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D44A-98E4-3F40-DDC3-DF5A6C4D6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FD281-FBCC-E739-AEC4-4B6D7EA0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E42A-4621-1880-6BB4-D8A2604C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6BB1-4547-5536-5440-FF0CC8DB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3EF0-FF07-FCF3-7091-BC11D1D5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3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AF6A-D43F-B01A-786C-B1E81591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274C-AB74-ED0F-3A67-318707AE1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66A3-75B8-56E2-2530-49F93CF1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2050-27B8-D56F-ABE4-2A98A427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271A3-514A-5214-BD54-F4087DF5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0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8EA01-F1E0-94AC-D93D-1754C6B81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962D6-8CE9-865A-49DA-82532595E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02EF-77B5-0AC3-E6BF-BF6EACE9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8A9B-2D00-8106-5553-C6535B42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006A-9DA9-D682-CC5C-B8F4CC11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4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AE53-3DD8-9F30-70A3-8C5C7193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" y="65314"/>
            <a:ext cx="12047375" cy="75578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61EC-B076-73E6-9AD2-7A663C47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" y="905069"/>
            <a:ext cx="12047375" cy="566368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02C8-F5E0-93D7-3BC3-5A4CE2F3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5264-AC15-22F9-7169-356A4A4E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0706-9377-2F69-425E-B45D9118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9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34D-C7EB-5601-BAB4-E84C358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2F13-B9CA-0533-5C91-C92D6C53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C742-7B14-8326-7D8C-8290EBBF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1D53-51F3-FDD6-02B7-F2520630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AE48-FCFB-25CD-C382-A1514E4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3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CAFF-E54E-884E-D76D-C5A47D30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B0EF-48A4-54E6-068A-83E179F42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147E1-C209-822F-9325-AC7AFB11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BAFE1-A45D-897D-5A01-57A1E38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6637A-188C-47E9-D810-FAD1C8F2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0D95-DF93-4E25-4799-6F4EEF28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0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943A-52BB-CA55-AE87-9B32996E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E64E-34C6-61B9-7F52-5F087495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FFA7E-FD4B-73AE-5B5E-C315736F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D8E02-659A-1B40-19F1-A134250A7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4F327-02C9-608F-40B0-04083DEFA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B0FAD-FFD1-B654-C0BC-43BBF9E6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9F752-4D30-4276-091D-4736551D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BE85E-B1B9-3F09-6B30-3D9719D4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8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BB46-67D3-7E47-4E54-874AF5D3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65286-71DF-5A9F-B46C-FB3F2C2C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C47D4-3117-BAE5-0004-D6DE5A49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944D7-D215-83AB-37E9-D619F78A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4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0B850-0FF8-B374-5813-D06C2B16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24548-E5FE-8A0D-006C-27DA4F8C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137B-8E2C-2071-1B4F-5B0CECEA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7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3C22-3779-2666-D349-D73D7377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5274-AD0F-2D20-195C-1DD35355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9149-C379-F914-0BE6-0F19AE753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0687F-C3AB-98DB-B7C0-0FE3E68B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3C9FF-F66F-F634-F855-C22BB44E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EE8AF-324C-33E0-3669-F9FAE22A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C4D9-85BC-4016-D744-93AF8D7C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7F878-5A2D-E43E-9DD4-C747B777F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34937-56CD-AEDC-F742-2CD690574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57A5-7061-D773-06C0-D6377B41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8BC64-DDCF-DBAC-3254-388D386B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9F36A-BBA4-2B86-D129-61BDA135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2767C-3737-6649-DBC7-1DBEF39E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49C0-5905-E1C4-3A5F-D28EA7EF5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AD0B-3B65-B306-2E9B-58D6F7504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7788-19B2-4027-B752-C1AC4C0F7D7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29F3-CAF5-8DB1-077E-6349749BF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9567-3A3D-639B-BA63-565FAE347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hip with many small squares&#10;&#10;Description automatically generated with medium confidence">
            <a:extLst>
              <a:ext uri="{FF2B5EF4-FFF2-40B4-BE49-F238E27FC236}">
                <a16:creationId xmlns:a16="http://schemas.microsoft.com/office/drawing/2014/main" id="{FD3FA830-1A0B-4046-2DE6-62172EC91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BC9B1-1BC6-CE87-EED9-924B0055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3" y="149942"/>
            <a:ext cx="8898194" cy="189516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LAB-01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sz="5400" dirty="0">
                <a:solidFill>
                  <a:srgbClr val="FFFFFF"/>
                </a:solidFill>
              </a:rPr>
              <a:t> - QtSPIM &amp; Logisim </a:t>
            </a:r>
            <a:r>
              <a:rPr lang="ko-KR" altLang="en-US" sz="5400" dirty="0">
                <a:solidFill>
                  <a:srgbClr val="FFFFFF"/>
                </a:solidFill>
              </a:rPr>
              <a:t>설치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8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3616-525B-F4F8-9B56-6B6A8FD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실습에서 사용하는 두가지 소프트웨어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BEFF-20DD-C8A9-1522-833E5920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QtSPIM</a:t>
            </a:r>
          </a:p>
          <a:p>
            <a:pPr lvl="1"/>
            <a:r>
              <a:rPr lang="en-US" altLang="ko-KR" dirty="0"/>
              <a:t>MIPS </a:t>
            </a:r>
            <a:r>
              <a:rPr lang="ko-KR" altLang="en-US" dirty="0"/>
              <a:t>프로세서의 어셈블리 </a:t>
            </a:r>
            <a:r>
              <a:rPr lang="ko-KR" altLang="en-US" dirty="0" err="1"/>
              <a:t>명령어을</a:t>
            </a:r>
            <a:r>
              <a:rPr lang="ko-KR" altLang="en-US" dirty="0"/>
              <a:t> 실행시켜주는 </a:t>
            </a:r>
            <a:r>
              <a:rPr lang="en-US" altLang="ko-KR" dirty="0"/>
              <a:t>MIPS </a:t>
            </a:r>
            <a:r>
              <a:rPr lang="ko-KR" altLang="en-US" dirty="0"/>
              <a:t>명령어 시뮬레이터</a:t>
            </a:r>
            <a:endParaRPr lang="en-US" altLang="ko-KR" dirty="0"/>
          </a:p>
          <a:p>
            <a:pPr lvl="1"/>
            <a:r>
              <a:rPr lang="en-US" altLang="ko-KR" dirty="0" err="1"/>
              <a:t>QtSPIM</a:t>
            </a:r>
            <a:r>
              <a:rPr lang="ko-KR" altLang="en-US" dirty="0"/>
              <a:t> 홈페이지</a:t>
            </a:r>
            <a:r>
              <a:rPr lang="en-US" altLang="ko-KR" dirty="0"/>
              <a:t>: https://spimsimulator.sourceforge.net/</a:t>
            </a:r>
          </a:p>
          <a:p>
            <a:pPr lvl="1"/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0C940-6E6E-6DD7-A668-A07241AD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32" y="2251397"/>
            <a:ext cx="7145535" cy="45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3616-525B-F4F8-9B56-6B6A8FD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실습에서 사용하는 두가지 소프트웨어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BEFF-20DD-C8A9-1522-833E5920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Logisim</a:t>
            </a:r>
          </a:p>
          <a:p>
            <a:pPr lvl="1"/>
            <a:r>
              <a:rPr lang="ko-KR" altLang="en-US" dirty="0"/>
              <a:t>회로의 동작을 비주얼 하게 보여주는 회로</a:t>
            </a:r>
            <a:r>
              <a:rPr lang="en-US" altLang="ko-KR" dirty="0"/>
              <a:t> </a:t>
            </a:r>
            <a:r>
              <a:rPr lang="ko-KR" altLang="en-US" dirty="0"/>
              <a:t>시뮬레이터</a:t>
            </a:r>
            <a:endParaRPr lang="en-US" altLang="ko-KR" dirty="0"/>
          </a:p>
          <a:p>
            <a:pPr lvl="1"/>
            <a:r>
              <a:rPr lang="en-US" altLang="ko-KR" dirty="0"/>
              <a:t>Logisim</a:t>
            </a:r>
            <a:r>
              <a:rPr lang="ko-KR" altLang="en-US" dirty="0"/>
              <a:t> 홈페이지</a:t>
            </a:r>
            <a:r>
              <a:rPr lang="en-US" altLang="ko-KR" dirty="0"/>
              <a:t>: </a:t>
            </a:r>
            <a:r>
              <a:rPr lang="pt-PT" altLang="ko-KR" dirty="0"/>
              <a:t>http://www.cburch.com/logisim/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6818D-5F89-23CC-5C0A-F61164FF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634" y="2410719"/>
            <a:ext cx="6071406" cy="39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LAB-01  - QtSPIM &amp; Logisim 설치</vt:lpstr>
      <vt:lpstr>실습에서 사용하는 두가지 소프트웨어</vt:lpstr>
      <vt:lpstr>실습에서 사용하는 두가지 소프트웨어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LAB-01  - QtSPIM &amp; Logisim 설치</dc:title>
  <dc:creator>이정근</dc:creator>
  <cp:lastModifiedBy>이정근</cp:lastModifiedBy>
  <cp:revision>4</cp:revision>
  <dcterms:created xsi:type="dcterms:W3CDTF">2023-08-25T00:26:49Z</dcterms:created>
  <dcterms:modified xsi:type="dcterms:W3CDTF">2023-08-29T04:32:52Z</dcterms:modified>
</cp:coreProperties>
</file>