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0" r:id="rId4"/>
    <p:sldId id="268" r:id="rId5"/>
    <p:sldId id="266" r:id="rId6"/>
    <p:sldId id="267" r:id="rId7"/>
    <p:sldId id="258" r:id="rId8"/>
    <p:sldId id="263" r:id="rId9"/>
    <p:sldId id="256" r:id="rId10"/>
    <p:sldId id="269" r:id="rId11"/>
  </p:sldIdLst>
  <p:sldSz cx="12192000" cy="6858000"/>
  <p:notesSz cx="6858000" cy="9144000"/>
  <p:embeddedFontLst>
    <p:embeddedFont>
      <p:font typeface="HY헤드라인M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A5495-F3E8-49A1-81F1-867BCD362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8046E-8DF6-44E6-BEB6-4B6CCBFF9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2AB36-9611-4FD2-998B-2CFF299E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6B98-5FFC-4EE0-B4A4-6024B72A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CC0F8-2B49-439E-8791-1FDB4ACB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6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428D2-7DE3-4EFC-90A1-AA4AD082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4DEEE-CA19-41C6-B630-A1B8C80A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92043-8607-41DD-AC76-D39DC336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5AC00-12CE-49E9-90F9-1792C8B4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D92F5-899E-40D6-ACCA-A06B427A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D64AD3-2092-4D8B-9BA5-F9300A8A0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45DE4-1BAF-47B8-B3E7-03D48EF00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F16BB-E671-4AD2-AEEA-00073855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4DF25-285A-4045-9FDC-62D03982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9C312-65E1-4128-AF0B-8755F851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2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4B153-C318-4F9A-A60F-9093ED23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21C8-A52F-4DDC-AC32-67963792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25592-2C75-4697-9B50-317ADCAD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07D7-6467-4485-B685-3D1C23B0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53595-7D29-4E09-928D-11291B78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7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58F31-88A1-4345-9EE1-4E750669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51E80-3AFE-4BCC-BE5B-FEC6200D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E3DA4-1A04-410A-A98B-46934838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CC333-10ED-46F8-BDDA-82B7DCD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91AC3-EEFC-4A9E-AFED-0AFC83E7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4E5F4-7D09-4E3E-A1AF-1574CF7F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2F583-73C8-40FE-B6F8-3FA075FCC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E5F4C-0C61-45A5-A19F-28F3CCCA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3BE58-CF92-4483-A5F0-BBAB82FC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0F5E7-D425-4F01-AD73-39AF45AA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BE159-5BB1-47F8-9209-67BD5AD7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7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73887-0D15-4640-8E63-AEF396E7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16E03-E00B-47EE-937E-A4A12F4B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0DBCA-E5BD-4FE6-9D8B-0AE8D9F9F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5CF93-BAA2-4293-A550-F3C619D29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A20832-8ABC-4CD5-87D1-B9D8880EA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B2404-BA11-4C6A-A581-D3652EE9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96B91D-05B1-4CD1-8C89-519269CE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9AFDB2-E067-40BD-B336-063AF67E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4DFC7-E18F-4226-BCFC-37DFAE18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8AE097-5469-40E7-8B30-F04514A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9835A-3404-40D9-9CF7-DA00AD24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486AC-77DB-4A2F-AC19-7F05D344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F4AC10-0996-4A2A-905F-6C499CDA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495C01-B53F-469F-937F-C4F4D85A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A88A8-C380-4A66-BE0E-28A17C12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C765-A45E-48A4-BB46-F9832612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D18FB-92B2-4DFC-9C2C-0CF77987F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A6F5BF-6AB3-45EC-9BD9-5BBA4A18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4CAB5-B263-44F6-B2A5-D7085302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3940E-6162-46D7-AEA2-F4099A6F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BB748-4BE3-49F5-A704-30FD665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6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10245-3873-4A74-B36B-6C4EEC55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D5E5C-C32B-452A-8D62-F22A958A6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3C7EAD-53E6-4985-9CDB-ED14EA60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B257F-F1BE-43D1-BDB6-BB648A4B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D200D-C815-4F0D-AF67-47CEBD79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0CDE8-F03E-4A44-A11B-2170EA9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8122C8-E91F-4047-A9FB-00EA037E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20516-AC87-4647-B972-DB39B899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40BA0-D492-4176-BCF4-898C797CD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3D11-92E9-43DD-B92E-F9243082BE3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65F21-13B9-4452-BDF3-975B5DBD5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5BD9C-B477-4261-954A-A4EA543D6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DDB2-E468-42BF-ABC3-8197242CD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2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1FE3D1-3308-4DB6-8D2F-47DA3700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725830"/>
            <a:ext cx="8524875" cy="375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70F1F4-76F8-400B-92D8-0623650A5625}"/>
              </a:ext>
            </a:extLst>
          </p:cNvPr>
          <p:cNvSpPr txBox="1"/>
          <p:nvPr/>
        </p:nvSpPr>
        <p:spPr>
          <a:xfrm>
            <a:off x="9074726" y="5777345"/>
            <a:ext cx="2951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20091286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홍일권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20175163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박정환</a:t>
            </a:r>
          </a:p>
        </p:txBody>
      </p:sp>
    </p:spTree>
    <p:extLst>
      <p:ext uri="{BB962C8B-B14F-4D97-AF65-F5344CB8AC3E}">
        <p14:creationId xmlns:p14="http://schemas.microsoft.com/office/powerpoint/2010/main" val="143384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83C2DB-EFB7-4465-B770-E780C3234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7" t="5192" r="13061" b="9895"/>
          <a:stretch/>
        </p:blipFill>
        <p:spPr>
          <a:xfrm>
            <a:off x="89836" y="95416"/>
            <a:ext cx="2576362" cy="66230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0A4FE82-21DB-47E1-99DE-2645330339EE}"/>
              </a:ext>
            </a:extLst>
          </p:cNvPr>
          <p:cNvSpPr/>
          <p:nvPr/>
        </p:nvSpPr>
        <p:spPr>
          <a:xfrm>
            <a:off x="2773676" y="91855"/>
            <a:ext cx="9317259" cy="6623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82E849-C65F-47A8-8569-92ABADDC3BE3}"/>
              </a:ext>
            </a:extLst>
          </p:cNvPr>
          <p:cNvSpPr/>
          <p:nvPr/>
        </p:nvSpPr>
        <p:spPr>
          <a:xfrm>
            <a:off x="3048000" y="24133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21386-DCD9-42E3-9A7B-8CE265309D35}"/>
              </a:ext>
            </a:extLst>
          </p:cNvPr>
          <p:cNvSpPr txBox="1"/>
          <p:nvPr/>
        </p:nvSpPr>
        <p:spPr>
          <a:xfrm>
            <a:off x="4500609" y="2151727"/>
            <a:ext cx="5497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err="1"/>
              <a:t>Quesstion</a:t>
            </a:r>
            <a:r>
              <a:rPr lang="en-US" altLang="ko-KR" sz="8000" b="1" dirty="0"/>
              <a:t>?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38652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EB1168-C9CC-4F7C-BCC9-BB237AFC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5" t="3555" r="50694" b="9896"/>
          <a:stretch/>
        </p:blipFill>
        <p:spPr>
          <a:xfrm>
            <a:off x="80208" y="76166"/>
            <a:ext cx="2576365" cy="66615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F586E7-B545-4FF1-BC23-BD48D63BA0B4}"/>
              </a:ext>
            </a:extLst>
          </p:cNvPr>
          <p:cNvSpPr/>
          <p:nvPr/>
        </p:nvSpPr>
        <p:spPr>
          <a:xfrm>
            <a:off x="2772075" y="76166"/>
            <a:ext cx="9339717" cy="6661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타인의 심리</a:t>
            </a: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파악하기 </a:t>
            </a:r>
            <a:r>
              <a:rPr lang="ko-KR" altLang="en-US" sz="28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힘드지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않으신가요</a:t>
            </a: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썸녀 </a:t>
            </a: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혹은 </a:t>
            </a:r>
            <a:r>
              <a:rPr lang="ko-KR" altLang="en-US" sz="28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썸남의</a:t>
            </a: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마음이 궁금하지 </a:t>
            </a:r>
            <a:r>
              <a:rPr lang="ko-KR" altLang="en-US" sz="28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않으신가요</a:t>
            </a: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2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9C98A0-78B1-45CD-BCAE-FA14610C8821}"/>
              </a:ext>
            </a:extLst>
          </p:cNvPr>
          <p:cNvSpPr/>
          <p:nvPr/>
        </p:nvSpPr>
        <p:spPr>
          <a:xfrm>
            <a:off x="2784906" y="76165"/>
            <a:ext cx="9339717" cy="6661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 </a:t>
            </a:r>
            <a:r>
              <a:rPr lang="ko-KR" altLang="en-US" sz="5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감정을 알려주는 도구가 </a:t>
            </a:r>
            <a:endParaRPr lang="en-US" altLang="ko-KR" sz="5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있으면 </a:t>
            </a:r>
            <a:r>
              <a:rPr lang="ko-KR" altLang="en-US" sz="54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좋겠어</a:t>
            </a:r>
            <a:r>
              <a:rPr lang="en-US" altLang="ko-KR" sz="5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06334-68AC-4020-BF34-866E8978D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7" t="5192" r="13061" b="9895"/>
          <a:stretch/>
        </p:blipFill>
        <p:spPr>
          <a:xfrm>
            <a:off x="89836" y="95416"/>
            <a:ext cx="2576362" cy="66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0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9C98A0-78B1-45CD-BCAE-FA14610C8821}"/>
              </a:ext>
            </a:extLst>
          </p:cNvPr>
          <p:cNvSpPr/>
          <p:nvPr/>
        </p:nvSpPr>
        <p:spPr>
          <a:xfrm>
            <a:off x="2784906" y="76165"/>
            <a:ext cx="9339717" cy="6661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06334-68AC-4020-BF34-866E8978D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7" t="5192" r="13061" b="9895"/>
          <a:stretch/>
        </p:blipFill>
        <p:spPr>
          <a:xfrm>
            <a:off x="89836" y="95416"/>
            <a:ext cx="2576362" cy="66230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73C48F-026B-4C0D-907A-0AC45592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498" y="2763410"/>
            <a:ext cx="3492435" cy="128702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A3FF8B5-FCAC-4F6C-85F9-723B4EA5CF45}"/>
              </a:ext>
            </a:extLst>
          </p:cNvPr>
          <p:cNvGrpSpPr/>
          <p:nvPr/>
        </p:nvGrpSpPr>
        <p:grpSpPr>
          <a:xfrm>
            <a:off x="6880525" y="1959525"/>
            <a:ext cx="5078800" cy="2894798"/>
            <a:chOff x="5932501" y="3429000"/>
            <a:chExt cx="5078800" cy="28947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7E06337-66F2-43A6-ACF5-C3E13B4C6A50}"/>
                </a:ext>
              </a:extLst>
            </p:cNvPr>
            <p:cNvSpPr/>
            <p:nvPr/>
          </p:nvSpPr>
          <p:spPr>
            <a:xfrm>
              <a:off x="5932501" y="3429000"/>
              <a:ext cx="5078800" cy="289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2BCB93-D90E-4A2A-B5CF-60E3C557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0368" y="3554964"/>
              <a:ext cx="2580373" cy="8715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55C4331-D5E2-4FA4-A309-451BB838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2501" y="4426481"/>
              <a:ext cx="4916108" cy="168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01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9C98A0-78B1-45CD-BCAE-FA14610C8821}"/>
              </a:ext>
            </a:extLst>
          </p:cNvPr>
          <p:cNvSpPr/>
          <p:nvPr/>
        </p:nvSpPr>
        <p:spPr>
          <a:xfrm>
            <a:off x="2784907" y="1289785"/>
            <a:ext cx="9317258" cy="54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fontAlgn="base"/>
            <a:endParaRPr lang="en-US" altLang="ko-KR" sz="3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 fontAlgn="base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상대방의 메시지를 입력 후에 사용자의 자의적인 요청에 응하여 감정분석 또는 감성분석 선택할 수 있다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 fontAlgn="base"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fontAlgn="base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메시지는 최소 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자에서 최대 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자로 제한한다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fontAlgn="base"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 fontAlgn="base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감정분석 결과에 대한 신뢰도에 따라 감정의 글자색을 달리한다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( 70% 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이상일시 초록색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40% - 70%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일시 주황색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40%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이하일시 빨간색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457200" indent="-457200" fontAlgn="base"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fontAlgn="base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감정분석 결과값을 제대로 받아오지 </a:t>
            </a:r>
            <a:r>
              <a:rPr lang="ko-KR" altLang="en-US" sz="24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못하였을때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결과창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에러메시지를 띄운다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 algn="ctr">
              <a:buFontTx/>
              <a:buChar char="-"/>
            </a:pPr>
            <a:endParaRPr lang="en-US" altLang="ko-KR" sz="4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06334-68AC-4020-BF34-866E8978D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7" t="5192" r="13061" b="9895"/>
          <a:stretch/>
        </p:blipFill>
        <p:spPr>
          <a:xfrm>
            <a:off x="89836" y="95416"/>
            <a:ext cx="2576362" cy="66230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6F1D7B-4614-4613-AF03-422F9E671F49}"/>
              </a:ext>
            </a:extLst>
          </p:cNvPr>
          <p:cNvSpPr/>
          <p:nvPr/>
        </p:nvSpPr>
        <p:spPr>
          <a:xfrm>
            <a:off x="2784906" y="120317"/>
            <a:ext cx="9317258" cy="1034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fontAlgn="base"/>
            <a:r>
              <a:rPr lang="ko-KR" altLang="en-US" sz="3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 분석</a:t>
            </a:r>
            <a:endParaRPr lang="en-US" altLang="ko-KR" sz="3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68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9C98A0-78B1-45CD-BCAE-FA14610C8821}"/>
              </a:ext>
            </a:extLst>
          </p:cNvPr>
          <p:cNvSpPr/>
          <p:nvPr/>
        </p:nvSpPr>
        <p:spPr>
          <a:xfrm>
            <a:off x="2784906" y="1260909"/>
            <a:ext cx="9339717" cy="5476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감정</a:t>
            </a:r>
            <a:r>
              <a:rPr lang="en-US" altLang="ko-KR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감성</a:t>
            </a:r>
            <a:r>
              <a:rPr lang="en-US" altLang="ko-KR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분석을 원하는 글을 입력하기 위한 </a:t>
            </a:r>
            <a:r>
              <a:rPr lang="en-US" altLang="ko-KR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marL="457200" indent="-457200">
              <a:buFontTx/>
              <a:buChar char="-"/>
            </a:pP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감정분석과 감성분석 </a:t>
            </a:r>
            <a:r>
              <a:rPr lang="en-US" altLang="ko-KR" sz="32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요청에 대한 버튼</a:t>
            </a:r>
            <a:r>
              <a:rPr lang="en-US" altLang="ko-KR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2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2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en-US" altLang="ko-KR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요청에 대한 결과를 보여주는 라벨</a:t>
            </a:r>
            <a:r>
              <a:rPr lang="en-US" altLang="ko-KR" sz="3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06334-68AC-4020-BF34-866E8978D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7" t="5192" r="13061" b="9895"/>
          <a:stretch/>
        </p:blipFill>
        <p:spPr>
          <a:xfrm>
            <a:off x="89836" y="95416"/>
            <a:ext cx="2576362" cy="662301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BC9ADF-C41D-47FA-91F4-2140DF613F54}"/>
              </a:ext>
            </a:extLst>
          </p:cNvPr>
          <p:cNvSpPr/>
          <p:nvPr/>
        </p:nvSpPr>
        <p:spPr>
          <a:xfrm>
            <a:off x="3048000" y="24133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203D3-2C10-4DEB-9291-C7AEF5C12A4C}"/>
              </a:ext>
            </a:extLst>
          </p:cNvPr>
          <p:cNvSpPr/>
          <p:nvPr/>
        </p:nvSpPr>
        <p:spPr>
          <a:xfrm>
            <a:off x="2784906" y="120317"/>
            <a:ext cx="9317258" cy="1034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3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인터페이스 요구사항</a:t>
            </a:r>
            <a:endParaRPr lang="en-US" altLang="ko-KR" sz="3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66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87BAD8-1034-4B4E-981A-96268943354C}"/>
              </a:ext>
            </a:extLst>
          </p:cNvPr>
          <p:cNvSpPr/>
          <p:nvPr/>
        </p:nvSpPr>
        <p:spPr>
          <a:xfrm>
            <a:off x="2773676" y="1297972"/>
            <a:ext cx="9317259" cy="5416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5BC2D-DB6B-4D87-A0D1-6FDF5D99D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7" t="5192" r="13061" b="9895"/>
          <a:stretch/>
        </p:blipFill>
        <p:spPr>
          <a:xfrm>
            <a:off x="89836" y="95416"/>
            <a:ext cx="2576362" cy="66230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06CF14-79D4-4D58-ACCD-8C73EEB143C6}"/>
              </a:ext>
            </a:extLst>
          </p:cNvPr>
          <p:cNvSpPr/>
          <p:nvPr/>
        </p:nvSpPr>
        <p:spPr>
          <a:xfrm>
            <a:off x="3048000" y="24133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FDFEA8-2026-4122-A769-4124290AC506}"/>
              </a:ext>
            </a:extLst>
          </p:cNvPr>
          <p:cNvSpPr/>
          <p:nvPr/>
        </p:nvSpPr>
        <p:spPr>
          <a:xfrm>
            <a:off x="2784906" y="120317"/>
            <a:ext cx="9317258" cy="1034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3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구조 설계</a:t>
            </a:r>
            <a:endParaRPr lang="en-US" altLang="ko-KR" sz="3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DC0846-C2E6-46EA-8644-26EE3D7A9B90}"/>
              </a:ext>
            </a:extLst>
          </p:cNvPr>
          <p:cNvSpPr/>
          <p:nvPr/>
        </p:nvSpPr>
        <p:spPr>
          <a:xfrm>
            <a:off x="3573785" y="1463599"/>
            <a:ext cx="2522215" cy="101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main</a:t>
            </a:r>
            <a:endParaRPr lang="ko-KR" altLang="en-US" sz="3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9D41F4-CD29-44AE-AB75-8C7B70844278}"/>
              </a:ext>
            </a:extLst>
          </p:cNvPr>
          <p:cNvSpPr/>
          <p:nvPr/>
        </p:nvSpPr>
        <p:spPr>
          <a:xfrm>
            <a:off x="3573785" y="3359217"/>
            <a:ext cx="2522215" cy="1105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Analyst</a:t>
            </a:r>
            <a:endParaRPr lang="ko-KR" altLang="en-US" sz="3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186A0B-7F8D-4565-9D7A-ABDD93C1CBA2}"/>
              </a:ext>
            </a:extLst>
          </p:cNvPr>
          <p:cNvSpPr/>
          <p:nvPr/>
        </p:nvSpPr>
        <p:spPr>
          <a:xfrm>
            <a:off x="3573785" y="5201175"/>
            <a:ext cx="2522215" cy="1304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ApiService</a:t>
            </a:r>
            <a:endParaRPr lang="ko-KR" altLang="en-US" sz="3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0AA190-47CC-40F9-A165-C4389951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318" y="4610501"/>
            <a:ext cx="1951531" cy="19954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71602B-84D0-47A3-ACCE-B8E0F5D93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3318" y="3976485"/>
            <a:ext cx="1951529" cy="65912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9B25B7-68D9-47D1-B79F-2BE4FC86363B}"/>
              </a:ext>
            </a:extLst>
          </p:cNvPr>
          <p:cNvSpPr/>
          <p:nvPr/>
        </p:nvSpPr>
        <p:spPr>
          <a:xfrm rot="10800000">
            <a:off x="6163170" y="5864078"/>
            <a:ext cx="3054276" cy="411043"/>
          </a:xfrm>
          <a:prstGeom prst="rightArrow">
            <a:avLst>
              <a:gd name="adj1" fmla="val 34110"/>
              <a:gd name="adj2" fmla="val 584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EEDF277-ADDF-433D-AA08-A70F46EAAAD4}"/>
              </a:ext>
            </a:extLst>
          </p:cNvPr>
          <p:cNvSpPr/>
          <p:nvPr/>
        </p:nvSpPr>
        <p:spPr>
          <a:xfrm>
            <a:off x="5957298" y="5503120"/>
            <a:ext cx="3054277" cy="411045"/>
          </a:xfrm>
          <a:prstGeom prst="rightArrow">
            <a:avLst>
              <a:gd name="adj1" fmla="val 34110"/>
              <a:gd name="adj2" fmla="val 7121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1B3EC-F012-487D-8AC1-25F28D0FFDDB}"/>
              </a:ext>
            </a:extLst>
          </p:cNvPr>
          <p:cNvSpPr txBox="1"/>
          <p:nvPr/>
        </p:nvSpPr>
        <p:spPr>
          <a:xfrm>
            <a:off x="7143832" y="5190696"/>
            <a:ext cx="10684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5539F-8DCA-40CF-AE75-57A9DC40C80F}"/>
              </a:ext>
            </a:extLst>
          </p:cNvPr>
          <p:cNvSpPr txBox="1"/>
          <p:nvPr/>
        </p:nvSpPr>
        <p:spPr>
          <a:xfrm>
            <a:off x="7045414" y="6185963"/>
            <a:ext cx="12897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response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C7E87C-3FDE-4AFD-8A70-B4C7A58531F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834893" y="2483318"/>
            <a:ext cx="0" cy="87589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0803F3-1E46-4DF6-B163-D314AE514B1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834893" y="4464447"/>
            <a:ext cx="0" cy="736728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AE07B9-679E-40F3-8B50-653690ED68A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834893" y="2483318"/>
            <a:ext cx="0" cy="8758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1604D0-4EF1-4610-80B8-D50E4730B94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34893" y="4464447"/>
            <a:ext cx="0" cy="7259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3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363DC5F-446C-4FA9-B746-877F285AD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" r="-800"/>
          <a:stretch/>
        </p:blipFill>
        <p:spPr>
          <a:xfrm>
            <a:off x="470594" y="218116"/>
            <a:ext cx="5377228" cy="65013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71432-EE6B-4E94-BEC5-191D4FA73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56" y="278683"/>
            <a:ext cx="4950176" cy="63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068811B-8C68-42F0-BAFD-7AB645B2D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7" t="5192" r="13061" b="9895"/>
          <a:stretch/>
        </p:blipFill>
        <p:spPr>
          <a:xfrm>
            <a:off x="89836" y="95416"/>
            <a:ext cx="2576362" cy="66230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76ECD4-1AD8-42BC-91B1-AAD5870DF966}"/>
              </a:ext>
            </a:extLst>
          </p:cNvPr>
          <p:cNvSpPr/>
          <p:nvPr/>
        </p:nvSpPr>
        <p:spPr>
          <a:xfrm>
            <a:off x="2773676" y="91855"/>
            <a:ext cx="9317259" cy="6623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833F2B-1E37-4BCC-B1A1-379B94A9111A}"/>
              </a:ext>
            </a:extLst>
          </p:cNvPr>
          <p:cNvSpPr/>
          <p:nvPr/>
        </p:nvSpPr>
        <p:spPr>
          <a:xfrm>
            <a:off x="3048000" y="24133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468EF-D0DA-49AF-8C2B-7F63C3DBC2E3}"/>
              </a:ext>
            </a:extLst>
          </p:cNvPr>
          <p:cNvSpPr txBox="1"/>
          <p:nvPr/>
        </p:nvSpPr>
        <p:spPr>
          <a:xfrm>
            <a:off x="4500609" y="2151727"/>
            <a:ext cx="5497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/>
              <a:t>프로젝트</a:t>
            </a:r>
            <a:endParaRPr lang="en-US" altLang="ko-KR" sz="8000" b="1" dirty="0"/>
          </a:p>
          <a:p>
            <a:pPr algn="ctr"/>
            <a:r>
              <a:rPr lang="ko-KR" altLang="en-US" sz="8000" b="1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45567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134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맑은 고딕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정환 박</dc:creator>
  <cp:lastModifiedBy>정환 박</cp:lastModifiedBy>
  <cp:revision>27</cp:revision>
  <dcterms:created xsi:type="dcterms:W3CDTF">2019-12-18T10:46:04Z</dcterms:created>
  <dcterms:modified xsi:type="dcterms:W3CDTF">2019-12-18T20:12:48Z</dcterms:modified>
</cp:coreProperties>
</file>