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5" r:id="rId5"/>
    <p:sldId id="306" r:id="rId6"/>
    <p:sldId id="307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16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A1C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5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/>
            </a:lvl1pPr>
          </a:lstStyle>
          <a:p>
            <a:pPr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/>
            </a:lvl1pPr>
          </a:lstStyle>
          <a:p>
            <a:pPr rtl="0"/>
            <a:fld id="{551F4F92-D640-42F9-9F81-61448FFF2DB3}" type="datetime1">
              <a:rPr lang="ko-KR" altLang="en-US" smtClean="0">
                <a:latin typeface="맑은 고딕" panose="020B0503020000020004" pitchFamily="50" charset="-127"/>
              </a:rPr>
              <a:t>2023-05-23</a:t>
            </a:fld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/>
            </a:lvl1pPr>
          </a:lstStyle>
          <a:p>
            <a:pPr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/>
            </a:lvl1pPr>
          </a:lstStyle>
          <a:p>
            <a:pPr rtl="0"/>
            <a:fld id="{17369B77-94AB-0344-9EBF-9DB9EE8D3ABC}" type="slidenum">
              <a:rPr lang="ko-KR" smtClean="0">
                <a:latin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0195FCEF-8D64-466D-BF9A-020FB7FD4BF9}" type="datetime1">
              <a:rPr lang="ko-KR" altLang="en-US" smtClean="0"/>
              <a:t>2023-05-23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0775476F-A808-1F46-A368-07984F6DA22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ko-KR"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>
      <a:defRPr sz="1200" baseline="0">
        <a:ea typeface="맑은 고딕" panose="020B0503020000020004" pitchFamily="50" charset="-127"/>
      </a:defRPr>
    </a:lvl2pPr>
    <a:lvl3pPr marL="914400" algn="l">
      <a:defRPr sz="1200" baseline="0">
        <a:ea typeface="맑은 고딕" panose="020B0503020000020004" pitchFamily="50" charset="-127"/>
      </a:defRPr>
    </a:lvl3pPr>
    <a:lvl4pPr marL="1371600" algn="l">
      <a:defRPr sz="1200" baseline="0">
        <a:ea typeface="맑은 고딕" panose="020B0503020000020004" pitchFamily="50" charset="-127"/>
      </a:defRPr>
    </a:lvl4pPr>
    <a:lvl5pPr marL="1828800" algn="l">
      <a:defRPr sz="1200" baseline="0">
        <a:ea typeface="맑은 고딕" panose="020B0503020000020004" pitchFamily="50" charset="-127"/>
      </a:defRPr>
    </a:lvl5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7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93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5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2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56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7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906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07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13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0775476F-A808-1F46-A368-07984F6DA22E}" type="slidenum">
              <a:rPr lang="en-US" altLang="ko-KR" smtClean="0"/>
              <a:t>18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7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51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29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63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66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41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81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41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식물이 포함된 그림&#10;&#10;자동 생성된 설명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텍스트가 포함된 그림&#10;&#10;자동 생성된 설명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ko-KR" sz="4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ko-KR" sz="2400">
                <a:latin typeface="+mj-ea"/>
                <a:ea typeface="+mj-ea"/>
              </a:defRPr>
            </a:lvl1pPr>
            <a:lvl2pPr marL="457200" indent="0" algn="ctr">
              <a:buNone/>
              <a:defRPr lang="ko-KR" sz="2000"/>
            </a:lvl2pPr>
            <a:lvl3pPr marL="914400" indent="0" algn="ctr">
              <a:buNone/>
              <a:defRPr lang="ko-KR" sz="1800"/>
            </a:lvl3pPr>
            <a:lvl4pPr marL="1371600" indent="0" algn="ctr">
              <a:buNone/>
              <a:defRPr lang="ko-KR" sz="1600"/>
            </a:lvl4pPr>
            <a:lvl5pPr marL="1828800" indent="0" algn="ctr">
              <a:buNone/>
              <a:defRPr lang="ko-KR" sz="1600"/>
            </a:lvl5pPr>
            <a:lvl6pPr marL="2286000" indent="0" algn="ctr">
              <a:buNone/>
              <a:defRPr lang="ko-KR" sz="1600"/>
            </a:lvl6pPr>
            <a:lvl7pPr marL="2743200" indent="0" algn="ctr">
              <a:buNone/>
              <a:defRPr lang="ko-KR" sz="1600"/>
            </a:lvl7pPr>
            <a:lvl8pPr marL="3200400" indent="0" algn="ctr">
              <a:buNone/>
              <a:defRPr lang="ko-KR" sz="1600"/>
            </a:lvl8pPr>
            <a:lvl9pPr marL="3657600" indent="0" algn="ctr">
              <a:buNone/>
              <a:defRPr lang="ko-KR"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9" name="그림 8" descr="직물을 포함하는 사진&#10;&#10;자동 생성된 설명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, 식물을 포함하는 사진&#10;&#10;자동 생성된 설명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36" name="그림 35" descr="나무 클로즈업&#10;&#10;보통 신뢰도로 자동으로 생성되는 설명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38" name="그림 37" descr="꽃 무리&#10;&#10;낮은 신뢰도로 자동으로 생성되는 설명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직물을 포함하는 사진&#10;&#10;자동 생성된 설명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꽃, 식물을 포함하는 사진&#10;&#10;자동 생성된 설명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그림 9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그림 11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ko-KR" sz="2400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l">
              <a:lnSpc>
                <a:spcPct val="150000"/>
              </a:lnSpc>
              <a:defRPr lang="ko-KR" sz="2000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7" name="그림 6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ko-KR" sz="3200" baseline="0">
                <a:latin typeface="맑은 고딕 Semilight" panose="020B0502040204020203" pitchFamily="50" charset="-127"/>
              </a:defRPr>
            </a:lvl1pPr>
            <a:lvl2pPr>
              <a:defRPr lang="ko-KR" sz="2800" baseline="0">
                <a:latin typeface="맑은 고딕 Semilight" panose="020B0502040204020203" pitchFamily="50" charset="-127"/>
              </a:defRPr>
            </a:lvl2pPr>
            <a:lvl3pPr>
              <a:defRPr lang="ko-KR" sz="2400" baseline="0">
                <a:latin typeface="맑은 고딕 Semilight" panose="020B0502040204020203" pitchFamily="50" charset="-127"/>
              </a:defRPr>
            </a:lvl3pPr>
            <a:lvl4pPr>
              <a:defRPr lang="ko-KR" sz="2000" baseline="0">
                <a:latin typeface="맑은 고딕 Semilight" panose="020B0502040204020203" pitchFamily="50" charset="-127"/>
              </a:defRPr>
            </a:lvl4pPr>
            <a:lvl5pPr>
              <a:defRPr lang="ko-KR" sz="2000" baseline="0">
                <a:latin typeface="맑은 고딕 Semilight" panose="020B0502040204020203" pitchFamily="50" charset="-127"/>
              </a:defRPr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직물을 포함하는 사진&#10;&#10;자동 생성된 설명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 무리&#10;&#10;낮은 신뢰도로 자동으로 생성되는 설명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ko-KR" sz="2400" baseline="0">
                <a:latin typeface="+mj-ea"/>
                <a:ea typeface="+mj-ea"/>
              </a:defRPr>
            </a:lvl1pPr>
            <a:lvl2pPr marL="228600">
              <a:buClr>
                <a:srgbClr val="73292A"/>
              </a:buClr>
              <a:defRPr lang="ko-KR" sz="2000" baseline="0">
                <a:latin typeface="+mj-ea"/>
                <a:ea typeface="+mj-ea"/>
              </a:defRPr>
            </a:lvl2pPr>
            <a:lvl3pPr marL="685800">
              <a:buClr>
                <a:srgbClr val="73292A"/>
              </a:buClr>
              <a:defRPr lang="ko-KR" sz="1800" baseline="0">
                <a:latin typeface="+mj-ea"/>
                <a:ea typeface="+mj-ea"/>
              </a:defRPr>
            </a:lvl3pPr>
            <a:lvl4pPr marL="11430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4pPr>
            <a:lvl5pPr marL="16002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6" name="그림 5" descr="꽃, 식물을 포함하는 사진&#10;&#10;자동 생성된 설명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텍스트 개체 틀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sz="200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ctr">
              <a:lnSpc>
                <a:spcPct val="100000"/>
              </a:lnSpc>
              <a:defRPr lang="ko-KR" sz="180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식물 클로즈업&#10;&#10;낮은 신뢰도로 자동으로 생성되는 설명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그림 8" descr="이부자리, 원단을 포함하는 사진&#10;&#10;자동 생성된 설명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pic>
        <p:nvPicPr>
          <p:cNvPr id="15" name="그림 14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그림 16" descr="텍스트가 포함된 그림&#10;&#10;자동 생성된 설명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buClr>
                <a:srgbClr val="73292A"/>
              </a:buCl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초록색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직물을 포함하는 사진&#10;&#10;자동 생성된 설명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6" name="그림 15" descr="꽃, 식물을 포함하는 사진&#10;&#10;자동 생성된 설명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그림 18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accent3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28" name="텍스트 개체 틀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그림 개체 틀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그림 개체 틀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7" name="텍스트 개체 틀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7" name="그림 개체 틀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2" name="텍스트 개체 틀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 baseline="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84400" indent="-284400" algn="l" defTabSz="914400" rtl="0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ko-KR" sz="2800" kern="1200" baseline="0">
          <a:solidFill>
            <a:schemeClr val="accent3"/>
          </a:solidFill>
          <a:latin typeface="+mj-ea"/>
          <a:ea typeface="+mj-ea"/>
          <a:cs typeface="+mn-cs"/>
        </a:defRPr>
      </a:lvl1pPr>
      <a:lvl2pPr marL="568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baseline="0">
          <a:latin typeface="+mj-ea"/>
          <a:ea typeface="+mj-ea"/>
        </a:defRPr>
      </a:lvl2pPr>
      <a:lvl3pPr marL="1144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baseline="0">
          <a:latin typeface="+mj-ea"/>
          <a:ea typeface="+mj-ea"/>
        </a:defRPr>
      </a:lvl3pPr>
      <a:lvl4pPr marL="16020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4pPr>
      <a:lvl5pPr marL="20592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5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lution94.tistory.com/9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jaysul.blogspot.com/2015/01/androidnote-android-studio-so.html" TargetMode="External"/><Relationship Id="rId4" Type="http://schemas.openxmlformats.org/officeDocument/2006/relationships/hyperlink" Target="https://github.com/facebook/react-native/issues/3559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s.kaka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map.kakao.com/android/guide/#step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23E9D1D3-26B7-0EC8-CA37-1660D5AFD010}"/>
              </a:ext>
            </a:extLst>
          </p:cNvPr>
          <p:cNvSpPr txBox="1">
            <a:spLocks/>
          </p:cNvSpPr>
          <p:nvPr/>
        </p:nvSpPr>
        <p:spPr>
          <a:xfrm>
            <a:off x="4537709" y="2606861"/>
            <a:ext cx="3469949" cy="977621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u="sng" dirty="0"/>
              <a:t>android studio</a:t>
            </a:r>
          </a:p>
          <a:p>
            <a:r>
              <a:rPr lang="en-US" altLang="ko-KR" sz="3000" b="1" u="sng" dirty="0"/>
              <a:t> open </a:t>
            </a:r>
            <a:r>
              <a:rPr lang="en-US" altLang="ko-KR" sz="3000" b="1" u="sng" dirty="0" err="1"/>
              <a:t>api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사용법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D4FF49C-8A86-8885-405F-DFFEAC7CAA59}"/>
              </a:ext>
            </a:extLst>
          </p:cNvPr>
          <p:cNvSpPr txBox="1">
            <a:spLocks/>
          </p:cNvSpPr>
          <p:nvPr/>
        </p:nvSpPr>
        <p:spPr>
          <a:xfrm>
            <a:off x="9843774" y="203558"/>
            <a:ext cx="2170496" cy="639822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b="1" dirty="0"/>
              <a:t>201941974 </a:t>
            </a:r>
            <a:r>
              <a:rPr lang="ko-KR" altLang="en-US" sz="1900" b="1" dirty="0"/>
              <a:t>서정호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10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0" y="17231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986901" y="564045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7-1. Manifest </a:t>
            </a:r>
            <a:r>
              <a:rPr lang="ko-KR" altLang="en-US" sz="3500" b="1" dirty="0"/>
              <a:t>코드추가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69014B-E897-A09F-0423-B1744893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67" y="1522833"/>
            <a:ext cx="4983332" cy="40780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934147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</a:rPr>
              <a:t>Manifest</a:t>
            </a:r>
            <a:r>
              <a:rPr lang="ko-KR" altLang="en-US" dirty="0">
                <a:ea typeface="맑은 고딕 Semilight" panose="020B0502040204020203" pitchFamily="50" charset="-127"/>
              </a:rPr>
              <a:t>파일을 연다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코드를 추가하여 </a:t>
            </a:r>
            <a:r>
              <a:rPr lang="en-US" altLang="ko-KR" dirty="0" err="1">
                <a:ea typeface="맑은 고딕 Semilight" panose="020B0502040204020203" pitchFamily="50" charset="-127"/>
              </a:rPr>
              <a:t>Api</a:t>
            </a:r>
            <a:r>
              <a:rPr lang="ko-KR" altLang="en-US" dirty="0">
                <a:ea typeface="맑은 고딕 Semilight" panose="020B0502040204020203" pitchFamily="50" charset="-127"/>
              </a:rPr>
              <a:t> 통신을 위한 인터넷 </a:t>
            </a:r>
            <a:r>
              <a:rPr lang="ko-KR" altLang="en-US" dirty="0" err="1">
                <a:ea typeface="맑은 고딕 Semilight" panose="020B0502040204020203" pitchFamily="50" charset="-127"/>
              </a:rPr>
              <a:t>퍼미션을</a:t>
            </a:r>
            <a:r>
              <a:rPr lang="ko-KR" altLang="en-US" dirty="0">
                <a:ea typeface="맑은 고딕 Semilight" panose="020B0502040204020203" pitchFamily="50" charset="-127"/>
              </a:rPr>
              <a:t> 연결해준다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11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0" y="17231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986901" y="564045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7-2. Manifest </a:t>
            </a:r>
            <a:r>
              <a:rPr lang="ko-KR" altLang="en-US" sz="3500" b="1" dirty="0"/>
              <a:t>코드추가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934147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</a:rPr>
              <a:t>Application </a:t>
            </a:r>
            <a:r>
              <a:rPr lang="ko-KR" altLang="en-US" dirty="0">
                <a:ea typeface="맑은 고딕 Semilight" panose="020B0502040204020203" pitchFamily="50" charset="-127"/>
              </a:rPr>
              <a:t>안에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en-US" altLang="ko-KR" dirty="0" err="1">
                <a:ea typeface="맑은 고딕 Semilight" panose="020B0502040204020203" pitchFamily="50" charset="-127"/>
              </a:rPr>
              <a:t>usesCleartextTraffic</a:t>
            </a:r>
            <a:r>
              <a:rPr lang="en-US" altLang="ko-KR" dirty="0">
                <a:ea typeface="맑은 고딕 Semilight" panose="020B0502040204020203" pitchFamily="50" charset="-127"/>
              </a:rPr>
              <a:t>=“true”</a:t>
            </a:r>
          </a:p>
          <a:p>
            <a:r>
              <a:rPr lang="ko-KR" altLang="en-US" dirty="0">
                <a:ea typeface="맑은 고딕 Semilight" panose="020B0502040204020203" pitchFamily="50" charset="-127"/>
              </a:rPr>
              <a:t>코드를 </a:t>
            </a:r>
            <a:r>
              <a:rPr lang="ko-KR" altLang="en-US" dirty="0" err="1">
                <a:ea typeface="맑은 고딕 Semilight" panose="020B0502040204020203" pitchFamily="50" charset="-127"/>
              </a:rPr>
              <a:t>추가하여준다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207AC0-E647-1BEC-F12F-60EE2640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72" y="1976234"/>
            <a:ext cx="514752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12</a:t>
            </a:fld>
            <a:endParaRPr 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986901" y="564045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7-3. Manifest </a:t>
            </a:r>
            <a:r>
              <a:rPr lang="ko-KR" altLang="en-US" sz="3500" b="1" dirty="0"/>
              <a:t>코드추가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357098"/>
            <a:ext cx="4838330" cy="3794422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505301-BF52-9F7F-8898-126A6779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22" y="1152109"/>
            <a:ext cx="5245977" cy="166710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10E424-FE4F-11E8-7658-BE22513EA8A5}"/>
              </a:ext>
            </a:extLst>
          </p:cNvPr>
          <p:cNvSpPr txBox="1">
            <a:spLocks/>
          </p:cNvSpPr>
          <p:nvPr/>
        </p:nvSpPr>
        <p:spPr>
          <a:xfrm>
            <a:off x="986900" y="18755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6490238-DBFC-2FF1-4E10-720CB42BE359}"/>
              </a:ext>
            </a:extLst>
          </p:cNvPr>
          <p:cNvSpPr txBox="1">
            <a:spLocks/>
          </p:cNvSpPr>
          <p:nvPr/>
        </p:nvSpPr>
        <p:spPr>
          <a:xfrm>
            <a:off x="1053846" y="974363"/>
            <a:ext cx="4838330" cy="4177157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</a:rPr>
              <a:t>Application </a:t>
            </a:r>
            <a:r>
              <a:rPr lang="ko-KR" altLang="en-US" dirty="0">
                <a:ea typeface="맑은 고딕 Semilight" panose="020B0502040204020203" pitchFamily="50" charset="-127"/>
              </a:rPr>
              <a:t>안에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</a:rPr>
              <a:t>Meta-data </a:t>
            </a:r>
            <a:r>
              <a:rPr lang="ko-KR" altLang="en-US" dirty="0">
                <a:ea typeface="맑은 고딕 Semilight" panose="020B0502040204020203" pitchFamily="50" charset="-127"/>
              </a:rPr>
              <a:t>코드를 오른쪽과 같이 추가한다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</a:p>
          <a:p>
            <a:r>
              <a:rPr lang="en-US" altLang="ko-KR" dirty="0" err="1">
                <a:ea typeface="맑은 고딕 Semilight" panose="020B0502040204020203" pitchFamily="50" charset="-127"/>
              </a:rPr>
              <a:t>Android:value</a:t>
            </a:r>
            <a:r>
              <a:rPr lang="ko-KR" altLang="en-US" dirty="0">
                <a:ea typeface="맑은 고딕 Semilight" panose="020B0502040204020203" pitchFamily="50" charset="-127"/>
              </a:rPr>
              <a:t> 값에는 </a:t>
            </a:r>
            <a:r>
              <a:rPr lang="ko-KR" altLang="en-US" dirty="0" err="1">
                <a:ea typeface="맑은 고딕 Semilight" panose="020B0502040204020203" pitchFamily="50" charset="-127"/>
              </a:rPr>
              <a:t>앞에했던</a:t>
            </a:r>
            <a:r>
              <a:rPr lang="ko-KR" altLang="en-US" dirty="0">
                <a:ea typeface="맑은 고딕 Semilight" panose="020B0502040204020203" pitchFamily="50" charset="-127"/>
              </a:rPr>
              <a:t> 카카오 </a:t>
            </a:r>
            <a:r>
              <a:rPr lang="en-US" altLang="ko-KR" dirty="0">
                <a:ea typeface="맑은 고딕 Semilight" panose="020B0502040204020203" pitchFamily="50" charset="-127"/>
              </a:rPr>
              <a:t>developers</a:t>
            </a:r>
            <a:r>
              <a:rPr lang="ko-KR" altLang="en-US" dirty="0">
                <a:ea typeface="맑은 고딕 Semilight" panose="020B0502040204020203" pitchFamily="50" charset="-127"/>
              </a:rPr>
              <a:t>에 있는 개인의 네이티브 앱 키를 적어준다</a:t>
            </a:r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61FEAB-3158-D85D-D7FC-2EF68C411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121" y="2967454"/>
            <a:ext cx="5245977" cy="23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13</a:t>
            </a:fld>
            <a:endParaRPr 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791954" y="353915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8. </a:t>
            </a:r>
            <a:r>
              <a:rPr lang="en-US" altLang="ko-KR" sz="3500" b="1" dirty="0" err="1"/>
              <a:t>build.gradle</a:t>
            </a:r>
            <a:r>
              <a:rPr lang="en-US" altLang="ko-KR" sz="3500" b="1" dirty="0"/>
              <a:t> </a:t>
            </a:r>
            <a:r>
              <a:rPr lang="ko-KR" altLang="en-US" sz="3500" b="1" dirty="0"/>
              <a:t>의존성 추가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357098"/>
            <a:ext cx="4838330" cy="3794422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10E424-FE4F-11E8-7658-BE22513EA8A5}"/>
              </a:ext>
            </a:extLst>
          </p:cNvPr>
          <p:cNvSpPr txBox="1">
            <a:spLocks/>
          </p:cNvSpPr>
          <p:nvPr/>
        </p:nvSpPr>
        <p:spPr>
          <a:xfrm>
            <a:off x="986900" y="18755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6490238-DBFC-2FF1-4E10-720CB42BE359}"/>
              </a:ext>
            </a:extLst>
          </p:cNvPr>
          <p:cNvSpPr txBox="1">
            <a:spLocks/>
          </p:cNvSpPr>
          <p:nvPr/>
        </p:nvSpPr>
        <p:spPr>
          <a:xfrm>
            <a:off x="1053846" y="974363"/>
            <a:ext cx="4838330" cy="4177157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en-US" altLang="ko-KR" dirty="0" err="1">
                <a:ea typeface="맑은 고딕 Semilight" panose="020B0502040204020203" pitchFamily="50" charset="-127"/>
              </a:rPr>
              <a:t>Build.gradle</a:t>
            </a:r>
            <a:r>
              <a:rPr lang="en-US" altLang="ko-KR" dirty="0">
                <a:ea typeface="맑은 고딕 Semilight" panose="020B0502040204020203" pitchFamily="50" charset="-127"/>
              </a:rPr>
              <a:t>(Module</a:t>
            </a:r>
            <a:r>
              <a:rPr lang="ko-KR" altLang="en-US" dirty="0">
                <a:ea typeface="맑은 고딕 Semilight" panose="020B0502040204020203" pitchFamily="50" charset="-127"/>
              </a:rPr>
              <a:t> </a:t>
            </a:r>
            <a:r>
              <a:rPr lang="en-US" altLang="ko-KR" dirty="0">
                <a:ea typeface="맑은 고딕 Semilight" panose="020B0502040204020203" pitchFamily="50" charset="-127"/>
              </a:rPr>
              <a:t>:app)</a:t>
            </a:r>
            <a:r>
              <a:rPr lang="ko-KR" altLang="en-US" dirty="0">
                <a:ea typeface="맑은 고딕 Semilight" panose="020B0502040204020203" pitchFamily="50" charset="-127"/>
              </a:rPr>
              <a:t>파일을 연다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두개의 코드를 </a:t>
            </a:r>
            <a:r>
              <a:rPr lang="en-US" altLang="ko-KR" dirty="0">
                <a:ea typeface="맑은 고딕 Semilight" panose="020B0502040204020203" pitchFamily="50" charset="-127"/>
              </a:rPr>
              <a:t>dependencies </a:t>
            </a:r>
            <a:r>
              <a:rPr lang="ko-KR" altLang="en-US" dirty="0">
                <a:ea typeface="맑은 고딕 Semilight" panose="020B0502040204020203" pitchFamily="50" charset="-127"/>
              </a:rPr>
              <a:t>안에 추가한다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48CA08-2257-5273-0FA3-0D52F5A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21" y="3078996"/>
            <a:ext cx="5060273" cy="22943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7F1B7A-2DE1-290B-D5AF-9B00092D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121" y="191804"/>
            <a:ext cx="5060272" cy="251495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E9C96A00-B8D0-C039-8C2A-7AFF42D1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252" y="4654768"/>
            <a:ext cx="413551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fileTree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libs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'*.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'*.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exclude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libs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libDaumMapAndroid.jar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1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14</a:t>
            </a:fld>
            <a:endParaRPr 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053846" y="343421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9. Xml</a:t>
            </a:r>
            <a:r>
              <a:rPr lang="ko-KR" altLang="en-US" sz="3500" b="1" dirty="0"/>
              <a:t> 만들기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357098"/>
            <a:ext cx="4838330" cy="3794422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10E424-FE4F-11E8-7658-BE22513EA8A5}"/>
              </a:ext>
            </a:extLst>
          </p:cNvPr>
          <p:cNvSpPr txBox="1">
            <a:spLocks/>
          </p:cNvSpPr>
          <p:nvPr/>
        </p:nvSpPr>
        <p:spPr>
          <a:xfrm>
            <a:off x="986900" y="18755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6490238-DBFC-2FF1-4E10-720CB42BE359}"/>
              </a:ext>
            </a:extLst>
          </p:cNvPr>
          <p:cNvSpPr txBox="1">
            <a:spLocks/>
          </p:cNvSpPr>
          <p:nvPr/>
        </p:nvSpPr>
        <p:spPr>
          <a:xfrm>
            <a:off x="1053846" y="974363"/>
            <a:ext cx="4838330" cy="4177157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지도 </a:t>
            </a:r>
            <a:r>
              <a:rPr lang="en-US" altLang="ko-KR" dirty="0" err="1">
                <a:ea typeface="맑은 고딕 Semilight" panose="020B0502040204020203" pitchFamily="50" charset="-127"/>
              </a:rPr>
              <a:t>api</a:t>
            </a:r>
            <a:r>
              <a:rPr lang="ko-KR" altLang="en-US" dirty="0">
                <a:ea typeface="맑은 고딕 Semilight" panose="020B0502040204020203" pitchFamily="50" charset="-127"/>
              </a:rPr>
              <a:t>를 받을 </a:t>
            </a:r>
            <a:r>
              <a:rPr lang="en-US" altLang="ko-KR" dirty="0">
                <a:ea typeface="맑은 고딕 Semilight" panose="020B0502040204020203" pitchFamily="50" charset="-127"/>
              </a:rPr>
              <a:t>xml</a:t>
            </a:r>
            <a:r>
              <a:rPr lang="ko-KR" altLang="en-US" dirty="0">
                <a:ea typeface="맑은 고딕 Semilight" panose="020B0502040204020203" pitchFamily="50" charset="-127"/>
              </a:rPr>
              <a:t>을 간단하게 </a:t>
            </a:r>
            <a:r>
              <a:rPr lang="en-US" altLang="ko-KR" dirty="0">
                <a:ea typeface="맑은 고딕 Semilight" panose="020B0502040204020203" pitchFamily="50" charset="-127"/>
              </a:rPr>
              <a:t>id </a:t>
            </a:r>
            <a:r>
              <a:rPr lang="ko-KR" altLang="en-US" dirty="0">
                <a:ea typeface="맑은 고딕 Semilight" panose="020B0502040204020203" pitchFamily="50" charset="-127"/>
              </a:rPr>
              <a:t>값만 부여해서 만들어준다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BF0EF-AC04-271B-26D9-C27009F2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67" y="856409"/>
            <a:ext cx="4696525" cy="28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9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15</a:t>
            </a:fld>
            <a:endParaRPr 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391197" y="497953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10. java </a:t>
            </a:r>
            <a:r>
              <a:rPr lang="ko-KR" altLang="en-US" sz="3500" b="1" dirty="0"/>
              <a:t>코드 만들기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357098"/>
            <a:ext cx="4838330" cy="3794422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10E424-FE4F-11E8-7658-BE22513EA8A5}"/>
              </a:ext>
            </a:extLst>
          </p:cNvPr>
          <p:cNvSpPr txBox="1">
            <a:spLocks/>
          </p:cNvSpPr>
          <p:nvPr/>
        </p:nvSpPr>
        <p:spPr>
          <a:xfrm>
            <a:off x="986900" y="18755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6490238-DBFC-2FF1-4E10-720CB42BE359}"/>
              </a:ext>
            </a:extLst>
          </p:cNvPr>
          <p:cNvSpPr txBox="1">
            <a:spLocks/>
          </p:cNvSpPr>
          <p:nvPr/>
        </p:nvSpPr>
        <p:spPr>
          <a:xfrm>
            <a:off x="1053846" y="974363"/>
            <a:ext cx="4838330" cy="4177157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4EFF91F-8C81-5FBA-2093-CFEF23551516}"/>
              </a:ext>
            </a:extLst>
          </p:cNvPr>
          <p:cNvSpPr txBox="1">
            <a:spLocks/>
          </p:cNvSpPr>
          <p:nvPr/>
        </p:nvSpPr>
        <p:spPr>
          <a:xfrm>
            <a:off x="1206246" y="1128895"/>
            <a:ext cx="4838330" cy="465569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오른쪽 이미지와 같이 코드를 적고 구현해준다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u="sng" dirty="0" err="1">
                <a:solidFill>
                  <a:srgbClr val="FF0000"/>
                </a:solidFill>
                <a:ea typeface="맑은 고딕 Semilight" panose="020B0502040204020203" pitchFamily="50" charset="-127"/>
              </a:rPr>
              <a:t>주의할점</a:t>
            </a:r>
            <a:r>
              <a:rPr lang="ko-KR" altLang="en-US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 </a:t>
            </a:r>
            <a:r>
              <a:rPr lang="en-US" altLang="ko-KR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:  </a:t>
            </a:r>
            <a:r>
              <a:rPr lang="en-US" altLang="ko-KR" u="sng" dirty="0" err="1">
                <a:solidFill>
                  <a:srgbClr val="FF0000"/>
                </a:solidFill>
                <a:ea typeface="맑은 고딕 Semilight" panose="020B0502040204020203" pitchFamily="50" charset="-127"/>
              </a:rPr>
              <a:t>MapView</a:t>
            </a:r>
            <a:r>
              <a:rPr lang="ko-KR" altLang="en-US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import </a:t>
            </a:r>
            <a:r>
              <a:rPr lang="ko-KR" altLang="en-US" u="sng" dirty="0" err="1">
                <a:solidFill>
                  <a:srgbClr val="FF0000"/>
                </a:solidFill>
                <a:ea typeface="맑은 고딕 Semilight" panose="020B0502040204020203" pitchFamily="50" charset="-127"/>
              </a:rPr>
              <a:t>해줄때</a:t>
            </a:r>
            <a:r>
              <a:rPr lang="ko-KR" altLang="en-US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 </a:t>
            </a:r>
            <a:r>
              <a:rPr lang="en-US" altLang="ko-KR" u="sng" dirty="0" err="1">
                <a:solidFill>
                  <a:srgbClr val="FF0000"/>
                </a:solidFill>
                <a:ea typeface="맑은 고딕 Semilight" panose="020B0502040204020203" pitchFamily="50" charset="-127"/>
              </a:rPr>
              <a:t>net.daum.android.map</a:t>
            </a:r>
            <a:r>
              <a:rPr lang="en-US" altLang="ko-KR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 </a:t>
            </a:r>
            <a:r>
              <a:rPr lang="ko-KR" altLang="en-US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을 선택한다</a:t>
            </a:r>
            <a:r>
              <a:rPr lang="en-US" altLang="ko-KR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E23EA2-7689-330F-CCAE-6B9554C8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9" y="4694946"/>
            <a:ext cx="4512145" cy="733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21E141-5E96-ACE1-AC00-898881DA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09" y="1221730"/>
            <a:ext cx="4512145" cy="3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16</a:t>
            </a:fld>
            <a:endParaRPr 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391197" y="497953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11. </a:t>
            </a:r>
            <a:r>
              <a:rPr lang="ko-KR" altLang="en-US" sz="3500" b="1" dirty="0"/>
              <a:t>실행하기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357098"/>
            <a:ext cx="4838330" cy="3794422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10E424-FE4F-11E8-7658-BE22513EA8A5}"/>
              </a:ext>
            </a:extLst>
          </p:cNvPr>
          <p:cNvSpPr txBox="1">
            <a:spLocks/>
          </p:cNvSpPr>
          <p:nvPr/>
        </p:nvSpPr>
        <p:spPr>
          <a:xfrm>
            <a:off x="986900" y="18755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6490238-DBFC-2FF1-4E10-720CB42BE359}"/>
              </a:ext>
            </a:extLst>
          </p:cNvPr>
          <p:cNvSpPr txBox="1">
            <a:spLocks/>
          </p:cNvSpPr>
          <p:nvPr/>
        </p:nvSpPr>
        <p:spPr>
          <a:xfrm>
            <a:off x="1053846" y="974363"/>
            <a:ext cx="4838330" cy="4177157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4EFF91F-8C81-5FBA-2093-CFEF23551516}"/>
              </a:ext>
            </a:extLst>
          </p:cNvPr>
          <p:cNvSpPr txBox="1">
            <a:spLocks/>
          </p:cNvSpPr>
          <p:nvPr/>
        </p:nvSpPr>
        <p:spPr>
          <a:xfrm>
            <a:off x="1206246" y="1126763"/>
            <a:ext cx="4838330" cy="465569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 Semilight" panose="020B0502040204020203" pitchFamily="50" charset="-127"/>
              </a:rPr>
              <a:t> </a:t>
            </a:r>
            <a:endParaRPr lang="en-US" altLang="ko-KR" dirty="0">
              <a:ea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8B5BF9-BCDB-821C-2AC8-E09954AF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61" y="497953"/>
            <a:ext cx="2867486" cy="499179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B7E3A6B-3C6E-D253-59E8-04291513DE25}"/>
              </a:ext>
            </a:extLst>
          </p:cNvPr>
          <p:cNvSpPr txBox="1">
            <a:spLocks/>
          </p:cNvSpPr>
          <p:nvPr/>
        </p:nvSpPr>
        <p:spPr>
          <a:xfrm>
            <a:off x="1206246" y="1128895"/>
            <a:ext cx="4838330" cy="465569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휴대폰으로 연결해준 후 실행하면 카카오 지도에서만 </a:t>
            </a:r>
            <a:r>
              <a:rPr lang="ko-KR" altLang="en-US" dirty="0" err="1">
                <a:ea typeface="맑은 고딕 Semilight" panose="020B0502040204020203" pitchFamily="50" charset="-127"/>
              </a:rPr>
              <a:t>볼수</a:t>
            </a:r>
            <a:r>
              <a:rPr lang="ko-KR" altLang="en-US" dirty="0">
                <a:ea typeface="맑은 고딕 Semilight" panose="020B0502040204020203" pitchFamily="50" charset="-127"/>
              </a:rPr>
              <a:t> 있던걸 이렇게 구현하여 볼 수 있다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0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17</a:t>
            </a:fld>
            <a:endParaRPr 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391197" y="497953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err="1"/>
              <a:t>과제진행중</a:t>
            </a:r>
            <a:r>
              <a:rPr lang="ko-KR" altLang="en-US" sz="3500" b="1" dirty="0"/>
              <a:t> 참고한 블로그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D5E0EC-4C7A-A753-AFAB-4E5A6D6C94FA}"/>
              </a:ext>
            </a:extLst>
          </p:cNvPr>
          <p:cNvSpPr txBox="1">
            <a:spLocks/>
          </p:cNvSpPr>
          <p:nvPr/>
        </p:nvSpPr>
        <p:spPr>
          <a:xfrm>
            <a:off x="986901" y="1357098"/>
            <a:ext cx="4838330" cy="3794422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10E424-FE4F-11E8-7658-BE22513EA8A5}"/>
              </a:ext>
            </a:extLst>
          </p:cNvPr>
          <p:cNvSpPr txBox="1">
            <a:spLocks/>
          </p:cNvSpPr>
          <p:nvPr/>
        </p:nvSpPr>
        <p:spPr>
          <a:xfrm>
            <a:off x="986900" y="1875555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6490238-DBFC-2FF1-4E10-720CB42BE359}"/>
              </a:ext>
            </a:extLst>
          </p:cNvPr>
          <p:cNvSpPr txBox="1">
            <a:spLocks/>
          </p:cNvSpPr>
          <p:nvPr/>
        </p:nvSpPr>
        <p:spPr>
          <a:xfrm>
            <a:off x="1053846" y="974363"/>
            <a:ext cx="4838330" cy="4177157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4EFF91F-8C81-5FBA-2093-CFEF23551516}"/>
              </a:ext>
            </a:extLst>
          </p:cNvPr>
          <p:cNvSpPr txBox="1">
            <a:spLocks/>
          </p:cNvSpPr>
          <p:nvPr/>
        </p:nvSpPr>
        <p:spPr>
          <a:xfrm>
            <a:off x="1206246" y="1126763"/>
            <a:ext cx="4838330" cy="465569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 Semilight" panose="020B0502040204020203" pitchFamily="50" charset="-127"/>
              </a:rPr>
              <a:t> </a:t>
            </a: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B7E3A6B-3C6E-D253-59E8-04291513DE25}"/>
              </a:ext>
            </a:extLst>
          </p:cNvPr>
          <p:cNvSpPr txBox="1">
            <a:spLocks/>
          </p:cNvSpPr>
          <p:nvPr/>
        </p:nvSpPr>
        <p:spPr>
          <a:xfrm>
            <a:off x="1206245" y="1128895"/>
            <a:ext cx="6517327" cy="465569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 Semilight" panose="020B0502040204020203" pitchFamily="50" charset="-127"/>
                <a:hlinkClick r:id="rId3"/>
              </a:rPr>
              <a:t>https://solution94.tistory.com/95</a:t>
            </a:r>
            <a:r>
              <a:rPr lang="en-US" altLang="ko-KR" dirty="0">
                <a:ea typeface="맑은 고딕 Semilight" panose="020B0502040204020203" pitchFamily="50" charset="-127"/>
              </a:rPr>
              <a:t> -- </a:t>
            </a:r>
            <a:r>
              <a:rPr lang="ko-KR" altLang="en-US" dirty="0" err="1">
                <a:ea typeface="맑은 고딕 Semilight" panose="020B0502040204020203" pitchFamily="50" charset="-127"/>
              </a:rPr>
              <a:t>해시키</a:t>
            </a:r>
            <a:r>
              <a:rPr lang="ko-KR" altLang="en-US" dirty="0">
                <a:ea typeface="맑은 고딕 Semilight" panose="020B0502040204020203" pitchFamily="50" charset="-127"/>
              </a:rPr>
              <a:t> </a:t>
            </a:r>
            <a:r>
              <a:rPr lang="ko-KR" altLang="en-US" dirty="0" err="1">
                <a:ea typeface="맑은 고딕 Semilight" panose="020B0502040204020203" pitchFamily="50" charset="-127"/>
              </a:rPr>
              <a:t>받는법</a:t>
            </a:r>
            <a:br>
              <a:rPr lang="en-US" altLang="ko-KR" dirty="0">
                <a:ea typeface="맑은 고딕 Semilight" panose="020B0502040204020203" pitchFamily="50" charset="-127"/>
              </a:rPr>
            </a:br>
            <a:br>
              <a:rPr lang="en-US" altLang="ko-KR" dirty="0">
                <a:ea typeface="맑은 고딕 Semilight" panose="020B0502040204020203" pitchFamily="50" charset="-127"/>
              </a:rPr>
            </a:br>
            <a:r>
              <a:rPr lang="en-US" altLang="ko-KR" dirty="0">
                <a:ea typeface="맑은 고딕 Semilight" panose="020B0502040204020203" pitchFamily="50" charset="-127"/>
                <a:hlinkClick r:id="rId4"/>
              </a:rPr>
              <a:t>https://github.com/facebook/react-native/issues/35597</a:t>
            </a:r>
            <a:r>
              <a:rPr lang="en-US" altLang="ko-KR" dirty="0">
                <a:ea typeface="맑은 고딕 Semilight" panose="020B0502040204020203" pitchFamily="50" charset="-127"/>
              </a:rPr>
              <a:t> -- </a:t>
            </a:r>
            <a:r>
              <a:rPr lang="ko-KR" altLang="en-US" dirty="0">
                <a:ea typeface="맑은 고딕 Semilight" panose="020B0502040204020203" pitchFamily="50" charset="-127"/>
              </a:rPr>
              <a:t>실행 화면 에러분석</a:t>
            </a:r>
            <a:br>
              <a:rPr lang="en-US" altLang="ko-KR" dirty="0">
                <a:ea typeface="맑은 고딕 Semilight" panose="020B0502040204020203" pitchFamily="50" charset="-127"/>
              </a:rPr>
            </a:br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 Semilight" panose="020B0502040204020203" pitchFamily="50" charset="-127"/>
                <a:hlinkClick r:id="rId5"/>
              </a:rPr>
              <a:t>http://jaysul.blogspot.com/2015/01/androidnote-android-studio-so.html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맑은 고딕 Semilight" panose="020B0502040204020203" pitchFamily="50" charset="-127"/>
              </a:rPr>
              <a:t>-- </a:t>
            </a:r>
            <a:r>
              <a:rPr lang="ko-KR" altLang="en-US" dirty="0">
                <a:ea typeface="맑은 고딕 Semilight" panose="020B0502040204020203" pitchFamily="50" charset="-127"/>
              </a:rPr>
              <a:t>라이브러리 사용과 에러</a:t>
            </a:r>
            <a:br>
              <a:rPr lang="en-US" altLang="ko-KR" dirty="0">
                <a:ea typeface="맑은 고딕 Semilight" panose="020B0502040204020203" pitchFamily="50" charset="-127"/>
              </a:rPr>
            </a:br>
            <a:br>
              <a:rPr lang="en-US" altLang="ko-KR" dirty="0">
                <a:ea typeface="맑은 고딕 Semilight" panose="020B0502040204020203" pitchFamily="50" charset="-127"/>
              </a:rPr>
            </a:br>
            <a:br>
              <a:rPr lang="en-US" altLang="ko-KR" dirty="0">
                <a:ea typeface="맑은 고딕 Semilight" panose="020B0502040204020203" pitchFamily="50" charset="-127"/>
              </a:rPr>
            </a:br>
            <a:endParaRPr lang="en-US" altLang="ko-KR" dirty="0"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7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ko-KR"/>
            </a:defPPr>
          </a:lstStyle>
          <a:p>
            <a:pPr rtl="0"/>
            <a:r>
              <a:rPr lang="ko-KR" dirty="0"/>
              <a:t>감사합니다.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1" y="2011680"/>
            <a:ext cx="3313151" cy="2843784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/>
              <a:t>PPT UI</a:t>
            </a:r>
            <a:br>
              <a:rPr lang="en-US" altLang="ko-KR" dirty="0"/>
            </a:br>
            <a:r>
              <a:rPr lang="ko-KR" dirty="0" err="1"/>
              <a:t>Mirjam</a:t>
            </a:r>
            <a:r>
              <a:rPr lang="ko-KR" dirty="0"/>
              <a:t> </a:t>
            </a:r>
            <a:r>
              <a:rPr lang="ko-KR" dirty="0" err="1"/>
              <a:t>Nilsson</a:t>
            </a:r>
            <a:r>
              <a:rPr lang="ko-KR" dirty="0"/>
              <a:t>​</a:t>
            </a:r>
          </a:p>
          <a:p>
            <a:pPr rtl="0"/>
            <a:r>
              <a:rPr lang="en-US" altLang="ko-KR" dirty="0" err="1"/>
              <a:t>mirjam</a:t>
            </a:r>
            <a:r>
              <a:rPr lang="ko-KR" dirty="0"/>
              <a:t>@contoso.com</a:t>
            </a:r>
          </a:p>
          <a:p>
            <a:pPr rtl="0"/>
            <a:r>
              <a:rPr lang="ko-KR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ea typeface="맑은 고딕 Semilight" panose="020B0502040204020203" pitchFamily="50" charset="-127"/>
              </a:rPr>
              <a:t>카카오 지도 </a:t>
            </a:r>
            <a:r>
              <a:rPr lang="en-US" altLang="ko-KR" dirty="0">
                <a:ea typeface="맑은 고딕 Semilight" panose="020B0502040204020203" pitchFamily="50" charset="-127"/>
              </a:rPr>
              <a:t>open </a:t>
            </a:r>
            <a:r>
              <a:rPr lang="en-US" altLang="ko-KR" dirty="0" err="1">
                <a:ea typeface="맑은 고딕 Semilight" panose="020B0502040204020203" pitchFamily="50" charset="-127"/>
              </a:rPr>
              <a:t>api</a:t>
            </a:r>
            <a:r>
              <a:rPr lang="ko-KR" altLang="en-US" dirty="0" err="1">
                <a:ea typeface="맑은 고딕 Semilight" panose="020B0502040204020203" pitchFamily="50" charset="-127"/>
              </a:rPr>
              <a:t>를</a:t>
            </a:r>
            <a:r>
              <a:rPr lang="ko-KR" altLang="en-US" dirty="0">
                <a:ea typeface="맑은 고딕 Semilight" panose="020B0502040204020203" pitchFamily="50" charset="-127"/>
              </a:rPr>
              <a:t> 사용하여 제작하였습니다</a:t>
            </a:r>
            <a:r>
              <a:rPr lang="en-US" altLang="ko-KR" dirty="0">
                <a:ea typeface="맑은 고딕 Semilight" panose="020B0502040204020203" pitchFamily="50" charset="-127"/>
              </a:rPr>
              <a:t>.</a:t>
            </a:r>
            <a:r>
              <a:rPr lang="ko-KR" altLang="en-US" dirty="0">
                <a:ea typeface="맑은 고딕 Semilight" panose="020B0502040204020203" pitchFamily="50" charset="-127"/>
              </a:rPr>
              <a:t> </a:t>
            </a:r>
            <a:endParaRPr lang="ko-KR" dirty="0">
              <a:ea typeface="맑은 고딕 Semilight" panose="020B0502040204020203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3</a:t>
            </a:fld>
            <a:endParaRPr lang="ko-KR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24FAE83-9204-0C9E-C77D-BC25C4BE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1" y="1265512"/>
            <a:ext cx="5546570" cy="4083728"/>
          </a:xfrm>
          <a:prstGeom prst="rect">
            <a:avLst/>
          </a:prstGeom>
        </p:spPr>
      </p:pic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1" y="1781748"/>
            <a:ext cx="4838330" cy="2697480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r>
              <a:rPr lang="ko-KR" altLang="en-US" dirty="0">
                <a:ea typeface="맑은 고딕 Semilight" panose="020B0502040204020203" pitchFamily="50" charset="-127"/>
              </a:rPr>
              <a:t>카카오 개발자 사이트 접속</a:t>
            </a:r>
            <a:r>
              <a:rPr lang="en-US" altLang="ko-KR" dirty="0">
                <a:ea typeface="맑은 고딕 Semilight" panose="020B0502040204020203" pitchFamily="50" charset="-127"/>
              </a:rPr>
              <a:t>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  <a:hlinkClick r:id="rId4"/>
              </a:rPr>
              <a:t>https://developers.kakao.com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) </a:t>
            </a:r>
            <a:r>
              <a:rPr lang="ko-KR" altLang="en-US" dirty="0">
                <a:ea typeface="맑은 고딕 Semilight" panose="020B0502040204020203" pitchFamily="50" charset="-127"/>
              </a:rPr>
              <a:t>  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회원가입하기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ko-KR" altLang="en-US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162975" y="301840"/>
            <a:ext cx="45098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1. </a:t>
            </a:r>
            <a:r>
              <a:rPr lang="ko-KR" altLang="en-US" sz="3500" b="1" dirty="0"/>
              <a:t>개발자 등록하기</a:t>
            </a:r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4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1" y="1781747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r>
              <a:rPr lang="ko-KR" altLang="en-US" dirty="0">
                <a:ea typeface="맑은 고딕 Semilight" panose="020B0502040204020203" pitchFamily="50" charset="-127"/>
              </a:rPr>
              <a:t>애플리케이션 추가하기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u="sng" dirty="0" err="1">
                <a:solidFill>
                  <a:srgbClr val="FF0000"/>
                </a:solidFill>
                <a:ea typeface="맑은 고딕 Semilight" panose="020B0502040204020203" pitchFamily="50" charset="-127"/>
              </a:rPr>
              <a:t>앱이름은</a:t>
            </a:r>
            <a:r>
              <a:rPr lang="ko-KR" altLang="en-US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 안드로이드 프로젝트 이름과 똑같게 설정</a:t>
            </a:r>
            <a:endParaRPr lang="en-US" altLang="ko-KR" u="sng" dirty="0">
              <a:solidFill>
                <a:srgbClr val="FF0000"/>
              </a:solidFill>
              <a:ea typeface="맑은 고딕 Semilight" panose="020B0502040204020203" pitchFamily="50" charset="-127"/>
            </a:endParaRPr>
          </a:p>
          <a:p>
            <a:endParaRPr lang="en-US" altLang="ko-KR" u="sng" dirty="0">
              <a:solidFill>
                <a:srgbClr val="FF0000"/>
              </a:solidFill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162975" y="266330"/>
            <a:ext cx="45098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2. </a:t>
            </a:r>
            <a:r>
              <a:rPr lang="ko-KR" altLang="en-US" sz="3500" b="1" dirty="0"/>
              <a:t>앱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AC4DF-5636-4982-FCBA-2F15247E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55" y="62145"/>
            <a:ext cx="4838330" cy="2697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FF7BE2-9313-28D3-EDE6-F5949F84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09" y="2759625"/>
            <a:ext cx="4852876" cy="28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5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1" y="1781747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keytool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-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exportcert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-alias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androiddebugkey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-keystore %USERPROFILE%\.android\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debug.keystore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-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storepass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android -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keypass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android |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openssl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sha1 -binary |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anum Gothic"/>
              </a:rPr>
              <a:t>openssl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base64</a:t>
            </a:r>
            <a:endParaRPr lang="en-US" altLang="ko-KR" b="1" i="0" dirty="0">
              <a:solidFill>
                <a:srgbClr val="000000"/>
              </a:solidFill>
              <a:effectLst/>
              <a:latin typeface="Nanum Gothic"/>
              <a:ea typeface="맑은 고딕 Semilight" panose="020B0502040204020203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Nanum Gothic"/>
              <a:ea typeface="맑은 고딕 Semilight" panose="020B0502040204020203" pitchFamily="50" charset="-127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Nanum Gothic"/>
                <a:ea typeface="맑은 고딕 Semilight" panose="020B0502040204020203" pitchFamily="50" charset="-127"/>
              </a:rPr>
              <a:t>Cmd</a:t>
            </a:r>
            <a:r>
              <a:rPr lang="ko-KR" altLang="en-US" b="1" dirty="0">
                <a:solidFill>
                  <a:srgbClr val="000000"/>
                </a:solidFill>
                <a:latin typeface="Nanum Gothic"/>
                <a:ea typeface="맑은 고딕 Semilight" panose="020B0502040204020203" pitchFamily="50" charset="-127"/>
              </a:rPr>
              <a:t>에 입력하기</a:t>
            </a: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162975" y="248574"/>
            <a:ext cx="44565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3. </a:t>
            </a:r>
            <a:r>
              <a:rPr lang="ko-KR" altLang="en-US" sz="3500" b="1" dirty="0"/>
              <a:t>해시 키 값 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32FA0-1F7F-8A1F-1662-01667C99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88" y="364987"/>
            <a:ext cx="5690586" cy="46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1" y="1781747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r>
              <a:rPr lang="en-US" altLang="ko-KR" dirty="0">
                <a:ea typeface="맑은 고딕 Semilight" panose="020B0502040204020203" pitchFamily="50" charset="-127"/>
              </a:rPr>
              <a:t>Android </a:t>
            </a:r>
            <a:r>
              <a:rPr lang="ko-KR" altLang="en-US" dirty="0">
                <a:ea typeface="맑은 고딕 Semilight" panose="020B0502040204020203" pitchFamily="50" charset="-127"/>
              </a:rPr>
              <a:t>플랫폼 등록 클릭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프로젝트 패키지명 입력하기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</a:endParaRPr>
          </a:p>
          <a:p>
            <a:r>
              <a:rPr lang="ko-KR" altLang="en-US" dirty="0">
                <a:ea typeface="맑은 고딕 Semilight" panose="020B0502040204020203" pitchFamily="50" charset="-127"/>
              </a:rPr>
              <a:t>방금 한 해시 값 입력한 후 저장</a:t>
            </a: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1162975" y="248574"/>
            <a:ext cx="44565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4. </a:t>
            </a:r>
            <a:r>
              <a:rPr lang="ko-KR" altLang="en-US" sz="3500" b="1" dirty="0"/>
              <a:t>플랫폼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D0EE9-43EE-B50B-9C92-E403C179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1" y="142044"/>
            <a:ext cx="4838330" cy="2734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B2AF-51D9-5D17-99D3-53B29680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65" y="2932715"/>
            <a:ext cx="5086906" cy="2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7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44857" y="2234508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  <a:hlinkClick r:id="rId3"/>
              </a:rPr>
              <a:t>https://apis.map.kakao.com/android/guide/#step1</a:t>
            </a:r>
            <a:endParaRPr lang="en-US" altLang="ko-KR" b="1" i="0" dirty="0">
              <a:solidFill>
                <a:srgbClr val="000000"/>
              </a:solidFill>
              <a:effectLst/>
              <a:latin typeface="Nanum Gothic"/>
            </a:endParaRPr>
          </a:p>
          <a:p>
            <a:endParaRPr lang="en-US" altLang="ko-KR" b="1" dirty="0">
              <a:solidFill>
                <a:srgbClr val="000000"/>
              </a:solidFill>
              <a:latin typeface="Nanum Gothic"/>
              <a:ea typeface="맑은 고딕 Semilight" panose="020B0502040204020203" pitchFamily="50" charset="-127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Nanum Gothic"/>
                <a:ea typeface="맑은 고딕 Semilight" panose="020B0502040204020203" pitchFamily="50" charset="-127"/>
              </a:rPr>
              <a:t>다운로드 </a:t>
            </a:r>
            <a:r>
              <a:rPr lang="ko-KR" altLang="en-US" b="1" dirty="0" err="1">
                <a:solidFill>
                  <a:srgbClr val="000000"/>
                </a:solidFill>
                <a:latin typeface="Nanum Gothic"/>
                <a:ea typeface="맑은 고딕 Semilight" panose="020B0502040204020203" pitchFamily="50" charset="-127"/>
              </a:rPr>
              <a:t>받은후</a:t>
            </a:r>
            <a:r>
              <a:rPr lang="ko-KR" altLang="en-US" b="1" dirty="0">
                <a:solidFill>
                  <a:srgbClr val="000000"/>
                </a:solidFill>
                <a:latin typeface="Nanum Gothic"/>
                <a:ea typeface="맑은 고딕 Semilight" panose="020B0502040204020203" pitchFamily="50" charset="-127"/>
              </a:rPr>
              <a:t>  압축 풀기</a:t>
            </a: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872967" y="674703"/>
            <a:ext cx="5125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5. </a:t>
            </a:r>
            <a:r>
              <a:rPr lang="ko-KR" altLang="en-US" sz="2500" b="1" dirty="0"/>
              <a:t>카카오 지도 </a:t>
            </a:r>
            <a:r>
              <a:rPr lang="en-US" altLang="ko-KR" sz="2500" b="1" dirty="0"/>
              <a:t>Open </a:t>
            </a:r>
            <a:r>
              <a:rPr lang="en-US" altLang="ko-KR" sz="2500" b="1" dirty="0" err="1"/>
              <a:t>api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다운받기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C2524-04CA-1638-A442-2C87232D4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65" y="414086"/>
            <a:ext cx="5601810" cy="46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8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1" y="1781747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r>
              <a:rPr lang="ko-KR" altLang="en-US" dirty="0">
                <a:ea typeface="맑은 고딕 Semilight" panose="020B0502040204020203" pitchFamily="50" charset="-127"/>
              </a:rPr>
              <a:t>압축 푼 파일을 보면 </a:t>
            </a:r>
            <a:r>
              <a:rPr lang="en-US" altLang="ko-KR" dirty="0">
                <a:ea typeface="맑은 고딕 Semilight" panose="020B0502040204020203" pitchFamily="50" charset="-127"/>
              </a:rPr>
              <a:t>jar </a:t>
            </a:r>
            <a:r>
              <a:rPr lang="ko-KR" altLang="en-US" dirty="0">
                <a:ea typeface="맑은 고딕 Semilight" panose="020B0502040204020203" pitchFamily="50" charset="-127"/>
              </a:rPr>
              <a:t>파일이 있는데 </a:t>
            </a:r>
            <a:r>
              <a:rPr lang="en-US" altLang="ko-KR" dirty="0">
                <a:ea typeface="맑은 고딕 Semilight" panose="020B0502040204020203" pitchFamily="50" charset="-127"/>
              </a:rPr>
              <a:t>jar </a:t>
            </a:r>
            <a:r>
              <a:rPr lang="ko-KR" altLang="en-US" dirty="0">
                <a:ea typeface="맑은 고딕 Semilight" panose="020B0502040204020203" pitchFamily="50" charset="-127"/>
              </a:rPr>
              <a:t>파일은 </a:t>
            </a:r>
            <a:r>
              <a:rPr lang="en-US" altLang="ko-KR" dirty="0">
                <a:ea typeface="맑은 고딕 Semilight" panose="020B0502040204020203" pitchFamily="50" charset="-127"/>
              </a:rPr>
              <a:t>project </a:t>
            </a:r>
            <a:r>
              <a:rPr lang="ko-KR" altLang="en-US" dirty="0">
                <a:ea typeface="맑은 고딕 Semilight" panose="020B0502040204020203" pitchFamily="50" charset="-127"/>
              </a:rPr>
              <a:t>안 </a:t>
            </a:r>
            <a:r>
              <a:rPr lang="en-US" altLang="ko-KR" dirty="0">
                <a:ea typeface="맑은 고딕 Semilight" panose="020B0502040204020203" pitchFamily="50" charset="-127"/>
              </a:rPr>
              <a:t>app </a:t>
            </a:r>
            <a:r>
              <a:rPr lang="ko-KR" altLang="en-US" dirty="0">
                <a:ea typeface="맑은 고딕 Semilight" panose="020B0502040204020203" pitchFamily="50" charset="-127"/>
              </a:rPr>
              <a:t>폴더 안에 </a:t>
            </a:r>
            <a:r>
              <a:rPr lang="en-US" altLang="ko-KR" dirty="0">
                <a:ea typeface="맑은 고딕 Semilight" panose="020B0502040204020203" pitchFamily="50" charset="-127"/>
              </a:rPr>
              <a:t>libs </a:t>
            </a:r>
            <a:r>
              <a:rPr lang="ko-KR" altLang="en-US" dirty="0">
                <a:ea typeface="맑은 고딕 Semilight" panose="020B0502040204020203" pitchFamily="50" charset="-127"/>
              </a:rPr>
              <a:t>폴더 안에 넣어준다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834500" y="248574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6-1. </a:t>
            </a:r>
            <a:r>
              <a:rPr lang="ko-KR" altLang="en-US" sz="3500" b="1" dirty="0"/>
              <a:t>라이브러리 파일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6F32C4-760C-8A5D-8896-74B2E2B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2" y="374089"/>
            <a:ext cx="4182059" cy="53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9</a:t>
            </a:fld>
            <a:endParaRPr lang="ko-KR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E790AFB-F107-D285-60D5-3DFE17A23531}"/>
              </a:ext>
            </a:extLst>
          </p:cNvPr>
          <p:cNvSpPr txBox="1">
            <a:spLocks/>
          </p:cNvSpPr>
          <p:nvPr/>
        </p:nvSpPr>
        <p:spPr>
          <a:xfrm>
            <a:off x="834501" y="1781747"/>
            <a:ext cx="4838330" cy="3411689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284400" indent="-284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ko-KR" sz="2800" kern="1200" baseline="0">
                <a:solidFill>
                  <a:schemeClr val="accent3"/>
                </a:solidFill>
                <a:latin typeface="+mj-ea"/>
                <a:ea typeface="+mj-ea"/>
                <a:cs typeface="+mn-cs"/>
              </a:defRPr>
            </a:lvl1pPr>
            <a:lvl2pPr marL="568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baseline="0">
                <a:latin typeface="+mj-ea"/>
                <a:ea typeface="+mj-ea"/>
              </a:defRPr>
            </a:lvl2pPr>
            <a:lvl3pPr marL="11448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baseline="0">
                <a:latin typeface="+mj-ea"/>
                <a:ea typeface="+mj-ea"/>
              </a:defRPr>
            </a:lvl3pPr>
            <a:lvl4pPr marL="16020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4pPr>
            <a:lvl5pPr marL="2059200" indent="-284400" algn="l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baseline="0">
                <a:latin typeface="+mj-ea"/>
                <a:ea typeface="+mj-ea"/>
              </a:defRPr>
            </a:lvl5pPr>
          </a:lstStyle>
          <a:p>
            <a:r>
              <a:rPr lang="ko-KR" altLang="en-US" dirty="0">
                <a:ea typeface="맑은 고딕 Semilight" panose="020B0502040204020203" pitchFamily="50" charset="-127"/>
              </a:rPr>
              <a:t>팁 </a:t>
            </a:r>
            <a:r>
              <a:rPr lang="en-US" altLang="ko-KR" dirty="0">
                <a:ea typeface="맑은 고딕 Semilight" panose="020B0502040204020203" pitchFamily="50" charset="-127"/>
              </a:rPr>
              <a:t>: Libs </a:t>
            </a:r>
            <a:r>
              <a:rPr lang="ko-KR" altLang="en-US" dirty="0">
                <a:ea typeface="맑은 고딕 Semilight" panose="020B0502040204020203" pitchFamily="50" charset="-127"/>
              </a:rPr>
              <a:t>폴더안에 내용을 하나하나 </a:t>
            </a:r>
            <a:r>
              <a:rPr lang="ko-KR" altLang="en-US" dirty="0" err="1">
                <a:ea typeface="맑은 고딕 Semilight" panose="020B0502040204020203" pitchFamily="50" charset="-127"/>
              </a:rPr>
              <a:t>넣어주지말고</a:t>
            </a:r>
            <a:r>
              <a:rPr lang="ko-KR" altLang="en-US" dirty="0">
                <a:ea typeface="맑은 고딕 Semilight" panose="020B0502040204020203" pitchFamily="50" charset="-127"/>
              </a:rPr>
              <a:t> </a:t>
            </a:r>
            <a:r>
              <a:rPr lang="en-US" altLang="ko-KR" dirty="0">
                <a:ea typeface="맑은 고딕 Semilight" panose="020B0502040204020203" pitchFamily="50" charset="-127"/>
              </a:rPr>
              <a:t>libs</a:t>
            </a:r>
            <a:r>
              <a:rPr lang="ko-KR" altLang="en-US" dirty="0">
                <a:ea typeface="맑은 고딕 Semilight" panose="020B0502040204020203" pitchFamily="50" charset="-127"/>
              </a:rPr>
              <a:t>폴더를 그대로 </a:t>
            </a:r>
            <a:r>
              <a:rPr lang="en-US" altLang="ko-KR" dirty="0">
                <a:ea typeface="맑은 고딕 Semilight" panose="020B0502040204020203" pitchFamily="50" charset="-127"/>
              </a:rPr>
              <a:t>main</a:t>
            </a:r>
            <a:r>
              <a:rPr lang="ko-KR" altLang="en-US" dirty="0">
                <a:ea typeface="맑은 고딕 Semilight" panose="020B0502040204020203" pitchFamily="50" charset="-127"/>
              </a:rPr>
              <a:t>에 넣어주어 </a:t>
            </a:r>
            <a:r>
              <a:rPr lang="ko-KR" altLang="en-US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이름만 </a:t>
            </a:r>
            <a:r>
              <a:rPr lang="en-US" altLang="ko-KR" u="sng" dirty="0" err="1">
                <a:solidFill>
                  <a:srgbClr val="FF0000"/>
                </a:solidFill>
                <a:ea typeface="맑은 고딕 Semilight" panose="020B0502040204020203" pitchFamily="50" charset="-127"/>
              </a:rPr>
              <a:t>jniLibs</a:t>
            </a:r>
            <a:r>
              <a:rPr lang="ko-KR" altLang="en-US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로 바꿔준다</a:t>
            </a:r>
            <a:r>
              <a:rPr lang="en-US" altLang="ko-KR" u="sng" dirty="0">
                <a:solidFill>
                  <a:srgbClr val="FF0000"/>
                </a:solidFill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u="sng" dirty="0">
              <a:solidFill>
                <a:srgbClr val="FF0000"/>
              </a:solidFill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ea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맑은 고딕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E2CA2-E2D0-49F3-2AD6-B45FE7B9C849}"/>
              </a:ext>
            </a:extLst>
          </p:cNvPr>
          <p:cNvSpPr txBox="1"/>
          <p:nvPr/>
        </p:nvSpPr>
        <p:spPr>
          <a:xfrm>
            <a:off x="834500" y="230819"/>
            <a:ext cx="5362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6-2. </a:t>
            </a:r>
            <a:r>
              <a:rPr lang="ko-KR" altLang="en-US" sz="3500" b="1" dirty="0"/>
              <a:t>라이브러리 파일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6F32C4-760C-8A5D-8896-74B2E2B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26" y="2868811"/>
            <a:ext cx="4937917" cy="28583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CA1F7F-A8F1-A66B-0697-7FE111C7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13" y="1011177"/>
            <a:ext cx="483833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맑은 고딕"/>
        <a:cs typeface=""/>
      </a:majorFont>
      <a:minorFont>
        <a:latin typeface="Gill Sans Nova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9230919.tgt.Office_68770992_TF56410444_Win32_OJ119649862.potx" id="{1F44BCAD-FB45-4810-B2BC-5BF4189AC4EB}" vid="{E6A0422D-87CA-4A5F-B5B4-4FA1BE421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{71CAD54F-37D8-4075-977D-AC5D23CFD677}tf56410444_win32</Template>
  <TotalTime>56</TotalTime>
  <Words>452</Words>
  <Application>Microsoft Office PowerPoint</Application>
  <PresentationFormat>와이드스크린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 Unicode MS</vt:lpstr>
      <vt:lpstr>Nanum Gothic</vt:lpstr>
      <vt:lpstr>나눔고딕</vt:lpstr>
      <vt:lpstr>맑은 고딕</vt:lpstr>
      <vt:lpstr>맑은 고딕 Semilight</vt:lpstr>
      <vt:lpstr>Arial</vt:lpstr>
      <vt:lpstr>Gill Sans Nova Light</vt:lpstr>
      <vt:lpstr>Office 테마</vt:lpstr>
      <vt:lpstr>PowerPoint 프레젠테이션</vt:lpstr>
      <vt:lpstr>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jungho seo</dc:creator>
  <cp:lastModifiedBy>jungho seo</cp:lastModifiedBy>
  <cp:revision>1</cp:revision>
  <dcterms:created xsi:type="dcterms:W3CDTF">2023-05-22T19:44:36Z</dcterms:created>
  <dcterms:modified xsi:type="dcterms:W3CDTF">2023-05-22T20:41:27Z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