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JSP</a:t>
            </a:r>
            <a:r>
              <a:rPr lang="ko-KR" altLang="en-US" sz="1600" b="1" dirty="0" smtClean="0"/>
              <a:t>의 개요</a:t>
            </a:r>
            <a:endParaRPr lang="en-US" altLang="ko-KR" sz="1600" b="1" dirty="0" smtClean="0"/>
          </a:p>
          <a:p>
            <a:pPr>
              <a:buNone/>
            </a:pPr>
            <a:r>
              <a:rPr lang="en-US" sz="1600" dirty="0" smtClean="0"/>
              <a:t>JSP (Java Server Pages)</a:t>
            </a:r>
            <a:r>
              <a:rPr lang="ko-KR" altLang="en-US" sz="1600" dirty="0" smtClean="0"/>
              <a:t>는 태그와 혼용하여 작성할 수있는 스크립트 언어입니다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Web </a:t>
            </a:r>
            <a:r>
              <a:rPr lang="ko-KR" altLang="en-US" sz="1600" dirty="0" smtClean="0"/>
              <a:t>어플리케이션 개발에 프로그래머와 디자이너의 작업을 분리 할 목적으로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작성되었습니다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JSP</a:t>
            </a:r>
            <a:r>
              <a:rPr lang="ko-KR" altLang="en-US" sz="1600" dirty="0" smtClean="0"/>
              <a:t>는 디자이너에 이해하기 쉽도록 태그 형식으로 프로그램을 작성할 수 있도록되어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JSP</a:t>
            </a:r>
            <a:r>
              <a:rPr lang="ko-KR" altLang="en-US" sz="1600" dirty="0" smtClean="0"/>
              <a:t>가 실행될 때 한 번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컨테이너 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Tomcat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따라 </a:t>
            </a:r>
            <a:r>
              <a:rPr lang="en-US" sz="1600" dirty="0" smtClean="0"/>
              <a:t>Servlet</a:t>
            </a:r>
            <a:r>
              <a:rPr lang="ko-KR" altLang="en-US" sz="1600" dirty="0" smtClean="0"/>
              <a:t>으로 변환 컴파일되어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Servlet</a:t>
            </a:r>
            <a:r>
              <a:rPr lang="ko-KR" altLang="en-US" sz="1600" dirty="0" smtClean="0"/>
              <a:t>을 디자이너로도 이해하기 쉽도록 태그 된 것입니다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Servlet</a:t>
            </a:r>
            <a:r>
              <a:rPr lang="ko-KR" altLang="en-US" sz="1600" dirty="0" smtClean="0"/>
              <a:t>으로 변환은 처음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에 액세스 할 때 이루어집니다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그 이후는 컴파일 된 프로그램이 실행됩니다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를 처음 방문했을 때 나중에 액세스 할 때에 비해 프로그램의 실행 시간이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걸립니다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프로그램을 변경했을 때도 변경된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프로그램에 처음 액세스 할 때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의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Servlet</a:t>
            </a:r>
            <a:r>
              <a:rPr lang="ko-KR" altLang="en-US" sz="1600" dirty="0" smtClean="0"/>
              <a:t>으로 변환 컴파일이 이루어집니다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JSP </a:t>
            </a:r>
            <a:r>
              <a:rPr lang="ko-KR" altLang="en-US" sz="1600" b="1" dirty="0" smtClean="0"/>
              <a:t>구성 요소</a:t>
            </a:r>
            <a:r>
              <a:rPr lang="ko-KR" altLang="en-US" sz="1600" dirty="0" smtClean="0"/>
              <a:t>여기에서는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프로그램을 구성하는 각 구성 요소의 개요에 대해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각 구성 요소에 대한 자세한 내용은 다른 페이지에서 설명합니다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지시문 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/>
              <a:t>&lt;%@     </a:t>
            </a:r>
            <a:r>
              <a:rPr lang="en-US" altLang="ko-KR" sz="1600" b="1" dirty="0" smtClean="0"/>
              <a:t>%&gt;</a:t>
            </a:r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프로그램의 특성을 정의합니다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인코딩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Content-type </a:t>
            </a:r>
            <a:r>
              <a:rPr lang="ko-KR" altLang="en-US" sz="1600" dirty="0" smtClean="0"/>
              <a:t>클래스 가져 오기 태그 라이브러리를 지정하고 외부 파일 포함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지정 등을 실시합니다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선언 </a:t>
            </a:r>
            <a:r>
              <a:rPr lang="en-US" altLang="ko-KR" sz="1600" b="1" dirty="0" smtClean="0"/>
              <a:t>: &lt;%! </a:t>
            </a:r>
            <a:r>
              <a:rPr lang="en-US" altLang="ko-KR" sz="1600" b="1" dirty="0" smtClean="0"/>
              <a:t>     </a:t>
            </a:r>
            <a:r>
              <a:rPr lang="en-US" altLang="ko-KR" sz="1600" b="1" dirty="0" smtClean="0"/>
              <a:t>%&gt;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프로그램에서 사용하는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메소드를 선언합니다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스크립틀릿 </a:t>
            </a:r>
            <a:r>
              <a:rPr lang="en-US" altLang="ko-KR" sz="1600" b="1" dirty="0" smtClean="0"/>
              <a:t>: &lt;% </a:t>
            </a:r>
            <a:r>
              <a:rPr lang="en-US" altLang="ko-KR" sz="1600" b="1" dirty="0" smtClean="0"/>
              <a:t>    %&gt;</a:t>
            </a:r>
            <a:endParaRPr lang="en-US" altLang="ko-KR" sz="1600" b="1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태그만으로는 작성할 수없는 프로그램에 대해서 이 스크립트 릿에서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자유로운 </a:t>
            </a:r>
            <a:r>
              <a:rPr lang="en-US" sz="1600" dirty="0" smtClean="0"/>
              <a:t>Java </a:t>
            </a:r>
            <a:r>
              <a:rPr lang="ko-KR" altLang="en-US" sz="1600" dirty="0" smtClean="0"/>
              <a:t>코드를 작성합니다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식 </a:t>
            </a:r>
            <a:r>
              <a:rPr lang="en-US" altLang="ko-KR" sz="1600" b="1" dirty="0" smtClean="0"/>
              <a:t>: &lt;% = </a:t>
            </a:r>
            <a:r>
              <a:rPr lang="en-US" altLang="ko-KR" sz="1600" b="1" dirty="0" smtClean="0"/>
              <a:t>   %&gt;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변수 산술 식 반환있는 방법 등을 설명하고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 결과를 출력합니다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액션 </a:t>
            </a:r>
            <a:r>
              <a:rPr lang="en-US" altLang="ko-KR" sz="1600" b="1" dirty="0" smtClean="0"/>
              <a:t>: &lt;</a:t>
            </a:r>
            <a:r>
              <a:rPr lang="en-US" sz="1600" b="1" dirty="0" err="1" smtClean="0"/>
              <a:t>jsp</a:t>
            </a:r>
            <a:r>
              <a:rPr lang="en-US" sz="1600" b="1" dirty="0" smtClean="0"/>
              <a:t>:    /&gt;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JSP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프로그램에서 특정 동작하는 태그가 몇가지가 정의되어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요청을 전달하는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 : forward&gt; 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JavaBeans</a:t>
            </a:r>
            <a:r>
              <a:rPr lang="ko-KR" altLang="en-US" sz="1600" dirty="0" smtClean="0"/>
              <a:t>를 사용 가능하게하는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 : useBean&gt; </a:t>
            </a:r>
            <a:r>
              <a:rPr lang="ko-KR" altLang="en-US" sz="1600" dirty="0" smtClean="0"/>
              <a:t>태그 등이 있습니다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코멘트 </a:t>
            </a:r>
            <a:r>
              <a:rPr lang="en-US" altLang="ko-KR" sz="1600" b="1" dirty="0" smtClean="0"/>
              <a:t>: &lt;% </a:t>
            </a:r>
            <a:r>
              <a:rPr lang="en-US" altLang="ko-KR" sz="1600" b="1" dirty="0" smtClean="0"/>
              <a:t>--        </a:t>
            </a:r>
            <a:r>
              <a:rPr lang="en-US" altLang="ko-KR" sz="1600" b="1" dirty="0" smtClean="0"/>
              <a:t>-- %&gt;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프로그램의 주석을 작성합니다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HTML</a:t>
            </a:r>
            <a:r>
              <a:rPr lang="ko-KR" altLang="en-US" sz="1600" dirty="0" smtClean="0"/>
              <a:t>의 코멘트와 </a:t>
            </a:r>
            <a:r>
              <a:rPr lang="en-US" sz="1600" dirty="0" smtClean="0"/>
              <a:t>Java </a:t>
            </a:r>
            <a:r>
              <a:rPr lang="ko-KR" altLang="en-US" sz="1600" dirty="0" smtClean="0"/>
              <a:t>주석을 중첩 할 수 있지만 같은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주석을 중첩 할 수 없습니다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변수 </a:t>
            </a:r>
            <a:r>
              <a:rPr lang="en-US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씩 더해가는 프로그램을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로 작성하고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&lt;!DOCTYPE&gt;</a:t>
            </a:r>
          </a:p>
          <a:p>
            <a:pPr>
              <a:buNone/>
            </a:pPr>
            <a:r>
              <a:rPr lang="en-US" altLang="ko-KR" sz="1600" dirty="0" smtClean="0"/>
              <a:t>&lt;%-- (1) page </a:t>
            </a:r>
            <a:r>
              <a:rPr lang="ko-KR" altLang="en-US" sz="1600" dirty="0" smtClean="0"/>
              <a:t>지시문에서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프로그램의 특성을 정의 </a:t>
            </a:r>
            <a:r>
              <a:rPr lang="en-US" altLang="ko-KR" sz="1600" dirty="0" smtClean="0"/>
              <a:t>--%&gt;</a:t>
            </a:r>
          </a:p>
          <a:p>
            <a:pPr>
              <a:buNone/>
            </a:pPr>
            <a:r>
              <a:rPr lang="en-US" altLang="ko-KR" sz="1600" dirty="0" smtClean="0"/>
              <a:t>&lt;%@ page language=</a:t>
            </a:r>
            <a:r>
              <a:rPr lang="en-US" altLang="ko-KR" sz="1600" i="1" dirty="0" smtClean="0"/>
              <a:t>"java" contentType="text/html; charset=UTF-8"%&gt;</a:t>
            </a:r>
          </a:p>
          <a:p>
            <a:pPr>
              <a:buNone/>
            </a:pPr>
            <a:r>
              <a:rPr lang="en-US" altLang="ko-KR" sz="1600" dirty="0" smtClean="0"/>
              <a:t>&lt;html&gt; </a:t>
            </a:r>
          </a:p>
          <a:p>
            <a:pPr>
              <a:buNone/>
            </a:pPr>
            <a:r>
              <a:rPr lang="en-US" altLang="ko-KR" sz="1600" dirty="0" smtClean="0"/>
              <a:t>&lt;title&gt;</a:t>
            </a:r>
          </a:p>
          <a:p>
            <a:pPr>
              <a:buNone/>
            </a:pPr>
            <a:r>
              <a:rPr lang="en-US" altLang="ko-KR" sz="1600" dirty="0" smtClean="0"/>
              <a:t>JSP Sample01</a:t>
            </a:r>
          </a:p>
          <a:p>
            <a:pPr>
              <a:buNone/>
            </a:pPr>
            <a:r>
              <a:rPr lang="en-US" altLang="ko-KR" sz="1600" dirty="0" smtClean="0"/>
              <a:t>&lt;/title&gt;</a:t>
            </a:r>
          </a:p>
          <a:p>
            <a:pPr>
              <a:buNone/>
            </a:pPr>
            <a:r>
              <a:rPr lang="en-US" altLang="ko-KR" sz="1600" dirty="0" smtClean="0"/>
              <a:t>&lt;head&gt; </a:t>
            </a:r>
          </a:p>
          <a:p>
            <a:pPr>
              <a:buNone/>
            </a:pPr>
            <a:r>
              <a:rPr lang="en-US" altLang="ko-KR" sz="1600" dirty="0" smtClean="0"/>
              <a:t>&lt;/head&gt;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&lt;body&gt;</a:t>
            </a:r>
          </a:p>
          <a:p>
            <a:pPr>
              <a:buNone/>
            </a:pPr>
            <a:r>
              <a:rPr lang="en-US" altLang="ko-KR" sz="1600" dirty="0" smtClean="0"/>
              <a:t>&lt;%-- (2) 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선언 </a:t>
            </a:r>
            <a:r>
              <a:rPr lang="en-US" altLang="ko-KR" sz="1600" dirty="0" smtClean="0"/>
              <a:t>--%&gt;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&lt;%! int x = 0; %&gt;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&lt;%-- (3) </a:t>
            </a:r>
            <a:r>
              <a:rPr lang="ko-KR" altLang="en-US" sz="1600" dirty="0" smtClean="0"/>
              <a:t>스크립틀릿에서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루프를 실행 </a:t>
            </a:r>
            <a:r>
              <a:rPr lang="en-US" altLang="ko-KR" sz="1600" dirty="0" smtClean="0"/>
              <a:t>--%&gt;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&lt;%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for(int i = 0; i &lt;10; i ++) {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x++; 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%&gt;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&lt;%-- (4) </a:t>
            </a:r>
            <a:r>
              <a:rPr lang="ko-KR" altLang="en-US" sz="1600" dirty="0" smtClean="0"/>
              <a:t>식으로 실행 결과를 표시 </a:t>
            </a:r>
            <a:r>
              <a:rPr lang="en-US" altLang="ko-KR" sz="1600" dirty="0" smtClean="0"/>
              <a:t>--%&gt;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&lt;H3&gt;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계산 결과 </a:t>
            </a:r>
            <a:r>
              <a:rPr lang="en-US" altLang="ko-KR" sz="1600" dirty="0" smtClean="0">
                <a:solidFill>
                  <a:srgbClr val="FF0000"/>
                </a:solidFill>
              </a:rPr>
              <a:t>: &lt;%=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x %&gt; &lt;/H3&gt; </a:t>
            </a:r>
          </a:p>
          <a:p>
            <a:pPr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&lt;/body&gt; </a:t>
            </a:r>
          </a:p>
          <a:p>
            <a:pPr>
              <a:buNone/>
            </a:pPr>
            <a:r>
              <a:rPr lang="en-US" altLang="ko-KR" sz="1600" dirty="0" smtClean="0"/>
              <a:t>&lt;/html&gt;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(1)page </a:t>
            </a:r>
            <a:r>
              <a:rPr lang="ko-KR" altLang="en-US" sz="1600" dirty="0" smtClean="0"/>
              <a:t>지시어는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프로그램의 특성을 정의 할 수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여기에서는 </a:t>
            </a:r>
            <a:r>
              <a:rPr lang="en-US" sz="1600" dirty="0" smtClean="0"/>
              <a:t>language </a:t>
            </a:r>
            <a:r>
              <a:rPr lang="ko-KR" altLang="en-US" sz="1600" dirty="0" smtClean="0"/>
              <a:t>속성 프로그램 언어가 </a:t>
            </a:r>
            <a:r>
              <a:rPr lang="en-US" sz="1600" dirty="0" smtClean="0"/>
              <a:t>java </a:t>
            </a:r>
            <a:r>
              <a:rPr lang="ko-KR" altLang="en-US" sz="1600" dirty="0" smtClean="0"/>
              <a:t>인 것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sz="1600" dirty="0" smtClean="0"/>
              <a:t>contentType </a:t>
            </a:r>
            <a:r>
              <a:rPr lang="ko-KR" altLang="en-US" sz="1600" dirty="0" smtClean="0"/>
              <a:t>속성에서 </a:t>
            </a:r>
            <a:r>
              <a:rPr lang="en-US" sz="1600" dirty="0" smtClean="0"/>
              <a:t>Content-Type</a:t>
            </a:r>
            <a:r>
              <a:rPr lang="ko-KR" altLang="en-US" sz="1600" dirty="0" smtClean="0"/>
              <a:t>이 </a:t>
            </a:r>
            <a:r>
              <a:rPr lang="en-US" sz="1600" dirty="0" smtClean="0"/>
              <a:t>text/html, </a:t>
            </a:r>
          </a:p>
          <a:p>
            <a:pPr>
              <a:buNone/>
            </a:pPr>
            <a:r>
              <a:rPr lang="ko-KR" altLang="en-US" sz="1600" dirty="0" smtClean="0"/>
              <a:t>문자 인코딩이 </a:t>
            </a:r>
            <a:r>
              <a:rPr lang="en-US" altLang="ko-KR" sz="1600" dirty="0" smtClean="0"/>
              <a:t>UTF-8</a:t>
            </a:r>
            <a:r>
              <a:rPr lang="ko-KR" altLang="en-US" sz="1600" dirty="0" smtClean="0"/>
              <a:t>을 정의하고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(2)</a:t>
            </a:r>
            <a:r>
              <a:rPr lang="ko-KR" altLang="en-US" sz="1600" dirty="0" smtClean="0"/>
              <a:t>변수 </a:t>
            </a:r>
            <a:r>
              <a:rPr lang="en-US" sz="1600" dirty="0" smtClean="0"/>
              <a:t>x</a:t>
            </a:r>
            <a:r>
              <a:rPr lang="ko-KR" altLang="en-US" sz="1600" dirty="0" smtClean="0"/>
              <a:t>를 선언하고 초기화합니다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(3)</a:t>
            </a:r>
            <a:r>
              <a:rPr lang="ko-KR" altLang="en-US" sz="1600" dirty="0" smtClean="0"/>
              <a:t>스크립트릿 내에서 자유로운 </a:t>
            </a:r>
            <a:r>
              <a:rPr lang="en-US" sz="1600" dirty="0" smtClean="0"/>
              <a:t>Java </a:t>
            </a:r>
            <a:r>
              <a:rPr lang="ko-KR" altLang="en-US" sz="1600" dirty="0" smtClean="0"/>
              <a:t>코드를 작성할 수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변수 </a:t>
            </a:r>
            <a:r>
              <a:rPr lang="en-US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씩 증가시키는 처리를 설명하고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(4)</a:t>
            </a:r>
            <a:r>
              <a:rPr lang="ko-KR" altLang="en-US" sz="1600" dirty="0" smtClean="0"/>
              <a:t>식에서 변수 </a:t>
            </a:r>
            <a:r>
              <a:rPr lang="en-US" sz="1600" dirty="0" smtClean="0"/>
              <a:t>x</a:t>
            </a:r>
            <a:r>
              <a:rPr lang="ko-KR" altLang="en-US" sz="1600" dirty="0" smtClean="0"/>
              <a:t>의 값을 표시하고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669</TotalTime>
  <Words>221</Words>
  <Application>Microsoft Office PowerPoint</Application>
  <PresentationFormat>화면 슬라이드 쇼(4:3)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JSP란</vt:lpstr>
      <vt:lpstr>JSP란</vt:lpstr>
      <vt:lpstr>JSP란</vt:lpstr>
      <vt:lpstr>JSP란</vt:lpstr>
      <vt:lpstr>JSP란</vt:lpstr>
      <vt:lpstr>JSP란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sist1234</cp:lastModifiedBy>
  <cp:revision>77</cp:revision>
  <dcterms:created xsi:type="dcterms:W3CDTF">2014-09-13T23:58:15Z</dcterms:created>
  <dcterms:modified xsi:type="dcterms:W3CDTF">2016-06-15T02:49:43Z</dcterms:modified>
</cp:coreProperties>
</file>