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84AD-0C3C-4D0C-8673-E3E00C59EF5B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3BD6-48D8-4BD3-88A3-5A6A00916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D3BD6-48D8-4BD3-88A3-5A6A00916E5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메소드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암시 개체 </a:t>
            </a:r>
            <a:r>
              <a:rPr lang="en-US" sz="1600" dirty="0" smtClean="0"/>
              <a:t>config</a:t>
            </a:r>
            <a:r>
              <a:rPr lang="ko-KR" altLang="en-US" sz="1600" dirty="0" smtClean="0"/>
              <a:t>는 </a:t>
            </a:r>
            <a:r>
              <a:rPr lang="en-US" sz="1600" dirty="0" smtClean="0"/>
              <a:t>javax.servlet.ServletConfig </a:t>
            </a:r>
            <a:r>
              <a:rPr lang="ko-KR" altLang="en-US" sz="1600" dirty="0" smtClean="0"/>
              <a:t>인터페이스 객체 변수입니다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 개체는 </a:t>
            </a:r>
            <a:r>
              <a:rPr lang="en-US" sz="1600" dirty="0" smtClean="0"/>
              <a:t>Servlet </a:t>
            </a:r>
            <a:r>
              <a:rPr lang="ko-KR" altLang="en-US" sz="1600" dirty="0" smtClean="0"/>
              <a:t>프로그램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JSP </a:t>
            </a:r>
            <a:r>
              <a:rPr lang="ko-KR" altLang="en-US" sz="1600" dirty="0" smtClean="0"/>
              <a:t>프로그램 개별 초기화 파라미터를 취득 할 때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다른 프로그램에서 다른 프로그램의 초기화 파라미터를 취득 할 수 없습니다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초기화 매개 변수를 컨텍스트 내에서 공유하고 싶은 경우는 암시 개체 </a:t>
            </a:r>
            <a:r>
              <a:rPr lang="en-US" sz="1600" dirty="0" smtClean="0"/>
              <a:t>application </a:t>
            </a:r>
            <a:r>
              <a:rPr lang="ko-KR" altLang="en-US" sz="1600" dirty="0" smtClean="0"/>
              <a:t>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사용합니다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다음에 </a:t>
            </a:r>
            <a:r>
              <a:rPr lang="en-US" sz="1600" dirty="0" smtClean="0"/>
              <a:t>config </a:t>
            </a:r>
            <a:r>
              <a:rPr lang="ko-KR" altLang="en-US" sz="1600" dirty="0" smtClean="0"/>
              <a:t>객체에서 사용할 수있는 주요 방법을 소개합니다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785926"/>
          <a:ext cx="8072494" cy="35719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7322"/>
                <a:gridCol w="2286016"/>
                <a:gridCol w="4429156"/>
              </a:tblGrid>
              <a:tr h="4302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반환형</a:t>
                      </a:r>
                      <a:endParaRPr lang="ko-KR" altLang="en-US" sz="14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메소드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rgbClr val="333333"/>
                          </a:solidFill>
                        </a:rPr>
                        <a:t>설명</a:t>
                      </a:r>
                      <a:endParaRPr lang="ko-KR" altLang="en-US" sz="1400"/>
                    </a:p>
                  </a:txBody>
                  <a:tcPr marL="19050" marR="19050" marT="19050" marB="19050" anchor="ctr"/>
                </a:tc>
              </a:tr>
              <a:tr h="878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Object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getInitParameter (String)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인수에 지정된 매개 변수 이름에 대한 매개 변수 값을 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매개 변수 이름이 없으면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을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8340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Enumeration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getInitParameterNames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지정된 모든 매개 변수 이름을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타입으로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반환합니다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</a:rPr>
                        <a:t>. 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매개 변수 이름이없는 경우는 하늘의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en-US" sz="1400" dirty="0" smtClean="0">
                          <a:solidFill>
                            <a:srgbClr val="333333"/>
                          </a:solidFill>
                        </a:rPr>
                        <a:t>Enumeration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형의 오브젝트를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ServletContext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getServletContext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가 실행되고있는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ServletContext 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오브젝트를 </a:t>
                      </a:r>
                      <a:endParaRPr lang="en-US" altLang="ko-KR" sz="1400" dirty="0" smtClean="0">
                        <a:solidFill>
                          <a:srgbClr val="333333"/>
                        </a:solidFill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333333"/>
                          </a:solidFill>
                        </a:rPr>
                        <a:t>String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33333"/>
                          </a:solidFill>
                        </a:rPr>
                        <a:t>getServletName ()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333333"/>
                          </a:solidFill>
                        </a:rPr>
                        <a:t>서블릿 클래스 명을 </a:t>
                      </a:r>
                      <a:r>
                        <a:rPr lang="ko-KR" altLang="en-US" sz="1400" dirty="0" smtClean="0">
                          <a:solidFill>
                            <a:srgbClr val="333333"/>
                          </a:solidFill>
                        </a:rPr>
                        <a:t>리턴합니다</a:t>
                      </a:r>
                      <a:r>
                        <a:rPr lang="en-US" altLang="ko-KR" sz="1400" dirty="0" smtClean="0">
                          <a:solidFill>
                            <a:srgbClr val="333333"/>
                          </a:solidFill>
                        </a:rPr>
                        <a:t>.</a:t>
                      </a:r>
                      <a:endParaRPr lang="en-US" altLang="ko-KR" sz="1400" dirty="0">
                        <a:solidFill>
                          <a:srgbClr val="333333"/>
                        </a:solidFill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사용 예</a:t>
            </a:r>
            <a:endParaRPr lang="ko-KR" altLang="en-US" sz="1600" dirty="0" smtClean="0"/>
          </a:p>
          <a:p>
            <a:pPr>
              <a:buNone/>
            </a:pPr>
            <a:r>
              <a:rPr lang="en-US" sz="1600" dirty="0" smtClean="0"/>
              <a:t>config </a:t>
            </a:r>
            <a:r>
              <a:rPr lang="ko-KR" altLang="en-US" sz="1600" dirty="0" smtClean="0"/>
              <a:t>객체의 사용 예에 대해 설명합니다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web.xml </a:t>
            </a:r>
            <a:r>
              <a:rPr lang="ko-KR" altLang="en-US" sz="1600" dirty="0" smtClean="0"/>
              <a:t>파일에 지정된 초기화 파라미터를 취득하는 프로그램입니다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config </a:t>
            </a:r>
            <a:r>
              <a:rPr lang="ko-KR" altLang="en-US" sz="1600" dirty="0" smtClean="0"/>
              <a:t>객체에서 얻을 수있는 초기화 파라미터는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init-param&gt; </a:t>
            </a:r>
            <a:r>
              <a:rPr lang="ko-KR" altLang="en-US" sz="1600" dirty="0" smtClean="0"/>
              <a:t>태그로 지정합니다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</a:t>
            </a:r>
            <a:r>
              <a:rPr lang="en-US" sz="1600" dirty="0" smtClean="0"/>
              <a:t>init-param&gt;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servlet&gt; </a:t>
            </a:r>
            <a:r>
              <a:rPr lang="ko-KR" altLang="en-US" sz="1600" dirty="0" smtClean="0"/>
              <a:t>태그에 지정합니다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JSP </a:t>
            </a:r>
            <a:r>
              <a:rPr lang="ko-KR" altLang="en-US" sz="1600" dirty="0" smtClean="0"/>
              <a:t>프로그램을 실행할 때 </a:t>
            </a:r>
            <a:r>
              <a:rPr lang="en-US" sz="1600" dirty="0" smtClean="0"/>
              <a:t>Servlet </a:t>
            </a:r>
            <a:r>
              <a:rPr lang="ko-KR" altLang="en-US" sz="1600" dirty="0" smtClean="0"/>
              <a:t>프로그램으로 변환되어 실행됩니다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컨테이너는 변환 된 </a:t>
            </a:r>
            <a:r>
              <a:rPr lang="en-US" sz="1600" dirty="0" smtClean="0"/>
              <a:t>Servlet </a:t>
            </a:r>
            <a:r>
              <a:rPr lang="ko-KR" altLang="en-US" sz="1600" dirty="0" smtClean="0"/>
              <a:t>프로그램에 대한 초기화 매개 변수로 인식됩니다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따라서 변환 된 </a:t>
            </a:r>
            <a:r>
              <a:rPr lang="en-US" sz="1600" dirty="0" smtClean="0"/>
              <a:t>Servlet </a:t>
            </a:r>
            <a:r>
              <a:rPr lang="ko-KR" altLang="en-US" sz="1600" dirty="0" smtClean="0"/>
              <a:t>프로그램에 액세스 할 수 있도록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web.xml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&lt;</a:t>
            </a:r>
            <a:r>
              <a:rPr lang="en-US" sz="1600" dirty="0" smtClean="0"/>
              <a:t>servlet-mapping&gt; </a:t>
            </a:r>
            <a:r>
              <a:rPr lang="ko-KR" altLang="en-US" sz="1600" dirty="0" smtClean="0"/>
              <a:t>태그를 지정해야 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web.xml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&lt;?xml version=</a:t>
            </a:r>
            <a:r>
              <a:rPr lang="en-US" altLang="ko-KR" sz="1600" i="1" dirty="0" smtClean="0"/>
              <a:t>"1.0" encoding="UTF-8"?&gt;</a:t>
            </a:r>
          </a:p>
          <a:p>
            <a:pPr>
              <a:buNone/>
            </a:pPr>
            <a:r>
              <a:rPr lang="en-US" altLang="ko-KR" sz="1600" dirty="0" smtClean="0"/>
              <a:t>&lt;web-app xmlns=</a:t>
            </a:r>
            <a:r>
              <a:rPr lang="en-US" altLang="ko-KR" sz="1600" i="1" dirty="0" smtClean="0"/>
              <a:t>"http://xmlns.jcp.org/xml/ns/javaee"</a:t>
            </a:r>
          </a:p>
          <a:p>
            <a:pPr>
              <a:buNone/>
            </a:pPr>
            <a:r>
              <a:rPr lang="en-US" altLang="ko-KR" sz="1600" dirty="0" smtClean="0"/>
              <a:t>  xmlns:xsi=</a:t>
            </a:r>
            <a:r>
              <a:rPr lang="en-US" altLang="ko-KR" sz="1600" i="1" dirty="0" smtClean="0"/>
              <a:t>"http://www.w3.org/2001/XMLSchema-instance"</a:t>
            </a:r>
          </a:p>
          <a:p>
            <a:pPr>
              <a:buNone/>
            </a:pPr>
            <a:r>
              <a:rPr lang="en-US" altLang="ko-KR" sz="1600" dirty="0" smtClean="0"/>
              <a:t>  xsi:schemaLocation=</a:t>
            </a:r>
            <a:r>
              <a:rPr lang="en-US" altLang="ko-KR" sz="1600" i="1" dirty="0" smtClean="0"/>
              <a:t>"http://xmlns.jcp.org/xml/ns/javaee</a:t>
            </a:r>
          </a:p>
          <a:p>
            <a:pPr>
              <a:buNone/>
            </a:pPr>
            <a:r>
              <a:rPr lang="en-US" altLang="ko-KR" sz="1600" i="1" dirty="0" smtClean="0"/>
              <a:t>                      http://xmlns.jcp.org/xml/ns/javaee/web-app_3_1.xsd"</a:t>
            </a:r>
          </a:p>
          <a:p>
            <a:pPr>
              <a:buNone/>
            </a:pPr>
            <a:r>
              <a:rPr lang="en-US" altLang="ko-KR" sz="1600" dirty="0" smtClean="0"/>
              <a:t>  version=</a:t>
            </a:r>
            <a:r>
              <a:rPr lang="en-US" altLang="ko-KR" sz="1600" i="1" dirty="0" smtClean="0"/>
              <a:t>"3.1"&gt;    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&lt;servlet&gt;</a:t>
            </a:r>
          </a:p>
          <a:p>
            <a:pPr>
              <a:buNone/>
            </a:pPr>
            <a:r>
              <a:rPr lang="en-US" altLang="ko-KR" sz="1600" dirty="0" smtClean="0"/>
              <a:t>  &lt;!-- (1) &lt;servlet-name&gt; </a:t>
            </a:r>
            <a:r>
              <a:rPr lang="ko-KR" altLang="en-US" sz="1600" dirty="0" smtClean="0"/>
              <a:t>태그와 </a:t>
            </a:r>
            <a:r>
              <a:rPr lang="en-US" altLang="ko-KR" sz="1600" dirty="0" smtClean="0"/>
              <a:t>&lt;jsp-file&gt; </a:t>
            </a:r>
            <a:r>
              <a:rPr lang="ko-KR" altLang="en-US" sz="1600" dirty="0" smtClean="0"/>
              <a:t>태그로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프로그램에 대한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이름을 지정합니다</a:t>
            </a:r>
            <a:r>
              <a:rPr lang="en-US" altLang="ko-KR" sz="1600" dirty="0" smtClean="0"/>
              <a:t>.--&gt;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&lt;servlet-name&gt;Config&lt;/servlet-name&gt;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&lt;jsp-file&gt;/NewFile.jsp&lt;/jsp-file&gt;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&lt;!-- (2) </a:t>
            </a:r>
            <a:r>
              <a:rPr lang="ko-KR" altLang="en-US" sz="1600" dirty="0" smtClean="0"/>
              <a:t>초기화 파라미터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과 값을 지정합니다</a:t>
            </a:r>
            <a:r>
              <a:rPr lang="en-US" altLang="ko-KR" sz="1600" dirty="0" smtClean="0"/>
              <a:t>. --&gt;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&lt;init-param&gt;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&lt;param-name&gt;name&lt;/param-name&gt;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&lt;param-value&gt;java&lt;/param-value&gt;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&lt;/init-param&gt;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&lt;/servlet&gt;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&lt;!-- (3) &lt;servlet-mapping&gt; </a:t>
            </a:r>
            <a:r>
              <a:rPr lang="ko-KR" altLang="en-US" sz="1600" dirty="0" smtClean="0"/>
              <a:t>태그로 변환 된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프로그램에 액세스 할 수 있도록 지정합니다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URL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"/NewFile.jsp"</a:t>
            </a:r>
            <a:r>
              <a:rPr lang="ko-KR" altLang="en-US" sz="1600" dirty="0" smtClean="0"/>
              <a:t>가 포함 된 경우 해당 </a:t>
            </a:r>
            <a:r>
              <a:rPr lang="en-US" altLang="ko-KR" sz="1600" dirty="0" smtClean="0"/>
              <a:t>Servlet </a:t>
            </a:r>
            <a:r>
              <a:rPr lang="ko-KR" altLang="en-US" sz="1600" dirty="0" smtClean="0"/>
              <a:t>프로그램에 액세스합니다</a:t>
            </a:r>
            <a:r>
              <a:rPr lang="en-US" altLang="ko-KR" sz="1600" dirty="0" smtClean="0"/>
              <a:t>. --&gt;</a:t>
            </a:r>
            <a:r>
              <a:rPr lang="ko-KR" altLang="en-US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&lt;servlet-mapping&gt;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&lt;servlet-name&gt;Config&lt;/servlet-name&gt;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&lt;url-pattern&gt;/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NewFile</a:t>
            </a:r>
            <a:r>
              <a:rPr lang="en-US" altLang="ko-KR" sz="1600" dirty="0" smtClean="0">
                <a:solidFill>
                  <a:srgbClr val="FF0000"/>
                </a:solidFill>
              </a:rPr>
              <a:t>&lt;/</a:t>
            </a:r>
            <a:r>
              <a:rPr lang="en-US" altLang="ko-KR" sz="1600" dirty="0" smtClean="0">
                <a:solidFill>
                  <a:srgbClr val="FF0000"/>
                </a:solidFill>
              </a:rPr>
              <a:t>url-pattern&gt;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&lt;/servlet-mapping&gt;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&lt;/web-app&gt;</a:t>
            </a:r>
          </a:p>
          <a:p>
            <a:pPr>
              <a:buNone/>
            </a:pP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NewFile.jsp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&lt;body&gt;</a:t>
            </a:r>
          </a:p>
          <a:p>
            <a:pPr>
              <a:buNone/>
            </a:pPr>
            <a:r>
              <a:rPr lang="en-US" altLang="ko-KR" sz="1600" dirty="0" smtClean="0"/>
              <a:t>&lt;%</a:t>
            </a:r>
          </a:p>
          <a:p>
            <a:pPr>
              <a:buNone/>
            </a:pPr>
            <a:r>
              <a:rPr lang="en-US" altLang="ko-KR" sz="1600" dirty="0" smtClean="0"/>
              <a:t>  out.println("</a:t>
            </a:r>
            <a:r>
              <a:rPr lang="ko-KR" altLang="en-US" sz="1600" dirty="0" smtClean="0"/>
              <a:t>초기화 매개 변수 </a:t>
            </a:r>
            <a:r>
              <a:rPr lang="en-US" altLang="ko-KR" sz="1600" dirty="0" smtClean="0"/>
              <a:t>name : ");</a:t>
            </a:r>
          </a:p>
          <a:p>
            <a:pPr>
              <a:buNone/>
            </a:pPr>
            <a:r>
              <a:rPr lang="en-US" altLang="ko-KR" sz="1600" dirty="0" smtClean="0"/>
              <a:t>  //(1) getInitParameter </a:t>
            </a:r>
            <a:r>
              <a:rPr lang="ko-KR" altLang="en-US" sz="1600" dirty="0" smtClean="0"/>
              <a:t>메소드에서 초기화 파라미터를 취득하여 표시합니다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 out.println(</a:t>
            </a:r>
            <a:r>
              <a:rPr lang="en-US" altLang="ko-KR" sz="1600" dirty="0" smtClean="0">
                <a:solidFill>
                  <a:srgbClr val="FF0000"/>
                </a:solidFill>
              </a:rPr>
              <a:t>config.getInitParameter("name")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%&gt;</a:t>
            </a:r>
          </a:p>
          <a:p>
            <a:pPr>
              <a:buNone/>
            </a:pPr>
            <a:r>
              <a:rPr lang="en-US" altLang="ko-KR" sz="1600" dirty="0" smtClean="0"/>
              <a:t>&lt;/body&gt;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ko-KR" altLang="en-US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b="0" dirty="0" smtClean="0"/>
              <a:t>암시 객체 </a:t>
            </a:r>
            <a:r>
              <a:rPr lang="en-US" altLang="ko-KR" b="0" dirty="0" smtClean="0"/>
              <a:t>(</a:t>
            </a:r>
            <a:r>
              <a:rPr lang="en-US" b="0" dirty="0" smtClean="0"/>
              <a:t>config)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</TotalTime>
  <Words>328</Words>
  <Application>Microsoft Office PowerPoint</Application>
  <PresentationFormat>화면 슬라이드 쇼(4:3)</PresentationFormat>
  <Paragraphs>97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광장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  <vt:lpstr>암시 객체 (config)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sist1234</cp:lastModifiedBy>
  <cp:revision>111</cp:revision>
  <dcterms:created xsi:type="dcterms:W3CDTF">2014-09-13T23:58:15Z</dcterms:created>
  <dcterms:modified xsi:type="dcterms:W3CDTF">2016-06-15T03:31:09Z</dcterms:modified>
</cp:coreProperties>
</file>