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684AD-0C3C-4D0C-8673-E3E00C59EF5B}" type="datetimeFigureOut">
              <a:rPr lang="ko-KR" altLang="en-US" smtClean="0"/>
              <a:pPr/>
              <a:t>2015-12-07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D3BD6-48D8-4BD3-88A3-5A6A00916E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D3BD6-48D8-4BD3-88A3-5A6A00916E5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D3BD6-48D8-4BD3-88A3-5A6A00916E5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D3BD6-48D8-4BD3-88A3-5A6A00916E5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D3BD6-48D8-4BD3-88A3-5A6A00916E5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D3BD6-48D8-4BD3-88A3-5A6A00916E5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D3BD6-48D8-4BD3-88A3-5A6A00916E5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D3BD6-48D8-4BD3-88A3-5A6A00916E5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D3BD6-48D8-4BD3-88A3-5A6A00916E5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2015-12-07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2015-12-07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2015-12-07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2015-12-07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2015-12-07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2015-12-07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2015-12-07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2015-12-07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2015-12-07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2015-12-07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2015-12-07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2015-12-07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개요</a:t>
            </a:r>
            <a:endParaRPr lang="en-US" altLang="ko-KR" sz="1600" b="1" dirty="0" smtClean="0"/>
          </a:p>
          <a:p>
            <a:pPr>
              <a:buNone/>
            </a:pPr>
            <a:r>
              <a:rPr lang="ko-KR" altLang="en-US" sz="1600" dirty="0" smtClean="0"/>
              <a:t>암시 </a:t>
            </a:r>
            <a:r>
              <a:rPr lang="ko-KR" altLang="en-US" sz="1600" dirty="0" smtClean="0"/>
              <a:t>객체 </a:t>
            </a:r>
            <a:r>
              <a:rPr lang="en-US" sz="1600" dirty="0" smtClean="0"/>
              <a:t>exception</a:t>
            </a:r>
            <a:r>
              <a:rPr lang="ko-KR" altLang="en-US" sz="1600" dirty="0" smtClean="0"/>
              <a:t>는 </a:t>
            </a:r>
            <a:r>
              <a:rPr lang="en-US" sz="1600" dirty="0" smtClean="0"/>
              <a:t>java.lang.Throwable </a:t>
            </a:r>
            <a:r>
              <a:rPr lang="ko-KR" altLang="en-US" sz="1600" dirty="0" smtClean="0"/>
              <a:t>클래스의 객체 변수입니다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이 </a:t>
            </a:r>
            <a:r>
              <a:rPr lang="ko-KR" altLang="en-US" sz="1600" dirty="0" smtClean="0"/>
              <a:t>객체는 </a:t>
            </a:r>
            <a:r>
              <a:rPr lang="en-US" sz="1600" dirty="0" smtClean="0"/>
              <a:t>JSP </a:t>
            </a:r>
            <a:r>
              <a:rPr lang="ko-KR" altLang="en-US" sz="1600" dirty="0" smtClean="0"/>
              <a:t>프로그램의 예외 처리에 사용합니다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예외가 </a:t>
            </a:r>
            <a:r>
              <a:rPr lang="ko-KR" altLang="en-US" sz="1600" dirty="0" smtClean="0"/>
              <a:t>발생했을 때 아무런 예외 처리도하지 않는 경우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컨테이너가 생성하는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기본 </a:t>
            </a:r>
            <a:r>
              <a:rPr lang="ko-KR" altLang="en-US" sz="1600" dirty="0" smtClean="0"/>
              <a:t>오류 메시지가 표시됩니다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기본 </a:t>
            </a:r>
            <a:r>
              <a:rPr lang="ko-KR" altLang="en-US" sz="1600" dirty="0" smtClean="0"/>
              <a:t>오류 메시지를 표시하지 않으 간결한 메시지 만 표시하고 싶은 경우에 </a:t>
            </a:r>
            <a:endParaRPr lang="en-US" altLang="ko-KR" sz="1600" dirty="0" smtClean="0"/>
          </a:p>
          <a:p>
            <a:pPr>
              <a:buNone/>
            </a:pPr>
            <a:r>
              <a:rPr lang="en-US" sz="1600" dirty="0" smtClean="0"/>
              <a:t>exception </a:t>
            </a:r>
            <a:r>
              <a:rPr lang="ko-KR" altLang="en-US" sz="1600" dirty="0" smtClean="0"/>
              <a:t>객체를 사용합니다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br>
              <a:rPr lang="ko-KR" altLang="en-US" sz="1600" dirty="0" smtClean="0"/>
            </a:br>
            <a:endParaRPr lang="en-US" altLang="ko-KR" sz="1600" dirty="0" smtClean="0"/>
          </a:p>
          <a:p>
            <a:pPr>
              <a:buNone/>
            </a:pPr>
            <a:r>
              <a:rPr lang="en-US" sz="1600" dirty="0" smtClean="0"/>
              <a:t>JSP </a:t>
            </a:r>
            <a:r>
              <a:rPr lang="ko-KR" altLang="en-US" sz="1600" dirty="0" smtClean="0"/>
              <a:t>프로그램은 일반적으로 예외 처리를 할 </a:t>
            </a:r>
            <a:r>
              <a:rPr lang="en-US" sz="1600" dirty="0" smtClean="0"/>
              <a:t>JSP </a:t>
            </a:r>
            <a:r>
              <a:rPr lang="ko-KR" altLang="en-US" sz="1600" dirty="0" smtClean="0"/>
              <a:t>프로그램을 별도로 구분합니다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예외 </a:t>
            </a:r>
            <a:r>
              <a:rPr lang="ko-KR" altLang="en-US" sz="1600" dirty="0" smtClean="0"/>
              <a:t>처리를 할 </a:t>
            </a:r>
            <a:r>
              <a:rPr lang="en-US" sz="1600" dirty="0" smtClean="0"/>
              <a:t>JSP </a:t>
            </a:r>
            <a:r>
              <a:rPr lang="ko-KR" altLang="en-US" sz="1600" dirty="0" smtClean="0"/>
              <a:t>프로그램에서 </a:t>
            </a:r>
            <a:r>
              <a:rPr lang="en-US" sz="1600" dirty="0" smtClean="0"/>
              <a:t>exception </a:t>
            </a:r>
            <a:r>
              <a:rPr lang="ko-KR" altLang="en-US" sz="1600" dirty="0" smtClean="0"/>
              <a:t>객체를 사용합니다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en-US" sz="1600" dirty="0" smtClean="0"/>
              <a:t>exception </a:t>
            </a:r>
            <a:r>
              <a:rPr lang="ko-KR" altLang="en-US" sz="1600" dirty="0" smtClean="0"/>
              <a:t>객체를 사용하기 위해서는 </a:t>
            </a:r>
            <a:r>
              <a:rPr lang="en-US" sz="1600" dirty="0" smtClean="0"/>
              <a:t>page </a:t>
            </a:r>
            <a:r>
              <a:rPr lang="ko-KR" altLang="en-US" sz="1600" dirty="0" smtClean="0"/>
              <a:t>지시어의 </a:t>
            </a:r>
            <a:r>
              <a:rPr lang="en-US" sz="1600" dirty="0" smtClean="0"/>
              <a:t>isErrorPage </a:t>
            </a:r>
            <a:r>
              <a:rPr lang="ko-KR" altLang="en-US" sz="1600" dirty="0" smtClean="0"/>
              <a:t>속성을 </a:t>
            </a:r>
            <a:r>
              <a:rPr lang="en-US" altLang="ko-KR" sz="1600" dirty="0" smtClean="0"/>
              <a:t>"</a:t>
            </a:r>
            <a:r>
              <a:rPr lang="en-US" sz="1600" dirty="0" smtClean="0"/>
              <a:t>true"</a:t>
            </a:r>
            <a:r>
              <a:rPr lang="ko-KR" altLang="en-US" sz="1600" dirty="0" smtClean="0"/>
              <a:t>로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해야합니다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기본값은 </a:t>
            </a:r>
            <a:r>
              <a:rPr lang="en-US" altLang="ko-KR" sz="1600" dirty="0" smtClean="0"/>
              <a:t>"</a:t>
            </a:r>
            <a:r>
              <a:rPr lang="en-US" sz="1600" dirty="0" smtClean="0"/>
              <a:t>false"</a:t>
            </a:r>
            <a:r>
              <a:rPr lang="ko-KR" altLang="en-US" sz="1600" dirty="0" smtClean="0"/>
              <a:t>입니다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예외를 </a:t>
            </a:r>
            <a:r>
              <a:rPr lang="en-US" sz="1600" dirty="0" smtClean="0"/>
              <a:t>throw</a:t>
            </a:r>
            <a:r>
              <a:rPr lang="ko-KR" altLang="en-US" sz="1600" dirty="0" smtClean="0"/>
              <a:t>하는 </a:t>
            </a:r>
            <a:r>
              <a:rPr lang="en-US" sz="1600" dirty="0" smtClean="0"/>
              <a:t>JSP </a:t>
            </a:r>
            <a:r>
              <a:rPr lang="ko-KR" altLang="en-US" sz="1600" dirty="0" smtClean="0"/>
              <a:t>프로그램에 예외 처리를 할 </a:t>
            </a:r>
            <a:r>
              <a:rPr lang="en-US" sz="1600" dirty="0" smtClean="0"/>
              <a:t>JSP </a:t>
            </a:r>
            <a:r>
              <a:rPr lang="ko-KR" altLang="en-US" sz="1600" dirty="0" smtClean="0"/>
              <a:t>프로그램을 지정합니다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예외 </a:t>
            </a:r>
            <a:r>
              <a:rPr lang="ko-KR" altLang="en-US" sz="1600" dirty="0" smtClean="0"/>
              <a:t>처리를 할 </a:t>
            </a:r>
            <a:r>
              <a:rPr lang="en-US" sz="1600" dirty="0" smtClean="0"/>
              <a:t>JSP </a:t>
            </a:r>
            <a:r>
              <a:rPr lang="ko-KR" altLang="en-US" sz="1600" dirty="0" smtClean="0"/>
              <a:t>프로그램은 </a:t>
            </a:r>
            <a:r>
              <a:rPr lang="en-US" sz="1600" dirty="0" smtClean="0"/>
              <a:t>page </a:t>
            </a:r>
            <a:r>
              <a:rPr lang="ko-KR" altLang="en-US" sz="1600" dirty="0" smtClean="0"/>
              <a:t>지시어의 </a:t>
            </a:r>
            <a:r>
              <a:rPr lang="en-US" sz="1600" dirty="0" smtClean="0"/>
              <a:t>errorPage </a:t>
            </a:r>
            <a:r>
              <a:rPr lang="ko-KR" altLang="en-US" sz="1600" dirty="0" smtClean="0"/>
              <a:t>속성으로 지정합니다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endParaRPr lang="ko-KR" altLang="en-US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b="0" dirty="0" smtClean="0"/>
              <a:t>암시 </a:t>
            </a:r>
            <a:r>
              <a:rPr lang="ko-KR" altLang="en-US" b="0" dirty="0" smtClean="0"/>
              <a:t>객체 </a:t>
            </a:r>
            <a:r>
              <a:rPr lang="en-US" altLang="ko-KR" b="0" dirty="0" smtClean="0"/>
              <a:t>(</a:t>
            </a:r>
            <a:r>
              <a:rPr lang="en-US" b="0" dirty="0" smtClean="0"/>
              <a:t>exception)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 smtClean="0"/>
              <a:t>다음에 </a:t>
            </a:r>
            <a:r>
              <a:rPr lang="en-US" sz="1600" dirty="0" smtClean="0"/>
              <a:t>pageContext </a:t>
            </a:r>
            <a:r>
              <a:rPr lang="ko-KR" altLang="en-US" sz="1600" dirty="0" smtClean="0"/>
              <a:t>객체에서 사용할 수있는 주요 방법을 소개합니다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endParaRPr lang="ko-KR" altLang="en-US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b="0" dirty="0" smtClean="0"/>
              <a:t>암시 객체 </a:t>
            </a:r>
            <a:r>
              <a:rPr lang="en-US" altLang="ko-KR" b="0" dirty="0" smtClean="0"/>
              <a:t>(</a:t>
            </a:r>
            <a:r>
              <a:rPr lang="en-US" b="0" dirty="0" smtClean="0"/>
              <a:t>config)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71472" y="1785926"/>
          <a:ext cx="8072494" cy="228601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57256"/>
                <a:gridCol w="2143140"/>
                <a:gridCol w="5072098"/>
              </a:tblGrid>
              <a:tr h="4302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333333"/>
                          </a:solidFill>
                        </a:rPr>
                        <a:t>반환형</a:t>
                      </a:r>
                      <a:endParaRPr lang="ko-KR" altLang="en-US" sz="11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solidFill>
                            <a:srgbClr val="333333"/>
                          </a:solidFill>
                        </a:rPr>
                        <a:t>메소드</a:t>
                      </a:r>
                      <a:endParaRPr lang="ko-KR" altLang="en-US" sz="11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333333"/>
                          </a:solidFill>
                        </a:rPr>
                        <a:t>설명</a:t>
                      </a:r>
                      <a:endParaRPr lang="ko-KR" altLang="en-US" sz="1100" dirty="0"/>
                    </a:p>
                  </a:txBody>
                  <a:tcPr marL="19050" marR="19050" marT="19050" marB="19050" anchor="ctr"/>
                </a:tc>
              </a:tr>
              <a:tr h="569841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33333"/>
                          </a:solidFill>
                        </a:rPr>
                        <a:t>String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33333"/>
                          </a:solidFill>
                        </a:rPr>
                        <a:t>getMessage ()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solidFill>
                            <a:srgbClr val="333333"/>
                          </a:solidFill>
                        </a:rPr>
                        <a:t>자세한 오류 메시지를 표시합니다</a:t>
                      </a:r>
                      <a:r>
                        <a:rPr lang="en-US" altLang="ko-KR" sz="1400">
                          <a:solidFill>
                            <a:srgbClr val="333333"/>
                          </a:solidFill>
                        </a:rPr>
                        <a:t>.</a:t>
                      </a:r>
                    </a:p>
                  </a:txBody>
                  <a:tcPr marL="19050" marR="19050" marT="19050" marB="19050" anchor="ctr"/>
                </a:tc>
              </a:tr>
              <a:tr h="60794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33333"/>
                          </a:solidFill>
                        </a:rPr>
                        <a:t>String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33333"/>
                          </a:solidFill>
                        </a:rPr>
                        <a:t>getLocalizedMessage ()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지역 대응 된 메시지를 표시합니다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 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메시지의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내용은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getMessage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메소드와 같습니다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</a:t>
                      </a:r>
                    </a:p>
                  </a:txBody>
                  <a:tcPr marL="19050" marR="19050" marT="19050" marB="19050" anchor="ctr"/>
                </a:tc>
              </a:tr>
              <a:tr h="677935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33333"/>
                          </a:solidFill>
                        </a:rPr>
                        <a:t>String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33333"/>
                          </a:solidFill>
                        </a:rPr>
                        <a:t>toString ()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간단한 오류 메시지를 표시합니다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</a:t>
                      </a:r>
                    </a:p>
                  </a:txBody>
                  <a:tcPr marL="19050" marR="19050" marT="19050" marB="190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사용 예</a:t>
            </a:r>
            <a:endParaRPr lang="ko-KR" altLang="en-US" sz="1600" dirty="0" smtClean="0"/>
          </a:p>
          <a:p>
            <a:pPr>
              <a:buNone/>
            </a:pPr>
            <a:r>
              <a:rPr lang="en-US" sz="1600" dirty="0" smtClean="0"/>
              <a:t>exception </a:t>
            </a:r>
            <a:r>
              <a:rPr lang="ko-KR" altLang="en-US" sz="1600" dirty="0" smtClean="0"/>
              <a:t>객체의 사용 예에 대해 설명합니다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en-US" sz="1600" dirty="0" smtClean="0"/>
              <a:t>throwException.jsp</a:t>
            </a:r>
            <a:r>
              <a:rPr lang="ko-KR" altLang="en-US" sz="1600" dirty="0" smtClean="0"/>
              <a:t>에서 </a:t>
            </a:r>
            <a:r>
              <a:rPr lang="ko-KR" altLang="en-US" sz="1600" dirty="0" smtClean="0"/>
              <a:t>일부러 </a:t>
            </a:r>
            <a:r>
              <a:rPr lang="ko-KR" altLang="en-US" sz="1600" dirty="0" smtClean="0"/>
              <a:t>예외를 발생시켜 </a:t>
            </a:r>
            <a:r>
              <a:rPr lang="en-US" sz="1600" dirty="0" smtClean="0"/>
              <a:t>exException.jsp</a:t>
            </a:r>
            <a:r>
              <a:rPr lang="ko-KR" altLang="en-US" sz="1600" dirty="0" smtClean="0"/>
              <a:t>에서 예외 처리가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실행되는지를 </a:t>
            </a:r>
            <a:r>
              <a:rPr lang="ko-KR" altLang="en-US" sz="1600" dirty="0" smtClean="0"/>
              <a:t>보여줍니다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throwException.jsp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&lt;%-- (1) </a:t>
            </a:r>
            <a:r>
              <a:rPr lang="ko-KR" altLang="en-US" sz="1600" dirty="0" smtClean="0"/>
              <a:t>예외 처리를 할 </a:t>
            </a:r>
            <a:r>
              <a:rPr lang="en-US" altLang="ko-KR" sz="1600" dirty="0" smtClean="0"/>
              <a:t>JSP </a:t>
            </a:r>
            <a:r>
              <a:rPr lang="ko-KR" altLang="en-US" sz="1600" dirty="0" smtClean="0"/>
              <a:t>프로그램을 </a:t>
            </a:r>
            <a:r>
              <a:rPr lang="en-US" altLang="ko-KR" sz="1600" dirty="0" smtClean="0"/>
              <a:t>errorPage </a:t>
            </a:r>
            <a:r>
              <a:rPr lang="ko-KR" altLang="en-US" sz="1600" dirty="0" smtClean="0"/>
              <a:t>속성으로 지정하고 있습니다</a:t>
            </a:r>
            <a:r>
              <a:rPr lang="en-US" altLang="ko-KR" sz="1600" dirty="0" smtClean="0"/>
              <a:t>. --%&gt;</a:t>
            </a:r>
          </a:p>
          <a:p>
            <a:pPr>
              <a:buNone/>
            </a:pPr>
            <a:r>
              <a:rPr lang="en-US" altLang="ko-KR" sz="1600" dirty="0" smtClean="0"/>
              <a:t>&lt;%@ page language=</a:t>
            </a:r>
            <a:r>
              <a:rPr lang="en-US" altLang="ko-KR" sz="1600" i="1" dirty="0" smtClean="0"/>
              <a:t>"java" contentType="text/html; charset=UTF-8"</a:t>
            </a:r>
          </a:p>
          <a:p>
            <a:pPr>
              <a:buNone/>
            </a:pPr>
            <a:r>
              <a:rPr lang="en-US" altLang="ko-KR" sz="1600" dirty="0" smtClean="0"/>
              <a:t>    pageEncoding=</a:t>
            </a:r>
            <a:r>
              <a:rPr lang="en-US" altLang="ko-KR" sz="1600" i="1" dirty="0" smtClean="0"/>
              <a:t>"UTF-8" errorPage="/exException.jsp"%&gt;</a:t>
            </a:r>
          </a:p>
          <a:p>
            <a:pPr>
              <a:buNone/>
            </a:pPr>
            <a:r>
              <a:rPr lang="en-US" altLang="ko-KR" sz="1600" dirty="0" smtClean="0"/>
              <a:t>&lt;!DOCTYPE&gt;</a:t>
            </a:r>
          </a:p>
          <a:p>
            <a:pPr>
              <a:buNone/>
            </a:pPr>
            <a:r>
              <a:rPr lang="en-US" altLang="ko-KR" sz="1600" dirty="0" smtClean="0"/>
              <a:t>&lt;html&gt;</a:t>
            </a:r>
          </a:p>
          <a:p>
            <a:pPr>
              <a:buNone/>
            </a:pPr>
            <a:r>
              <a:rPr lang="en-US" altLang="ko-KR" sz="1600" dirty="0" smtClean="0"/>
              <a:t>&lt;head&gt;</a:t>
            </a:r>
          </a:p>
          <a:p>
            <a:pPr>
              <a:buNone/>
            </a:pPr>
            <a:r>
              <a:rPr lang="en-US" altLang="ko-KR" sz="1600" dirty="0" smtClean="0"/>
              <a:t>&lt;title&gt;Insert title here&lt;/title&gt;</a:t>
            </a:r>
          </a:p>
          <a:p>
            <a:pPr>
              <a:buNone/>
            </a:pPr>
            <a:r>
              <a:rPr lang="en-US" altLang="ko-KR" sz="1600" dirty="0" smtClean="0"/>
              <a:t>&lt;/head</a:t>
            </a:r>
            <a:r>
              <a:rPr lang="en-US" altLang="ko-KR" sz="1600" dirty="0" smtClean="0"/>
              <a:t>&gt;</a:t>
            </a: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b="0" dirty="0" smtClean="0"/>
              <a:t>암시 객체 </a:t>
            </a:r>
            <a:r>
              <a:rPr lang="en-US" altLang="ko-KR" b="0" dirty="0" smtClean="0"/>
              <a:t>(</a:t>
            </a:r>
            <a:r>
              <a:rPr lang="en-US" b="0" dirty="0" smtClean="0"/>
              <a:t>config)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&lt;</a:t>
            </a:r>
            <a:r>
              <a:rPr lang="en-US" altLang="ko-KR" sz="1600" dirty="0" smtClean="0"/>
              <a:t>body&gt;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&lt;%</a:t>
            </a:r>
          </a:p>
          <a:p>
            <a:pPr>
              <a:buNone/>
            </a:pPr>
            <a:r>
              <a:rPr lang="ko-KR" altLang="en-US" sz="1600" dirty="0" smtClean="0"/>
              <a:t>  </a:t>
            </a:r>
            <a:r>
              <a:rPr lang="en-US" altLang="ko-KR" sz="1600" dirty="0" smtClean="0"/>
              <a:t>//(2)0</a:t>
            </a:r>
            <a:r>
              <a:rPr lang="ko-KR" altLang="en-US" sz="1600" dirty="0" smtClean="0"/>
              <a:t>으로 나눈 일부러 </a:t>
            </a:r>
            <a:r>
              <a:rPr lang="en-US" altLang="ko-KR" sz="1600" dirty="0" smtClean="0"/>
              <a:t>ArithmeticException </a:t>
            </a:r>
            <a:r>
              <a:rPr lang="ko-KR" altLang="en-US" sz="1600" dirty="0" smtClean="0"/>
              <a:t>오류를 발생시킵니다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int x = 10/0;</a:t>
            </a:r>
          </a:p>
          <a:p>
            <a:pPr>
              <a:buNone/>
            </a:pPr>
            <a:r>
              <a:rPr lang="en-US" altLang="ko-KR" sz="1600" dirty="0" smtClean="0"/>
              <a:t>%&gt;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&lt;/body&gt;</a:t>
            </a:r>
          </a:p>
          <a:p>
            <a:pPr>
              <a:buNone/>
            </a:pPr>
            <a:r>
              <a:rPr lang="en-US" altLang="ko-KR" sz="1600" dirty="0" smtClean="0"/>
              <a:t>&lt;/html&gt;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endParaRPr lang="ko-KR" altLang="en-US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b="0" dirty="0" smtClean="0"/>
              <a:t>암시 객체 </a:t>
            </a:r>
            <a:r>
              <a:rPr lang="en-US" altLang="ko-KR" b="0" dirty="0" smtClean="0"/>
              <a:t>(</a:t>
            </a:r>
            <a:r>
              <a:rPr lang="en-US" b="0" dirty="0" smtClean="0"/>
              <a:t>config)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exException.jsp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&lt;%-- (1) exception </a:t>
            </a:r>
            <a:r>
              <a:rPr lang="ko-KR" altLang="en-US" sz="1600" dirty="0" smtClean="0"/>
              <a:t>객체를 사용하기 위해 </a:t>
            </a:r>
            <a:r>
              <a:rPr lang="en-US" altLang="ko-KR" sz="1600" dirty="0" smtClean="0"/>
              <a:t>isErrorPage </a:t>
            </a:r>
            <a:r>
              <a:rPr lang="ko-KR" altLang="en-US" sz="1600" dirty="0" smtClean="0"/>
              <a:t>속성을 지정합니다</a:t>
            </a:r>
            <a:r>
              <a:rPr lang="en-US" altLang="ko-KR" sz="1600" dirty="0" smtClean="0"/>
              <a:t>. --%&gt;</a:t>
            </a:r>
          </a:p>
          <a:p>
            <a:pPr>
              <a:buNone/>
            </a:pPr>
            <a:r>
              <a:rPr lang="en-US" altLang="ko-KR" sz="1600" dirty="0" smtClean="0"/>
              <a:t>&lt;%@ page contentType=</a:t>
            </a:r>
            <a:r>
              <a:rPr lang="en-US" altLang="ko-KR" sz="1600" i="1" dirty="0" smtClean="0"/>
              <a:t>"text/html; charset=UTF-8"</a:t>
            </a:r>
          </a:p>
          <a:p>
            <a:pPr>
              <a:buNone/>
            </a:pPr>
            <a:r>
              <a:rPr lang="en-US" altLang="ko-KR" sz="1600" dirty="0" smtClean="0"/>
              <a:t>    isErrorPage=</a:t>
            </a:r>
            <a:r>
              <a:rPr lang="en-US" altLang="ko-KR" sz="1600" i="1" dirty="0" smtClean="0"/>
              <a:t>"true"%&gt;</a:t>
            </a:r>
          </a:p>
          <a:p>
            <a:pPr>
              <a:buNone/>
            </a:pPr>
            <a:r>
              <a:rPr lang="en-US" altLang="ko-KR" sz="1600" dirty="0" smtClean="0"/>
              <a:t>&lt;!DOCTYPE&gt;</a:t>
            </a:r>
          </a:p>
          <a:p>
            <a:pPr>
              <a:buNone/>
            </a:pPr>
            <a:r>
              <a:rPr lang="en-US" altLang="ko-KR" sz="1600" dirty="0" smtClean="0"/>
              <a:t>&lt;html&gt;</a:t>
            </a:r>
          </a:p>
          <a:p>
            <a:pPr>
              <a:buNone/>
            </a:pPr>
            <a:r>
              <a:rPr lang="en-US" altLang="ko-KR" sz="1600" dirty="0" smtClean="0"/>
              <a:t>&lt;head&gt;</a:t>
            </a:r>
          </a:p>
          <a:p>
            <a:pPr>
              <a:buNone/>
            </a:pPr>
            <a:r>
              <a:rPr lang="en-US" altLang="ko-KR" sz="1600" dirty="0" smtClean="0"/>
              <a:t>&lt;title&gt;Insert title here&lt;/title&gt;</a:t>
            </a:r>
          </a:p>
          <a:p>
            <a:pPr>
              <a:buNone/>
            </a:pPr>
            <a:r>
              <a:rPr lang="en-US" altLang="ko-KR" sz="1600" dirty="0" smtClean="0"/>
              <a:t>&lt;/head</a:t>
            </a:r>
            <a:r>
              <a:rPr lang="en-US" altLang="ko-KR" sz="1600" dirty="0" smtClean="0"/>
              <a:t>&gt;</a:t>
            </a: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b="0" dirty="0" smtClean="0"/>
              <a:t>암시 객체 </a:t>
            </a:r>
            <a:r>
              <a:rPr lang="en-US" altLang="ko-KR" b="0" dirty="0" smtClean="0"/>
              <a:t>(</a:t>
            </a:r>
            <a:r>
              <a:rPr lang="en-US" b="0" dirty="0" smtClean="0"/>
              <a:t>config)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&lt;</a:t>
            </a:r>
            <a:r>
              <a:rPr lang="en-US" altLang="ko-KR" sz="1600" dirty="0" smtClean="0"/>
              <a:t>body&gt;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&lt;%</a:t>
            </a:r>
          </a:p>
          <a:p>
            <a:pPr>
              <a:buNone/>
            </a:pPr>
            <a:r>
              <a:rPr lang="en-US" altLang="ko-KR" sz="1600" dirty="0" smtClean="0"/>
              <a:t>  out.println("</a:t>
            </a:r>
            <a:r>
              <a:rPr lang="ko-KR" altLang="en-US" sz="1600" dirty="0" smtClean="0"/>
              <a:t>예외 처리 </a:t>
            </a:r>
            <a:r>
              <a:rPr lang="en-US" altLang="ko-KR" sz="1600" dirty="0" smtClean="0"/>
              <a:t>JSP </a:t>
            </a:r>
            <a:r>
              <a:rPr lang="ko-KR" altLang="en-US" sz="1600" dirty="0" smtClean="0"/>
              <a:t>프로그램</a:t>
            </a:r>
            <a:r>
              <a:rPr lang="en-US" altLang="ko-KR" sz="1600" dirty="0" smtClean="0"/>
              <a:t>");</a:t>
            </a:r>
          </a:p>
          <a:p>
            <a:pPr>
              <a:buNone/>
            </a:pPr>
            <a:r>
              <a:rPr lang="en-US" altLang="ko-KR" sz="1600" dirty="0" smtClean="0"/>
              <a:t>  out.println("&lt;BR&gt;&lt;BR&gt;");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//(2) throw </a:t>
            </a:r>
            <a:r>
              <a:rPr lang="ko-KR" altLang="en-US" sz="1600" dirty="0" smtClean="0"/>
              <a:t>된 예외의 간결한 정보를 </a:t>
            </a:r>
            <a:r>
              <a:rPr lang="en-US" altLang="ko-KR" sz="1600" dirty="0" smtClean="0"/>
              <a:t>toString </a:t>
            </a:r>
            <a:r>
              <a:rPr lang="ko-KR" altLang="en-US" sz="1600" dirty="0" smtClean="0"/>
              <a:t>메소드를 사용하여 표시합니다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out.println(exception.toString());</a:t>
            </a:r>
          </a:p>
          <a:p>
            <a:pPr>
              <a:buNone/>
            </a:pPr>
            <a:r>
              <a:rPr lang="en-US" altLang="ko-KR" sz="1600" dirty="0" smtClean="0"/>
              <a:t>%&gt;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&lt;/body&gt;</a:t>
            </a:r>
          </a:p>
          <a:p>
            <a:pPr>
              <a:buNone/>
            </a:pPr>
            <a:r>
              <a:rPr lang="en-US" altLang="ko-KR" sz="1600" dirty="0" smtClean="0"/>
              <a:t>&lt;/html&gt;</a:t>
            </a:r>
            <a:endParaRPr lang="ko-KR" altLang="en-US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endParaRPr lang="ko-KR" altLang="en-US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b="0" dirty="0" smtClean="0"/>
              <a:t>암시 객체 </a:t>
            </a:r>
            <a:r>
              <a:rPr lang="en-US" altLang="ko-KR" b="0" dirty="0" smtClean="0"/>
              <a:t>(</a:t>
            </a:r>
            <a:r>
              <a:rPr lang="en-US" b="0" dirty="0" smtClean="0"/>
              <a:t>config)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 smtClean="0"/>
              <a:t>실행하면</a:t>
            </a:r>
            <a:r>
              <a:rPr lang="en-US" altLang="ko-KR" sz="1600" dirty="0" smtClean="0"/>
              <a:t>,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b="1" dirty="0" smtClean="0"/>
              <a:t>예외 처리 </a:t>
            </a:r>
            <a:r>
              <a:rPr lang="en-US" sz="1600" b="1" dirty="0" smtClean="0"/>
              <a:t>JSP </a:t>
            </a:r>
            <a:r>
              <a:rPr lang="ko-KR" altLang="en-US" sz="1600" b="1" dirty="0" smtClean="0"/>
              <a:t>프로그램 </a:t>
            </a:r>
            <a:br>
              <a:rPr lang="ko-KR" altLang="en-US" sz="1600" b="1" dirty="0" smtClean="0"/>
            </a:br>
            <a:endParaRPr lang="en-US" altLang="ko-KR" sz="1600" b="1" dirty="0" smtClean="0"/>
          </a:p>
          <a:p>
            <a:pPr>
              <a:buNone/>
            </a:pPr>
            <a:r>
              <a:rPr lang="en-US" sz="1600" b="1" dirty="0" smtClean="0"/>
              <a:t>java.lang.ArithmeticException</a:t>
            </a:r>
            <a:r>
              <a:rPr lang="en-US" sz="1600" b="1" dirty="0" smtClean="0"/>
              <a:t>: / by </a:t>
            </a:r>
            <a:r>
              <a:rPr lang="en-US" sz="1600" b="1" dirty="0" smtClean="0"/>
              <a:t>zero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다만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에러가 나오는 경우</a:t>
            </a:r>
            <a:r>
              <a:rPr lang="en-US" altLang="ko-KR" sz="1600" dirty="0" smtClean="0"/>
              <a:t>,</a:t>
            </a:r>
          </a:p>
          <a:p>
            <a:pPr>
              <a:buNone/>
            </a:pPr>
            <a:r>
              <a:rPr lang="en-US" altLang="ko-KR" sz="1600" dirty="0" smtClean="0"/>
              <a:t>IE</a:t>
            </a:r>
            <a:r>
              <a:rPr lang="ko-KR" altLang="en-US" sz="1600" dirty="0" smtClean="0"/>
              <a:t>에서만 이러한 오류가 나타나는데 원인은 다음과 같다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▶ </a:t>
            </a:r>
            <a:r>
              <a:rPr lang="ko-KR" altLang="en-US" sz="1600" dirty="0" smtClean="0"/>
              <a:t>응답의 상태 코드가 </a:t>
            </a:r>
            <a:r>
              <a:rPr lang="en-US" altLang="ko-KR" sz="1600" dirty="0" smtClean="0"/>
              <a:t>404 </a:t>
            </a:r>
            <a:r>
              <a:rPr lang="ko-KR" altLang="en-US" sz="1600" dirty="0" smtClean="0"/>
              <a:t>나 </a:t>
            </a:r>
            <a:r>
              <a:rPr lang="en-US" altLang="ko-KR" sz="1600" dirty="0" smtClean="0"/>
              <a:t>500 </a:t>
            </a:r>
            <a:r>
              <a:rPr lang="ko-KR" altLang="en-US" sz="1600" dirty="0" smtClean="0"/>
              <a:t>과 같은 에러코드일 경우</a:t>
            </a:r>
          </a:p>
          <a:p>
            <a:pPr>
              <a:buNone/>
            </a:pPr>
            <a:r>
              <a:rPr lang="ko-KR" altLang="en-US" sz="1600" dirty="0" smtClean="0"/>
              <a:t>▶ 전체 응답 결과 데이터의 길이가 </a:t>
            </a:r>
            <a:r>
              <a:rPr lang="en-US" altLang="ko-KR" sz="1600" dirty="0" smtClean="0"/>
              <a:t>513 </a:t>
            </a:r>
            <a:r>
              <a:rPr lang="ko-KR" altLang="en-US" sz="1600" dirty="0" smtClean="0"/>
              <a:t>바이트보다 작을 때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ko-KR" altLang="en-US" sz="1600" dirty="0" smtClean="0"/>
              <a:t>* 에러페이지의 </a:t>
            </a:r>
            <a:r>
              <a:rPr lang="ko-KR" altLang="en-US" sz="1600" dirty="0" smtClean="0"/>
              <a:t>데이터 길이가 </a:t>
            </a:r>
            <a:r>
              <a:rPr lang="en-US" altLang="ko-KR" sz="1600" dirty="0" smtClean="0"/>
              <a:t>513 </a:t>
            </a:r>
            <a:r>
              <a:rPr lang="ko-KR" altLang="en-US" sz="1600" dirty="0" smtClean="0"/>
              <a:t>바이트를 약간 넘게하여 테스트해본 결과 </a:t>
            </a:r>
            <a:r>
              <a:rPr lang="en-US" altLang="ko-KR" sz="1600" dirty="0" smtClean="0"/>
              <a:t>IE </a:t>
            </a:r>
            <a:r>
              <a:rPr lang="ko-KR" altLang="en-US" sz="1600" dirty="0" smtClean="0"/>
              <a:t>에서의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 </a:t>
            </a:r>
            <a:r>
              <a:rPr lang="ko-KR" altLang="en-US" sz="1600" dirty="0" smtClean="0"/>
              <a:t>출력 결과가 나타났다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크게 할거면 확실히 크게 해줘야 지정한 에러페이지가 출력된다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다음과 같이 </a:t>
            </a:r>
            <a:r>
              <a:rPr lang="ko-KR" altLang="en-US" sz="1600" dirty="0" smtClean="0"/>
              <a:t>추가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주석문도 된다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로 문자열을 넣으면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에러페이지를 </a:t>
            </a:r>
            <a:r>
              <a:rPr lang="ko-KR" altLang="en-US" sz="1600" dirty="0" smtClean="0"/>
              <a:t>수정해줘서 하면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잘 </a:t>
            </a:r>
            <a:r>
              <a:rPr lang="ko-KR" altLang="en-US" sz="1600" dirty="0" smtClean="0"/>
              <a:t>출력된다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이미지를 첨부해도 좋고 </a:t>
            </a:r>
            <a:r>
              <a:rPr lang="ko-KR" altLang="en-US" sz="1600" dirty="0" smtClean="0"/>
              <a:t>어떠한 </a:t>
            </a:r>
            <a:r>
              <a:rPr lang="ko-KR" altLang="en-US" sz="1600" dirty="0" smtClean="0"/>
              <a:t>방법이든 </a:t>
            </a:r>
            <a:r>
              <a:rPr lang="en-US" altLang="ko-KR" sz="1600" dirty="0" smtClean="0"/>
              <a:t>513 </a:t>
            </a:r>
            <a:r>
              <a:rPr lang="ko-KR" altLang="en-US" sz="1600" dirty="0" smtClean="0"/>
              <a:t>바이트를 넘기면 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endParaRPr lang="en-US" altLang="ko-KR" sz="1600" dirty="0" smtClean="0"/>
          </a:p>
          <a:p>
            <a:pPr>
              <a:buNone/>
            </a:pPr>
            <a:endParaRPr lang="ko-KR" altLang="en-US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b="0" dirty="0" smtClean="0"/>
              <a:t>암시 객체 </a:t>
            </a:r>
            <a:r>
              <a:rPr lang="en-US" altLang="ko-KR" b="0" dirty="0" smtClean="0"/>
              <a:t>(</a:t>
            </a:r>
            <a:r>
              <a:rPr lang="en-US" b="0" dirty="0" smtClean="0"/>
              <a:t>config)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&lt;body</a:t>
            </a:r>
            <a:r>
              <a:rPr lang="en-US" altLang="ko-KR" sz="1600" dirty="0" smtClean="0"/>
              <a:t>&gt;</a:t>
            </a: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&lt;%</a:t>
            </a:r>
          </a:p>
          <a:p>
            <a:pPr>
              <a:buNone/>
            </a:pPr>
            <a:r>
              <a:rPr lang="en-US" altLang="ko-KR" sz="1600" dirty="0" smtClean="0"/>
              <a:t>  out.println("</a:t>
            </a:r>
            <a:r>
              <a:rPr lang="ko-KR" altLang="en-US" sz="1600" dirty="0" smtClean="0"/>
              <a:t>예외 처리 </a:t>
            </a:r>
            <a:r>
              <a:rPr lang="en-US" altLang="ko-KR" sz="1600" dirty="0" smtClean="0"/>
              <a:t>JSP </a:t>
            </a:r>
            <a:r>
              <a:rPr lang="ko-KR" altLang="en-US" sz="1600" dirty="0" smtClean="0"/>
              <a:t>프로그램</a:t>
            </a:r>
            <a:r>
              <a:rPr lang="en-US" altLang="ko-KR" sz="1600" dirty="0" smtClean="0"/>
              <a:t>");</a:t>
            </a:r>
          </a:p>
          <a:p>
            <a:pPr>
              <a:buNone/>
            </a:pPr>
            <a:r>
              <a:rPr lang="en-US" altLang="ko-KR" sz="1600" dirty="0" smtClean="0"/>
              <a:t>  out.println("&lt;BR&gt;&lt;BR</a:t>
            </a:r>
            <a:r>
              <a:rPr lang="en-US" altLang="ko-KR" sz="1600" dirty="0" smtClean="0"/>
              <a:t>&gt;");</a:t>
            </a: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//(2) throw </a:t>
            </a:r>
            <a:r>
              <a:rPr lang="ko-KR" altLang="en-US" sz="1600" dirty="0" smtClean="0"/>
              <a:t>된 예외의 간결한 정보를 </a:t>
            </a:r>
            <a:r>
              <a:rPr lang="en-US" altLang="ko-KR" sz="1600" dirty="0" smtClean="0"/>
              <a:t>toString </a:t>
            </a:r>
            <a:r>
              <a:rPr lang="ko-KR" altLang="en-US" sz="1600" dirty="0" smtClean="0"/>
              <a:t>메소드를 사용하여 표시합니다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  out.println(exception.toString());</a:t>
            </a:r>
          </a:p>
          <a:p>
            <a:pPr>
              <a:buNone/>
            </a:pPr>
            <a:r>
              <a:rPr lang="en-US" altLang="ko-KR" sz="1600" dirty="0" smtClean="0"/>
              <a:t>%&gt;</a:t>
            </a: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&lt;!-- </a:t>
            </a:r>
            <a:r>
              <a:rPr lang="ko-KR" altLang="en-US" sz="1600" dirty="0" smtClean="0">
                <a:solidFill>
                  <a:srgbClr val="FF0000"/>
                </a:solidFill>
              </a:rPr>
              <a:t>에러 처리 샘플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IE</a:t>
            </a:r>
            <a:r>
              <a:rPr lang="ko-KR" altLang="en-US" sz="1600" dirty="0" smtClean="0">
                <a:solidFill>
                  <a:srgbClr val="FF0000"/>
                </a:solidFill>
              </a:rPr>
              <a:t>에서만 이러한 오류가 나타나는데 원인은 다음과 같다</a:t>
            </a:r>
            <a:r>
              <a:rPr lang="en-US" altLang="ko-KR" sz="1600" dirty="0" smtClean="0">
                <a:solidFill>
                  <a:srgbClr val="FF0000"/>
                </a:solidFill>
              </a:rPr>
              <a:t>.</a:t>
            </a:r>
          </a:p>
          <a:p>
            <a:pPr>
              <a:buNone/>
            </a:pPr>
            <a:r>
              <a:rPr lang="ko-KR" altLang="en-US" sz="1600" dirty="0" smtClean="0">
                <a:solidFill>
                  <a:srgbClr val="FF0000"/>
                </a:solidFill>
              </a:rPr>
              <a:t>▶ 응답의 상태 코드가 </a:t>
            </a:r>
            <a:r>
              <a:rPr lang="en-US" altLang="ko-KR" sz="1600" dirty="0" smtClean="0">
                <a:solidFill>
                  <a:srgbClr val="FF0000"/>
                </a:solidFill>
              </a:rPr>
              <a:t>404 </a:t>
            </a:r>
            <a:r>
              <a:rPr lang="ko-KR" altLang="en-US" sz="1600" dirty="0" smtClean="0">
                <a:solidFill>
                  <a:srgbClr val="FF0000"/>
                </a:solidFill>
              </a:rPr>
              <a:t>나 </a:t>
            </a:r>
            <a:r>
              <a:rPr lang="en-US" altLang="ko-KR" sz="1600" dirty="0" smtClean="0">
                <a:solidFill>
                  <a:srgbClr val="FF0000"/>
                </a:solidFill>
              </a:rPr>
              <a:t>500 </a:t>
            </a:r>
            <a:r>
              <a:rPr lang="ko-KR" altLang="en-US" sz="1600" dirty="0" smtClean="0">
                <a:solidFill>
                  <a:srgbClr val="FF0000"/>
                </a:solidFill>
              </a:rPr>
              <a:t>과 같은 에러코드일 경우</a:t>
            </a:r>
          </a:p>
          <a:p>
            <a:pPr>
              <a:buNone/>
            </a:pPr>
            <a:r>
              <a:rPr lang="ko-KR" altLang="en-US" sz="1600" dirty="0" smtClean="0">
                <a:solidFill>
                  <a:srgbClr val="FF0000"/>
                </a:solidFill>
              </a:rPr>
              <a:t>▶ 전체 응답 결과 데이터의 길이가 </a:t>
            </a:r>
            <a:r>
              <a:rPr lang="en-US" altLang="ko-KR" sz="1600" dirty="0" smtClean="0">
                <a:solidFill>
                  <a:srgbClr val="FF0000"/>
                </a:solidFill>
              </a:rPr>
              <a:t>513 </a:t>
            </a:r>
            <a:r>
              <a:rPr lang="ko-KR" altLang="en-US" sz="1600" dirty="0" smtClean="0">
                <a:solidFill>
                  <a:srgbClr val="FF0000"/>
                </a:solidFill>
              </a:rPr>
              <a:t>바이트보다 작을 때</a:t>
            </a:r>
          </a:p>
          <a:p>
            <a:pPr>
              <a:buNone/>
            </a:pPr>
            <a:endParaRPr lang="ko-KR" altLang="en-US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ko-KR" altLang="en-US" sz="1600" dirty="0" smtClean="0">
                <a:solidFill>
                  <a:srgbClr val="FF0000"/>
                </a:solidFill>
              </a:rPr>
              <a:t>* 에러페이지의 데이터 길이가 </a:t>
            </a:r>
            <a:r>
              <a:rPr lang="en-US" altLang="ko-KR" sz="1600" dirty="0" smtClean="0">
                <a:solidFill>
                  <a:srgbClr val="FF0000"/>
                </a:solidFill>
              </a:rPr>
              <a:t>513 </a:t>
            </a:r>
            <a:r>
              <a:rPr lang="ko-KR" altLang="en-US" sz="1600" dirty="0" smtClean="0">
                <a:solidFill>
                  <a:srgbClr val="FF0000"/>
                </a:solidFill>
              </a:rPr>
              <a:t>바이트를 약간 넘게하여 테스트해본 결과 </a:t>
            </a:r>
            <a:r>
              <a:rPr lang="en-US" altLang="ko-KR" sz="1600" dirty="0" smtClean="0">
                <a:solidFill>
                  <a:srgbClr val="FF0000"/>
                </a:solidFill>
              </a:rPr>
              <a:t>IE </a:t>
            </a:r>
            <a:r>
              <a:rPr lang="ko-KR" altLang="en-US" sz="1600" dirty="0" smtClean="0">
                <a:solidFill>
                  <a:srgbClr val="FF0000"/>
                </a:solidFill>
              </a:rPr>
              <a:t>에서의 출력 결과가 나타났다</a:t>
            </a:r>
            <a:r>
              <a:rPr lang="en-US" altLang="ko-KR" sz="1600" dirty="0" smtClean="0">
                <a:solidFill>
                  <a:srgbClr val="FF0000"/>
                </a:solidFill>
              </a:rPr>
              <a:t>. </a:t>
            </a:r>
            <a:r>
              <a:rPr lang="ko-KR" altLang="en-US" sz="1600" dirty="0" smtClean="0">
                <a:solidFill>
                  <a:srgbClr val="FF0000"/>
                </a:solidFill>
              </a:rPr>
              <a:t>크게 할거면 확실히 크게 해줘야 지정한 에러페이지가 출력된다</a:t>
            </a:r>
            <a:r>
              <a:rPr lang="en-US" altLang="ko-KR" sz="1600" dirty="0" smtClean="0">
                <a:solidFill>
                  <a:srgbClr val="FF0000"/>
                </a:solidFill>
              </a:rPr>
              <a:t>.</a:t>
            </a:r>
          </a:p>
          <a:p>
            <a:pPr>
              <a:buNone/>
            </a:pPr>
            <a:r>
              <a:rPr lang="ko-KR" altLang="en-US" sz="1600" dirty="0" smtClean="0">
                <a:solidFill>
                  <a:srgbClr val="FF0000"/>
                </a:solidFill>
              </a:rPr>
              <a:t>다음과 같이 에러페이지를 수정해줘서 하면 잘 출력된다</a:t>
            </a:r>
            <a:r>
              <a:rPr lang="en-US" altLang="ko-KR" sz="1600" dirty="0" smtClean="0">
                <a:solidFill>
                  <a:srgbClr val="FF0000"/>
                </a:solidFill>
              </a:rPr>
              <a:t>. </a:t>
            </a:r>
            <a:r>
              <a:rPr lang="ko-KR" altLang="en-US" sz="1600" dirty="0" smtClean="0">
                <a:solidFill>
                  <a:srgbClr val="FF0000"/>
                </a:solidFill>
              </a:rPr>
              <a:t>이미지를 첨부해도 좋고 어떠한 방법이든 </a:t>
            </a:r>
            <a:r>
              <a:rPr lang="en-US" altLang="ko-KR" sz="1600" dirty="0" smtClean="0">
                <a:solidFill>
                  <a:srgbClr val="FF0000"/>
                </a:solidFill>
              </a:rPr>
              <a:t>513 </a:t>
            </a:r>
            <a:r>
              <a:rPr lang="ko-KR" altLang="en-US" sz="1600" dirty="0" smtClean="0">
                <a:solidFill>
                  <a:srgbClr val="FF0000"/>
                </a:solidFill>
              </a:rPr>
              <a:t>바이트를 넘기면 된다</a:t>
            </a:r>
            <a:r>
              <a:rPr lang="en-US" altLang="ko-KR" sz="1600" dirty="0" smtClean="0">
                <a:solidFill>
                  <a:srgbClr val="FF0000"/>
                </a:solidFill>
              </a:rPr>
              <a:t>.</a:t>
            </a:r>
          </a:p>
          <a:p>
            <a:pPr>
              <a:buNone/>
            </a:pP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--&gt;</a:t>
            </a:r>
            <a:endParaRPr lang="ko-KR" altLang="en-US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1600" dirty="0" smtClean="0"/>
              <a:t>&lt;/body&gt;</a:t>
            </a: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endParaRPr lang="en-US" altLang="ko-KR" sz="1600" dirty="0" smtClean="0"/>
          </a:p>
          <a:p>
            <a:pPr>
              <a:buNone/>
            </a:pPr>
            <a:endParaRPr lang="ko-KR" altLang="en-US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b="0" dirty="0" smtClean="0"/>
              <a:t>암시 객체 </a:t>
            </a:r>
            <a:r>
              <a:rPr lang="en-US" altLang="ko-KR" b="0" dirty="0" smtClean="0"/>
              <a:t>(</a:t>
            </a:r>
            <a:r>
              <a:rPr lang="en-US" b="0" dirty="0" smtClean="0"/>
              <a:t>config)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1068</TotalTime>
  <Words>343</Words>
  <Application>Microsoft Office PowerPoint</Application>
  <PresentationFormat>화면 슬라이드 쇼(4:3)</PresentationFormat>
  <Paragraphs>132</Paragraphs>
  <Slides>8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광장</vt:lpstr>
      <vt:lpstr>암시 객체 (exception)</vt:lpstr>
      <vt:lpstr>암시 객체 (config)</vt:lpstr>
      <vt:lpstr>암시 객체 (config)</vt:lpstr>
      <vt:lpstr>암시 객체 (config)</vt:lpstr>
      <vt:lpstr>암시 객체 (config)</vt:lpstr>
      <vt:lpstr>암시 객체 (config)</vt:lpstr>
      <vt:lpstr>암시 객체 (config)</vt:lpstr>
      <vt:lpstr>암시 객체 (config)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Pattern</dc:title>
  <dc:creator>dbs</dc:creator>
  <cp:lastModifiedBy>USER</cp:lastModifiedBy>
  <cp:revision>121</cp:revision>
  <dcterms:created xsi:type="dcterms:W3CDTF">2014-09-13T23:58:15Z</dcterms:created>
  <dcterms:modified xsi:type="dcterms:W3CDTF">2015-12-07T05:10:08Z</dcterms:modified>
</cp:coreProperties>
</file>