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선언</a:t>
            </a:r>
            <a:endParaRPr lang="en-US" altLang="ko-KR" sz="1600" b="1" dirty="0" smtClean="0"/>
          </a:p>
          <a:p>
            <a:pPr>
              <a:buNone/>
            </a:pPr>
            <a:r>
              <a:rPr lang="ko-KR" altLang="en-US" sz="1600" dirty="0" smtClean="0"/>
              <a:t>선언에서 변수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메소드를 선언합니다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변수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메소드 선언시 반드시</a:t>
            </a:r>
            <a:r>
              <a:rPr lang="en-US" altLang="ko-KR" sz="1600" dirty="0" smtClean="0"/>
              <a:t>; (</a:t>
            </a:r>
            <a:r>
              <a:rPr lang="ko-KR" altLang="en-US" sz="1600" dirty="0" smtClean="0"/>
              <a:t>세미콜론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필요합니다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en-US" altLang="ko-KR" sz="1600" b="1" dirty="0" smtClean="0"/>
              <a:t>&lt;%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! </a:t>
            </a:r>
            <a:r>
              <a:rPr lang="ko-KR" altLang="en-US" sz="1600" b="1" dirty="0" smtClean="0"/>
              <a:t>선언문</a:t>
            </a:r>
            <a:r>
              <a:rPr lang="en-US" altLang="ko-KR" sz="1600" b="1" dirty="0" smtClean="0"/>
              <a:t>; %&gt;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ko-KR" altLang="en-US" sz="1600" dirty="0" smtClean="0"/>
              <a:t>선언에서 선언 된 변수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메소드는 처음 요청이있을 때 한 번만 호출됩니다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따라서 계속되는 요구에도 변수의 값은 초기화되지 않고</a:t>
            </a:r>
            <a:r>
              <a:rPr lang="en-US" altLang="ko-KR" sz="1600" dirty="0" smtClean="0"/>
              <a:t>, </a:t>
            </a:r>
            <a:r>
              <a:rPr lang="en-US" sz="1600" dirty="0" smtClean="0"/>
              <a:t>JSP </a:t>
            </a:r>
            <a:r>
              <a:rPr lang="ko-KR" altLang="en-US" sz="1600" dirty="0" smtClean="0"/>
              <a:t>컨테이너 </a:t>
            </a:r>
            <a:r>
              <a:rPr lang="en-US" altLang="ko-KR" sz="1600" dirty="0" smtClean="0"/>
              <a:t>(</a:t>
            </a:r>
            <a:r>
              <a:rPr lang="en-US" sz="1600" dirty="0" smtClean="0"/>
              <a:t>Tomcat </a:t>
            </a:r>
            <a:r>
              <a:rPr lang="ko-KR" altLang="en-US" sz="1600" dirty="0" smtClean="0"/>
              <a:t>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다시 시작할 때까지 값이 유지됩니다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선언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스크립틀릿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표현식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예제 </a:t>
            </a:r>
            <a:r>
              <a:rPr lang="en-US" altLang="ko-KR" sz="1600" b="1" dirty="0" smtClean="0"/>
              <a:t>1)</a:t>
            </a:r>
            <a:r>
              <a:rPr lang="ko-KR" altLang="en-US" sz="1600" dirty="0" smtClean="0"/>
              <a:t> 변수 </a:t>
            </a:r>
            <a:r>
              <a:rPr lang="en-US" sz="1600" dirty="0" smtClean="0"/>
              <a:t>cnt</a:t>
            </a:r>
            <a:r>
              <a:rPr lang="ko-KR" altLang="en-US" sz="1600" dirty="0" smtClean="0"/>
              <a:t>를 선언 태그에서 선언하고 있기 때문에 초기화 한 번만 이루어지지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않아 카운터 값은 유지됩니다</a:t>
            </a:r>
            <a:r>
              <a:rPr lang="en-US" altLang="ko-KR" sz="1600" dirty="0" smtClean="0"/>
              <a:t>. </a:t>
            </a:r>
          </a:p>
          <a:p>
            <a:pPr>
              <a:buNone/>
            </a:pPr>
            <a:r>
              <a:rPr lang="ko-KR" altLang="en-US" sz="1600" dirty="0" smtClean="0"/>
              <a:t>따라서 변수 </a:t>
            </a:r>
            <a:r>
              <a:rPr lang="en-US" sz="1600" dirty="0" smtClean="0"/>
              <a:t>cnt </a:t>
            </a:r>
            <a:r>
              <a:rPr lang="ko-KR" altLang="en-US" sz="1600" dirty="0" smtClean="0"/>
              <a:t>값은 요청 때마다 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씩 증가합니다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800" dirty="0" smtClean="0"/>
              <a:t>&lt;</a:t>
            </a:r>
            <a:r>
              <a:rPr lang="en-US" sz="1800" dirty="0" smtClean="0"/>
              <a:t>HTML&gt; </a:t>
            </a:r>
          </a:p>
          <a:p>
            <a:pPr>
              <a:buNone/>
            </a:pPr>
            <a:r>
              <a:rPr lang="en-US" sz="1800" dirty="0" smtClean="0"/>
              <a:t>&lt;BODY&gt;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&lt;%! int cnt=0; %&gt; </a:t>
            </a:r>
            <a:r>
              <a:rPr lang="en-US" sz="1800" dirty="0" smtClean="0">
                <a:solidFill>
                  <a:srgbClr val="FF0000"/>
                </a:solidFill>
              </a:rPr>
              <a:t>	// </a:t>
            </a:r>
            <a:r>
              <a:rPr lang="ko-KR" altLang="en-US" sz="1800" dirty="0" smtClean="0">
                <a:solidFill>
                  <a:srgbClr val="FF0000"/>
                </a:solidFill>
              </a:rPr>
              <a:t>글로벌 </a:t>
            </a:r>
            <a:r>
              <a:rPr lang="en-US" altLang="ko-KR" sz="1800" dirty="0" smtClean="0">
                <a:solidFill>
                  <a:srgbClr val="FF0000"/>
                </a:solidFill>
              </a:rPr>
              <a:t>or </a:t>
            </a:r>
            <a:r>
              <a:rPr lang="ko-KR" altLang="en-US" sz="1800" dirty="0" smtClean="0">
                <a:solidFill>
                  <a:srgbClr val="FF0000"/>
                </a:solidFill>
              </a:rPr>
              <a:t>멤버변수와 같음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&lt;%= cnt++ %&gt;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&lt;/BODY&gt; </a:t>
            </a:r>
          </a:p>
          <a:p>
            <a:pPr>
              <a:buNone/>
            </a:pPr>
            <a:r>
              <a:rPr lang="en-US" sz="1800" dirty="0" smtClean="0"/>
              <a:t>&lt;/HTML&gt; </a:t>
            </a:r>
            <a:endParaRPr lang="en-US" altLang="ko-KR" sz="1800" dirty="0" smtClean="0"/>
          </a:p>
          <a:p>
            <a:pPr>
              <a:buNone/>
            </a:pPr>
            <a:endParaRPr lang="ko-KR" altLang="en-US" sz="20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선언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스크립틀릿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표현식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스크립틀릿</a:t>
            </a:r>
            <a:endParaRPr lang="ko-KR" altLang="en-US" sz="1600" dirty="0" smtClean="0"/>
          </a:p>
          <a:p>
            <a:pPr>
              <a:buNone/>
            </a:pPr>
            <a:r>
              <a:rPr lang="ko-KR" altLang="en-US" sz="1600" dirty="0" smtClean="0"/>
              <a:t>스크립틀릿은 </a:t>
            </a:r>
            <a:r>
              <a:rPr lang="en-US" sz="1600" dirty="0" smtClean="0"/>
              <a:t>JSP </a:t>
            </a:r>
            <a:r>
              <a:rPr lang="ko-KR" altLang="en-US" sz="1600" dirty="0" smtClean="0"/>
              <a:t>태그에서는 표현할 수없는 작업을 </a:t>
            </a:r>
            <a:r>
              <a:rPr lang="en-US" sz="1600" dirty="0" smtClean="0"/>
              <a:t>Java </a:t>
            </a:r>
            <a:r>
              <a:rPr lang="ko-KR" altLang="en-US" sz="1600" dirty="0" smtClean="0"/>
              <a:t>코드를 작성하고 자유로운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작업을 수행하는 경우에 사용합니다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Java </a:t>
            </a:r>
            <a:r>
              <a:rPr lang="ko-KR" altLang="en-US" sz="1600" dirty="0" smtClean="0"/>
              <a:t>코드를위한 각 코드에는 반드시</a:t>
            </a:r>
            <a:r>
              <a:rPr lang="en-US" altLang="ko-KR" sz="1600" dirty="0" smtClean="0"/>
              <a:t>; (</a:t>
            </a:r>
            <a:r>
              <a:rPr lang="ko-KR" altLang="en-US" sz="1600" dirty="0" smtClean="0"/>
              <a:t>세미콜론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필요합니다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en-US" altLang="ko-KR" sz="1600" b="1" dirty="0" smtClean="0"/>
              <a:t>&lt;% </a:t>
            </a:r>
            <a:r>
              <a:rPr lang="ko-KR" altLang="en-US" sz="1600" b="1" dirty="0" smtClean="0"/>
              <a:t>스크립틀릿</a:t>
            </a:r>
            <a:r>
              <a:rPr lang="en-US" altLang="ko-KR" sz="1600" b="1" dirty="0" smtClean="0"/>
              <a:t>; %&gt;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ko-KR" altLang="en-US" sz="1600" dirty="0" smtClean="0"/>
              <a:t>스크립트 릿에서 선언 된 변수는 요청 때마다 호출됩니다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따라서 그 요청이 있을 때마다 변수의 값이 초기화됩니다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선언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스크립틀릿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표현식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예제 </a:t>
            </a:r>
            <a:r>
              <a:rPr lang="en-US" altLang="ko-KR" sz="1600" b="1" dirty="0" smtClean="0"/>
              <a:t>2)</a:t>
            </a:r>
            <a:r>
              <a:rPr lang="ko-KR" altLang="en-US" sz="1600" dirty="0" smtClean="0"/>
              <a:t> 변수 </a:t>
            </a:r>
            <a:r>
              <a:rPr lang="en-US" sz="1600" dirty="0" smtClean="0"/>
              <a:t>cnt</a:t>
            </a:r>
            <a:r>
              <a:rPr lang="ko-KR" altLang="en-US" sz="1600" dirty="0" smtClean="0"/>
              <a:t>를 스크립틀릿에서 선언하고 있기 때문에 요청 때마다 초기화가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이루어집니다</a:t>
            </a:r>
            <a:r>
              <a:rPr lang="en-US" altLang="ko-KR" sz="1600" dirty="0" smtClean="0"/>
              <a:t>. </a:t>
            </a:r>
            <a:r>
              <a:rPr lang="ko-KR" altLang="en-US" sz="1600" dirty="0" smtClean="0"/>
              <a:t>따라서 변수 </a:t>
            </a:r>
            <a:r>
              <a:rPr lang="en-US" sz="1600" dirty="0" smtClean="0"/>
              <a:t>cnt </a:t>
            </a:r>
            <a:r>
              <a:rPr lang="ko-KR" altLang="en-US" sz="1600" dirty="0" smtClean="0"/>
              <a:t>값은 여러 번 요청도 증가하지 않고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반드시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표시됩니다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800" dirty="0" smtClean="0"/>
              <a:t>&lt;</a:t>
            </a:r>
            <a:r>
              <a:rPr lang="en-US" sz="1800" dirty="0" smtClean="0"/>
              <a:t>HTML&gt; </a:t>
            </a:r>
          </a:p>
          <a:p>
            <a:pPr>
              <a:buNone/>
            </a:pPr>
            <a:r>
              <a:rPr lang="en-US" sz="1800" dirty="0" smtClean="0"/>
              <a:t>&lt;BODY&gt;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&lt;% int cnt=0; %&gt; </a:t>
            </a:r>
            <a:r>
              <a:rPr lang="en-US" sz="1800" dirty="0" smtClean="0">
                <a:solidFill>
                  <a:srgbClr val="FF0000"/>
                </a:solidFill>
              </a:rPr>
              <a:t>	// </a:t>
            </a:r>
            <a:r>
              <a:rPr lang="en-US" sz="1800" dirty="0" smtClean="0">
                <a:solidFill>
                  <a:srgbClr val="FF0000"/>
                </a:solidFill>
              </a:rPr>
              <a:t>local </a:t>
            </a:r>
            <a:r>
              <a:rPr lang="ko-KR" altLang="en-US" sz="1800" dirty="0" smtClean="0">
                <a:solidFill>
                  <a:srgbClr val="FF0000"/>
                </a:solidFill>
              </a:rPr>
              <a:t>변수와 같음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&lt;%= cnt++ %&gt;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&lt;/BODY&gt; </a:t>
            </a:r>
          </a:p>
          <a:p>
            <a:pPr>
              <a:buNone/>
            </a:pPr>
            <a:r>
              <a:rPr lang="en-US" sz="1800" dirty="0" smtClean="0"/>
              <a:t>&lt;/HTML&gt; 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선언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스크립틀릿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표현식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식</a:t>
            </a:r>
            <a:endParaRPr lang="en-US" altLang="ko-KR" sz="1600" b="1" dirty="0" smtClean="0"/>
          </a:p>
          <a:p>
            <a:pPr>
              <a:buNone/>
            </a:pPr>
            <a:r>
              <a:rPr lang="ko-KR" altLang="en-US" sz="1600" dirty="0" smtClean="0"/>
              <a:t>식에서는 </a:t>
            </a:r>
            <a:r>
              <a:rPr lang="en-US" sz="1600" dirty="0" smtClean="0"/>
              <a:t>Java </a:t>
            </a:r>
            <a:r>
              <a:rPr lang="ko-KR" altLang="en-US" sz="1600" dirty="0" smtClean="0"/>
              <a:t>코드를 작성하고 그 결과를 표시합니다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따라서 실행 결과를 반환 코드 밖에 기술할 수는 없습니다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실행 결과를 리턴하지 </a:t>
            </a:r>
            <a:r>
              <a:rPr lang="en-US" sz="1600" dirty="0" smtClean="0"/>
              <a:t>void </a:t>
            </a:r>
            <a:r>
              <a:rPr lang="ko-KR" altLang="en-US" sz="1600" dirty="0" smtClean="0"/>
              <a:t>메소드 나 변수의 선언 만 식으로 설명 할 수 없습니다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식에서는 </a:t>
            </a:r>
            <a:r>
              <a:rPr lang="en-US" altLang="ko-KR" sz="1600" dirty="0" smtClean="0"/>
              <a:t>; (</a:t>
            </a:r>
            <a:r>
              <a:rPr lang="ko-KR" altLang="en-US" sz="1600" dirty="0" smtClean="0"/>
              <a:t>세미콜론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작성하지 않습니다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en-US" altLang="ko-KR" sz="1600" b="1" dirty="0" smtClean="0"/>
              <a:t>&lt;%= </a:t>
            </a:r>
            <a:r>
              <a:rPr lang="ko-KR" altLang="en-US" sz="1600" b="1" dirty="0" smtClean="0"/>
              <a:t>표현식 </a:t>
            </a:r>
            <a:r>
              <a:rPr lang="en-US" altLang="ko-KR" sz="1600" b="1" dirty="0" smtClean="0"/>
              <a:t>%&gt;</a:t>
            </a:r>
            <a:endParaRPr lang="ko-KR" altLang="en-US" sz="1600" dirty="0" smtClean="0"/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선언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스크립틀릿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표현식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식으로 작성할 수 있는 코드</a:t>
            </a: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ko-KR" altLang="en-US" sz="1600" b="1" dirty="0" smtClean="0"/>
              <a:t>식으로 작성할 수 없는 코드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안됨 </a:t>
            </a:r>
            <a:r>
              <a:rPr lang="en-US" altLang="ko-KR" sz="1600" b="1" dirty="0" smtClean="0"/>
              <a:t>X)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선언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스크립틀릿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표현식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24000" y="1816414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76496"/>
                <a:gridCol w="36195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코드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설명</a:t>
                      </a:r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&lt;%= </a:t>
                      </a:r>
                      <a:r>
                        <a:rPr lang="en-US" sz="1400" dirty="0"/>
                        <a:t>abc %&gt;</a:t>
                      </a:r>
                      <a:endParaRPr lang="en-US" sz="1400" dirty="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/>
                        <a:t>변수 </a:t>
                      </a:r>
                      <a:r>
                        <a:rPr lang="en-US" sz="1400"/>
                        <a:t>abc</a:t>
                      </a:r>
                      <a:r>
                        <a:rPr lang="ko-KR" altLang="en-US" sz="1400"/>
                        <a:t>의 값을 표시합니다</a:t>
                      </a:r>
                      <a:r>
                        <a:rPr lang="en-US" altLang="ko-KR" sz="1400"/>
                        <a:t>.</a:t>
                      </a:r>
                      <a:endParaRPr lang="en-US" altLang="ko-KR" sz="140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&lt;%= getValue() </a:t>
                      </a:r>
                      <a:r>
                        <a:rPr lang="en-US" sz="1400" dirty="0"/>
                        <a:t>%&gt;</a:t>
                      </a:r>
                      <a:endParaRPr lang="en-US" sz="1400" dirty="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/>
                        <a:t>메소드 </a:t>
                      </a:r>
                      <a:r>
                        <a:rPr lang="en-US" sz="1400" dirty="0"/>
                        <a:t>getValue</a:t>
                      </a:r>
                      <a:r>
                        <a:rPr lang="ko-KR" altLang="en-US" sz="1400" dirty="0"/>
                        <a:t>의 실행 결과를 표시합니다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18828" y="4102430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76496"/>
                <a:gridCol w="36195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코드</a:t>
                      </a:r>
                      <a:endParaRPr lang="ko-KR" altLang="en-US" sz="14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설명</a:t>
                      </a:r>
                      <a:endParaRPr lang="ko-KR" altLang="en-US" sz="1400" dirty="0"/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333333"/>
                          </a:solidFill>
                        </a:rPr>
                        <a:t>&lt;%=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int 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</a:rPr>
                        <a:t>abc=0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%&gt;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solidFill>
                            <a:srgbClr val="333333"/>
                          </a:solidFill>
                        </a:rPr>
                        <a:t>변수 </a:t>
                      </a:r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abc </a:t>
                      </a:r>
                      <a:r>
                        <a:rPr lang="ko-KR" altLang="en-US" sz="1400">
                          <a:solidFill>
                            <a:srgbClr val="333333"/>
                          </a:solidFill>
                        </a:rPr>
                        <a:t>선언</a:t>
                      </a:r>
                      <a:r>
                        <a:rPr lang="en-US" altLang="ko-KR" sz="140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333333"/>
                          </a:solidFill>
                        </a:rPr>
                        <a:t>&lt;%= setValue()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%&gt;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반환 값이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void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메소드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setValue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실행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750</TotalTime>
  <Words>127</Words>
  <Application>Microsoft Office PowerPoint</Application>
  <PresentationFormat>화면 슬라이드 쇼(4:3)</PresentationFormat>
  <Paragraphs>93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Lucida Sans Unicode</vt:lpstr>
      <vt:lpstr>Verdana</vt:lpstr>
      <vt:lpstr>Wingdings 2</vt:lpstr>
      <vt:lpstr>Wingdings 3</vt:lpstr>
      <vt:lpstr>광장</vt:lpstr>
      <vt:lpstr>선언, 스크립틀릿, 표현식</vt:lpstr>
      <vt:lpstr>선언, 스크립틀릿, 표현식</vt:lpstr>
      <vt:lpstr>선언, 스크립틀릿, 표현식</vt:lpstr>
      <vt:lpstr>선언, 스크립틀릿, 표현식</vt:lpstr>
      <vt:lpstr>선언, 스크립틀릿, 표현식</vt:lpstr>
      <vt:lpstr>선언, 스크립틀릿, 표현식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user2</cp:lastModifiedBy>
  <cp:revision>83</cp:revision>
  <dcterms:created xsi:type="dcterms:W3CDTF">2014-09-13T23:58:15Z</dcterms:created>
  <dcterms:modified xsi:type="dcterms:W3CDTF">2017-07-12T07:32:41Z</dcterms:modified>
</cp:coreProperties>
</file>