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&lt;jsp : include&gt;</a:t>
            </a:r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 중에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 : include&gt;</a:t>
            </a:r>
            <a:r>
              <a:rPr lang="ko-KR" altLang="en-US" sz="1600" dirty="0" smtClean="0"/>
              <a:t>가있는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 : include&gt;</a:t>
            </a:r>
            <a:r>
              <a:rPr lang="ko-KR" altLang="en-US" sz="1600" dirty="0" smtClean="0"/>
              <a:t>에 지정된 파일의 처리를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지정한 파일의 처리를 실행 한 후 다시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 : include&gt;</a:t>
            </a:r>
            <a:r>
              <a:rPr lang="ko-KR" altLang="en-US" sz="1600" dirty="0" smtClean="0"/>
              <a:t>가 포함 된 프로그램 처리를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&lt;</a:t>
            </a:r>
            <a:r>
              <a:rPr lang="en-US" sz="1600" b="1" dirty="0" smtClean="0"/>
              <a:t>jsp:include page="</a:t>
            </a:r>
            <a:r>
              <a:rPr lang="ko-KR" altLang="en-US" sz="1600" b="1" dirty="0" smtClean="0"/>
              <a:t>파일</a:t>
            </a:r>
            <a:r>
              <a:rPr lang="en-US" altLang="ko-KR" sz="1600" b="1" dirty="0" smtClean="0"/>
              <a:t>" </a:t>
            </a:r>
            <a:r>
              <a:rPr lang="en-US" sz="1600" b="1" dirty="0" smtClean="0"/>
              <a:t>flush="true|false"/&gt;</a:t>
            </a:r>
          </a:p>
          <a:p>
            <a:pPr>
              <a:buNone/>
            </a:pPr>
            <a:r>
              <a:rPr lang="en-US" sz="1600" b="1" dirty="0" smtClean="0"/>
              <a:t>&lt;jsp:include page="</a:t>
            </a:r>
            <a:r>
              <a:rPr lang="ko-KR" altLang="en-US" sz="1600" b="1" dirty="0" smtClean="0"/>
              <a:t>파일</a:t>
            </a:r>
            <a:r>
              <a:rPr lang="en-US" altLang="ko-KR" sz="1600" b="1" dirty="0" smtClean="0"/>
              <a:t>" </a:t>
            </a:r>
            <a:r>
              <a:rPr lang="en-US" sz="1600" b="1" dirty="0" smtClean="0"/>
              <a:t>flush="true|false"/&gt;</a:t>
            </a:r>
            <a:r>
              <a:rPr lang="en-US" sz="1600" dirty="0" smtClean="0"/>
              <a:t> 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&lt;jsp:param name="</a:t>
            </a:r>
            <a:r>
              <a:rPr lang="ko-KR" altLang="en-US" sz="1600" b="1" dirty="0" smtClean="0"/>
              <a:t>매개 변수 이름</a:t>
            </a:r>
            <a:r>
              <a:rPr lang="en-US" altLang="ko-KR" sz="1600" b="1" dirty="0" smtClean="0"/>
              <a:t>" </a:t>
            </a:r>
            <a:r>
              <a:rPr lang="en-US" sz="1600" b="1" dirty="0" smtClean="0"/>
              <a:t>value="</a:t>
            </a:r>
            <a:r>
              <a:rPr lang="ko-KR" altLang="en-US" sz="1600" b="1" dirty="0" smtClean="0"/>
              <a:t>매개 변수 값</a:t>
            </a:r>
            <a:r>
              <a:rPr lang="en-US" altLang="ko-KR" sz="1600" b="1" dirty="0" smtClean="0"/>
              <a:t>"/&gt;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&lt;/</a:t>
            </a:r>
            <a:r>
              <a:rPr lang="en-US" sz="1600" b="1" dirty="0" smtClean="0"/>
              <a:t>jsp:include&gt;</a:t>
            </a: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 </a:t>
            </a:r>
            <a:r>
              <a:rPr lang="en-US" altLang="ko-KR" sz="1600" dirty="0" smtClean="0"/>
              <a:t>2)</a:t>
            </a:r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jsp:forward&gt;</a:t>
            </a:r>
            <a:r>
              <a:rPr lang="ko-KR" altLang="en-US" sz="1600" dirty="0" smtClean="0"/>
              <a:t>에 지정된 파일 처리를 전송합니다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전송할 때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jsp:param&gt;</a:t>
            </a:r>
            <a:r>
              <a:rPr lang="ko-KR" altLang="en-US" sz="1600" dirty="0" smtClean="0"/>
              <a:t>을 통해 값을 전달합니다</a:t>
            </a:r>
            <a:r>
              <a:rPr lang="en-US" altLang="ko-KR" sz="1600" dirty="0" smtClean="0"/>
              <a:t>. </a:t>
            </a:r>
          </a:p>
          <a:p>
            <a:pPr>
              <a:buNone/>
            </a:pPr>
            <a:r>
              <a:rPr lang="ko-KR" altLang="en-US" sz="1600" dirty="0" smtClean="0"/>
              <a:t>대상 파일에서 전달 된 값을 취득해서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forward.jsp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&lt;%@ page language=</a:t>
            </a:r>
            <a:r>
              <a:rPr lang="en-US" altLang="ko-KR" sz="1600" i="1" dirty="0" smtClean="0"/>
              <a:t>"java" contentType="text/html; charset=UTF-8"%&gt;</a:t>
            </a:r>
          </a:p>
          <a:p>
            <a:pPr>
              <a:buNone/>
            </a:pPr>
            <a:r>
              <a:rPr lang="en-US" altLang="ko-KR" sz="1600" dirty="0" smtClean="0"/>
              <a:t>&lt;!DOCTYPE&gt;</a:t>
            </a:r>
          </a:p>
          <a:p>
            <a:pPr>
              <a:buNone/>
            </a:pPr>
            <a:r>
              <a:rPr lang="en-US" altLang="ko-KR" sz="1600" dirty="0" smtClean="0"/>
              <a:t>&lt;html&gt;</a:t>
            </a:r>
          </a:p>
          <a:p>
            <a:pPr>
              <a:buNone/>
            </a:pPr>
            <a:r>
              <a:rPr lang="en-US" altLang="ko-KR" sz="1600" dirty="0" smtClean="0"/>
              <a:t>&lt;head&gt;</a:t>
            </a:r>
          </a:p>
          <a:p>
            <a:pPr>
              <a:buNone/>
            </a:pPr>
            <a:r>
              <a:rPr lang="en-US" altLang="ko-KR" sz="1600" dirty="0" smtClean="0"/>
              <a:t>&lt;title&gt;Insert title here&lt;/title&gt;</a:t>
            </a:r>
          </a:p>
          <a:p>
            <a:pPr>
              <a:buNone/>
            </a:pPr>
            <a:r>
              <a:rPr lang="en-US" altLang="ko-KR" sz="1600" dirty="0" smtClean="0"/>
              <a:t>&lt;/head&gt;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&lt;body&gt;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request.setCharacterEncoding("UTF-8");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&lt;%-- (1)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page</a:t>
            </a:r>
            <a:r>
              <a:rPr lang="ko-KR" altLang="en-US" sz="1600" dirty="0" smtClean="0"/>
              <a:t>에 지정된 파일 처리를 전송합니다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          전송시 </a:t>
            </a:r>
            <a:r>
              <a:rPr lang="en-US" altLang="ko-KR" sz="1600" dirty="0" smtClean="0"/>
              <a:t>&lt;jsp:param&gt; </a:t>
            </a:r>
            <a:r>
              <a:rPr lang="ko-KR" altLang="en-US" sz="1600" dirty="0" smtClean="0"/>
              <a:t>매개 변수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의 값을 대상 파일에 전달합니다</a:t>
            </a:r>
            <a:r>
              <a:rPr lang="en-US" altLang="ko-KR" sz="1600" dirty="0" smtClean="0"/>
              <a:t>. --%&gt;</a:t>
            </a:r>
          </a:p>
          <a:p>
            <a:pPr>
              <a:buNone/>
            </a:pPr>
            <a:r>
              <a:rPr lang="en-US" altLang="ko-KR" sz="1600" dirty="0" smtClean="0"/>
              <a:t>&lt;jsp:forward page=</a:t>
            </a:r>
            <a:r>
              <a:rPr lang="en-US" altLang="ko-KR" sz="1600" i="1" dirty="0" smtClean="0"/>
              <a:t>"showName.jsp"&gt;</a:t>
            </a:r>
          </a:p>
          <a:p>
            <a:pPr>
              <a:buNone/>
            </a:pPr>
            <a:r>
              <a:rPr lang="en-US" altLang="ko-KR" sz="1600" dirty="0" smtClean="0"/>
              <a:t>  &lt;jsp:param name=</a:t>
            </a:r>
            <a:r>
              <a:rPr lang="en-US" altLang="ko-KR" sz="1600" i="1" dirty="0" smtClean="0"/>
              <a:t>"name" value="</a:t>
            </a:r>
            <a:r>
              <a:rPr lang="ko-KR" altLang="en-US" sz="1600" i="1" dirty="0" smtClean="0"/>
              <a:t>홍길동</a:t>
            </a:r>
            <a:r>
              <a:rPr lang="en-US" altLang="ko-KR" sz="1600" i="1" dirty="0" smtClean="0"/>
              <a:t>"/&gt;</a:t>
            </a:r>
          </a:p>
          <a:p>
            <a:pPr>
              <a:buNone/>
            </a:pPr>
            <a:r>
              <a:rPr lang="en-US" altLang="ko-KR" sz="1600" dirty="0" smtClean="0"/>
              <a:t>&lt;/jsp:forward&gt;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&lt;/body&gt;</a:t>
            </a:r>
          </a:p>
          <a:p>
            <a:pPr>
              <a:buNone/>
            </a:pPr>
            <a:r>
              <a:rPr lang="en-US" altLang="ko-KR" sz="1600" dirty="0" smtClean="0"/>
              <a:t>&lt;/html&gt;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showName.jsp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&lt;%@ page language=</a:t>
            </a:r>
            <a:r>
              <a:rPr lang="en-US" altLang="ko-KR" sz="1600" i="1" dirty="0" smtClean="0"/>
              <a:t>"java" contentType="text/html; charset=UTF-8"%&gt;</a:t>
            </a:r>
          </a:p>
          <a:p>
            <a:pPr>
              <a:buNone/>
            </a:pPr>
            <a:r>
              <a:rPr lang="en-US" altLang="ko-KR" sz="1600" dirty="0" smtClean="0"/>
              <a:t>&lt;!DOCTYPE&gt;</a:t>
            </a:r>
          </a:p>
          <a:p>
            <a:pPr>
              <a:buNone/>
            </a:pPr>
            <a:r>
              <a:rPr lang="en-US" altLang="ko-KR" sz="1600" dirty="0" smtClean="0"/>
              <a:t>&lt;html&gt;</a:t>
            </a:r>
          </a:p>
          <a:p>
            <a:pPr>
              <a:buNone/>
            </a:pPr>
            <a:r>
              <a:rPr lang="en-US" altLang="ko-KR" sz="1600" dirty="0" smtClean="0"/>
              <a:t>&lt;head&gt;</a:t>
            </a:r>
          </a:p>
          <a:p>
            <a:pPr>
              <a:buNone/>
            </a:pPr>
            <a:r>
              <a:rPr lang="en-US" altLang="ko-KR" sz="1600" dirty="0" smtClean="0"/>
              <a:t>&lt;meta http-equiv=</a:t>
            </a:r>
            <a:r>
              <a:rPr lang="en-US" altLang="ko-KR" sz="1600" i="1" dirty="0" smtClean="0"/>
              <a:t>"Content-Type" Content="text/html;charset=UTF-8"&gt;</a:t>
            </a:r>
          </a:p>
          <a:p>
            <a:pPr>
              <a:buNone/>
            </a:pPr>
            <a:r>
              <a:rPr lang="en-US" altLang="ko-KR" sz="1600" dirty="0" smtClean="0"/>
              <a:t>&lt;title&gt;Insert title here&lt;/title&gt;</a:t>
            </a:r>
          </a:p>
          <a:p>
            <a:pPr>
              <a:buNone/>
            </a:pPr>
            <a:r>
              <a:rPr lang="en-US" altLang="ko-KR" sz="1600" dirty="0" smtClean="0"/>
              <a:t>&lt;/head&gt;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&lt;body&gt;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response.setContentType("text/html; charset=UTF-8");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&lt;%-- (1) </a:t>
            </a:r>
            <a:r>
              <a:rPr lang="ko-KR" altLang="en-US" sz="1600" dirty="0" smtClean="0"/>
              <a:t>대상 파일에서 </a:t>
            </a:r>
            <a:r>
              <a:rPr lang="en-US" altLang="ko-KR" sz="1600" dirty="0" smtClean="0"/>
              <a:t>request.getParameter </a:t>
            </a:r>
            <a:r>
              <a:rPr lang="ko-KR" altLang="en-US" sz="1600" dirty="0" smtClean="0"/>
              <a:t>메서드에 지정된 매개 변수의 값을 검색하고 표시합니다</a:t>
            </a:r>
            <a:r>
              <a:rPr lang="en-US" altLang="ko-KR" sz="1600" dirty="0" smtClean="0"/>
              <a:t>.  --%&gt;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Hello!&lt;%= request.getParameter("name") %&gt;</a:t>
            </a:r>
            <a:r>
              <a:rPr lang="ko-KR" altLang="en-US" sz="1600" dirty="0" smtClean="0"/>
              <a:t>씨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&lt;/body&gt;</a:t>
            </a:r>
          </a:p>
          <a:p>
            <a:pPr>
              <a:buNone/>
            </a:pPr>
            <a:r>
              <a:rPr lang="en-US" altLang="ko-KR" sz="1600" dirty="0" smtClean="0"/>
              <a:t>&lt;/html&gt;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&lt;jsp:include&gt;</a:t>
            </a:r>
            <a:r>
              <a:rPr lang="ko-KR" altLang="en-US" sz="1600" b="1" dirty="0" smtClean="0"/>
              <a:t>의 속성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0" y="1857364"/>
          <a:ext cx="7429552" cy="15716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85884"/>
                <a:gridCol w="4286280"/>
                <a:gridCol w="1857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속성 이름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설명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기본</a:t>
                      </a:r>
                    </a:p>
                  </a:txBody>
                  <a:tcPr marL="19050" marR="19050" marT="19050" marB="19050" anchor="ctr"/>
                </a:tc>
              </a:tr>
              <a:tr h="600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포함하는 파일을 컨텍스트 루트에 상대적인 경로로 </a:t>
                      </a:r>
                      <a:endParaRPr lang="en-US" altLang="ko-KR" sz="1400" dirty="0" smtClean="0"/>
                    </a:p>
                    <a:p>
                      <a:pPr algn="l"/>
                      <a:r>
                        <a:rPr lang="ko-KR" altLang="en-US" sz="1400" dirty="0" smtClean="0"/>
                        <a:t>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-</a:t>
                      </a:r>
                      <a:endParaRPr lang="en-US" altLang="ko-KR" sz="140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600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flush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/>
                        <a:t>파일을 실행할 때 버퍼 내의 데이터를 플래시할지 </a:t>
                      </a:r>
                      <a:endParaRPr lang="en-US" altLang="ko-KR" sz="1400" dirty="0" smtClean="0"/>
                    </a:p>
                    <a:p>
                      <a:pPr algn="l"/>
                      <a:r>
                        <a:rPr lang="ko-KR" altLang="en-US" sz="1400" dirty="0" smtClean="0"/>
                        <a:t>여부를 </a:t>
                      </a:r>
                      <a:r>
                        <a:rPr lang="ko-KR" altLang="en-US" sz="1400" dirty="0"/>
                        <a:t>지정합니다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지정한 파일에 값을 전달하려면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jsp:param&gt;</a:t>
            </a:r>
            <a:r>
              <a:rPr lang="ko-KR" altLang="en-US" sz="1600" dirty="0" smtClean="0"/>
              <a:t>을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jsp:param&gt;</a:t>
            </a:r>
            <a:r>
              <a:rPr lang="ko-KR" altLang="en-US" sz="1600" dirty="0" smtClean="0"/>
              <a:t>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jsp:param name="</a:t>
            </a:r>
            <a:r>
              <a:rPr lang="ko-KR" altLang="en-US" sz="1600" dirty="0" smtClean="0"/>
              <a:t>매개 변수 이름</a:t>
            </a:r>
            <a:r>
              <a:rPr lang="en-US" altLang="ko-KR" sz="1600" dirty="0" smtClean="0"/>
              <a:t>" </a:t>
            </a:r>
            <a:r>
              <a:rPr lang="en-US" sz="1600" dirty="0" smtClean="0"/>
              <a:t>value="</a:t>
            </a:r>
            <a:r>
              <a:rPr lang="ko-KR" altLang="en-US" sz="1600" dirty="0" smtClean="0"/>
              <a:t>매개 변수 값</a:t>
            </a:r>
            <a:r>
              <a:rPr lang="en-US" altLang="ko-KR" sz="1600" dirty="0" smtClean="0"/>
              <a:t>"/&gt; </a:t>
            </a:r>
          </a:p>
          <a:p>
            <a:pPr>
              <a:buNone/>
            </a:pPr>
            <a:r>
              <a:rPr lang="ko-KR" altLang="en-US" sz="1600" dirty="0" smtClean="0"/>
              <a:t>구문에서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지정한 파일은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request.getParameter("</a:t>
            </a:r>
            <a:r>
              <a:rPr lang="ko-KR" altLang="en-US" sz="1600" dirty="0" smtClean="0"/>
              <a:t>매개 변수 이름</a:t>
            </a:r>
            <a:r>
              <a:rPr lang="en-US" altLang="ko-KR" sz="1600" dirty="0" smtClean="0"/>
              <a:t>") </a:t>
            </a:r>
            <a:r>
              <a:rPr lang="ko-KR" altLang="en-US" sz="1600" dirty="0" smtClean="0"/>
              <a:t>메소드에서 파라미터 값을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얻을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sz="1600" dirty="0" smtClean="0"/>
              <a:t>&lt;jsp:include page="regis.jsp"&gt; </a:t>
            </a:r>
          </a:p>
          <a:p>
            <a:pPr>
              <a:buNone/>
            </a:pPr>
            <a:r>
              <a:rPr lang="en-US" sz="1600" dirty="0" smtClean="0"/>
              <a:t>	&lt;jsp:param name = "name" value="java"/&gt; </a:t>
            </a:r>
          </a:p>
          <a:p>
            <a:pPr>
              <a:buNone/>
            </a:pPr>
            <a:r>
              <a:rPr lang="en-US" sz="1600" dirty="0" smtClean="0"/>
              <a:t>&lt;/jsp:include&gt; 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&lt;jsp:include&gt;</a:t>
            </a:r>
            <a:r>
              <a:rPr lang="ko-KR" altLang="en-US" sz="1600" dirty="0" smtClean="0"/>
              <a:t>의 비슷한 기능에 </a:t>
            </a:r>
            <a:r>
              <a:rPr lang="en-US" sz="1600" dirty="0" smtClean="0"/>
              <a:t>include </a:t>
            </a:r>
            <a:r>
              <a:rPr lang="ko-KR" altLang="en-US" sz="1600" dirty="0" smtClean="0"/>
              <a:t>지시문이 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차이점은 </a:t>
            </a:r>
            <a:r>
              <a:rPr lang="en-US" sz="1600" dirty="0" smtClean="0"/>
              <a:t>include </a:t>
            </a:r>
            <a:r>
              <a:rPr lang="ko-KR" altLang="en-US" sz="1600" dirty="0" smtClean="0"/>
              <a:t>지시문이 컴파일될 때 지정된 파일을 포함하는 반면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jsp:include&gt;</a:t>
            </a:r>
            <a:r>
              <a:rPr lang="ko-KR" altLang="en-US" sz="1600" dirty="0" smtClean="0"/>
              <a:t>는 클라이언트에서 요청이있을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지정된 파일을 포함합니다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조건 처리에 의해 실행 파일을 바꾸고 싶은 경우 등은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jsp:include&gt;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또한 또 다른 차이점은 </a:t>
            </a:r>
            <a:r>
              <a:rPr lang="en-US" sz="1600" dirty="0" smtClean="0"/>
              <a:t>include </a:t>
            </a:r>
            <a:r>
              <a:rPr lang="ko-KR" altLang="en-US" sz="1600" dirty="0" smtClean="0"/>
              <a:t>지시문은 지정된 파일에서 지정된 원본 파일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en-US" sz="1600" dirty="0" smtClean="0"/>
              <a:t>include </a:t>
            </a:r>
            <a:r>
              <a:rPr lang="ko-KR" altLang="en-US" sz="1600" dirty="0" smtClean="0"/>
              <a:t>지시문이 포함 된 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선언 된 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메소드를 참조 될 수있는 반면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jsp:include&gt;</a:t>
            </a:r>
            <a:r>
              <a:rPr lang="ko-KR" altLang="en-US" sz="1600" dirty="0" smtClean="0"/>
              <a:t>에서 지정 한 파일에서 지정 원래 파일 </a:t>
            </a:r>
            <a:r>
              <a:rPr lang="en-US" altLang="ko-KR" sz="1600" dirty="0" smtClean="0"/>
              <a:t>(&lt;</a:t>
            </a:r>
            <a:r>
              <a:rPr lang="en-US" sz="1600" dirty="0" smtClean="0"/>
              <a:t>jsp:include&gt;</a:t>
            </a:r>
            <a:r>
              <a:rPr lang="ko-KR" altLang="en-US" sz="1600" dirty="0" smtClean="0"/>
              <a:t>가 포함 된 파일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ko-KR" altLang="en-US" sz="1600" dirty="0" smtClean="0"/>
              <a:t>에서 선언 된 변수 메서드를 참조 할 수 없다는 것입니다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 </a:t>
            </a:r>
            <a:r>
              <a:rPr lang="en-US" altLang="ko-KR" sz="1600" dirty="0" smtClean="0"/>
              <a:t>1)</a:t>
            </a:r>
          </a:p>
          <a:p>
            <a:pPr>
              <a:buNone/>
            </a:pPr>
            <a:r>
              <a:rPr lang="ko-KR" altLang="en-US" sz="1600" dirty="0" smtClean="0"/>
              <a:t>변수 </a:t>
            </a:r>
            <a:r>
              <a:rPr lang="en-US" sz="1600" dirty="0" smtClean="0"/>
              <a:t>value</a:t>
            </a:r>
            <a:r>
              <a:rPr lang="ko-KR" altLang="en-US" sz="1600" dirty="0" smtClean="0"/>
              <a:t>에 지정된 값은 실행 파일을 바꾸는 예입니다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include.jsp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altLang="ko-KR" sz="1600" dirty="0" smtClean="0"/>
              <a:t>&lt;!DOCTYPE&gt;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&lt;%-- (1) page </a:t>
            </a:r>
            <a:r>
              <a:rPr lang="ko-KR" altLang="en-US" sz="1600" dirty="0" smtClean="0"/>
              <a:t>지시문에서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프로그램의 특성을 정의 </a:t>
            </a:r>
            <a:r>
              <a:rPr lang="en-US" altLang="ko-KR" sz="1600" dirty="0" smtClean="0"/>
              <a:t>--%&gt;</a:t>
            </a:r>
          </a:p>
          <a:p>
            <a:pPr>
              <a:buNone/>
            </a:pPr>
            <a:r>
              <a:rPr lang="en-US" altLang="ko-KR" sz="1600" dirty="0" smtClean="0"/>
              <a:t>&lt;%@ page language=</a:t>
            </a:r>
            <a:r>
              <a:rPr lang="en-US" altLang="ko-KR" sz="1600" i="1" dirty="0" smtClean="0"/>
              <a:t>"java" contentType="text/html" pageEncoding="UTF-8"%&gt;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&lt;html&gt; </a:t>
            </a:r>
          </a:p>
          <a:p>
            <a:pPr>
              <a:buNone/>
            </a:pPr>
            <a:r>
              <a:rPr lang="en-US" altLang="ko-KR" sz="1600" dirty="0" smtClean="0"/>
              <a:t>&lt;title&gt;</a:t>
            </a:r>
          </a:p>
          <a:p>
            <a:pPr>
              <a:buNone/>
            </a:pPr>
            <a:r>
              <a:rPr lang="en-US" altLang="ko-KR" sz="1600" dirty="0" smtClean="0"/>
              <a:t>JSP Sample01</a:t>
            </a:r>
          </a:p>
          <a:p>
            <a:pPr>
              <a:buNone/>
            </a:pPr>
            <a:r>
              <a:rPr lang="en-US" altLang="ko-KR" sz="1600" dirty="0" smtClean="0"/>
              <a:t>&lt;/title&gt;</a:t>
            </a:r>
          </a:p>
          <a:p>
            <a:pPr>
              <a:buNone/>
            </a:pPr>
            <a:r>
              <a:rPr lang="en-US" altLang="ko-KR" sz="1600" dirty="0" smtClean="0"/>
              <a:t>&lt;head&gt; </a:t>
            </a:r>
          </a:p>
          <a:p>
            <a:pPr>
              <a:buNone/>
            </a:pPr>
            <a:r>
              <a:rPr lang="en-US" altLang="ko-KR" sz="1600" dirty="0" smtClean="0"/>
              <a:t>&lt;/head&gt;</a:t>
            </a: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&lt;body&gt;</a:t>
            </a:r>
          </a:p>
          <a:p>
            <a:pPr>
              <a:buNone/>
            </a:pPr>
            <a:r>
              <a:rPr lang="en-US" altLang="ko-KR" sz="1600" dirty="0" smtClean="0"/>
              <a:t>&lt;%-- (1)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를 선언하고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를 대입하고 있습니다</a:t>
            </a:r>
            <a:r>
              <a:rPr lang="en-US" altLang="ko-KR" sz="1600" dirty="0" smtClean="0"/>
              <a:t>. --%&gt;</a:t>
            </a:r>
          </a:p>
          <a:p>
            <a:pPr>
              <a:buNone/>
            </a:pPr>
            <a:r>
              <a:rPr lang="en-US" altLang="ko-KR" sz="1600" dirty="0" smtClean="0"/>
              <a:t>&lt;%! int value </a:t>
            </a:r>
            <a:r>
              <a:rPr lang="en-US" altLang="ko-KR" sz="1600" smtClean="0"/>
              <a:t>= </a:t>
            </a:r>
            <a:r>
              <a:rPr lang="en-US" altLang="ko-KR" sz="1600" smtClean="0"/>
              <a:t>4; </a:t>
            </a:r>
            <a:r>
              <a:rPr lang="en-US" altLang="ko-KR" sz="1600" dirty="0" smtClean="0"/>
              <a:t>%&gt;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&lt;%-- (2)</a:t>
            </a: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value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5 </a:t>
            </a:r>
            <a:r>
              <a:rPr lang="ko-KR" altLang="en-US" sz="1600" dirty="0" smtClean="0"/>
              <a:t>이상이면 </a:t>
            </a:r>
            <a:r>
              <a:rPr lang="en-US" altLang="ko-KR" sz="1600" dirty="0" smtClean="0"/>
              <a:t>result1.txt </a:t>
            </a:r>
            <a:r>
              <a:rPr lang="ko-KR" altLang="en-US" sz="1600" dirty="0" smtClean="0"/>
              <a:t>파일을 실행하고 </a:t>
            </a:r>
          </a:p>
          <a:p>
            <a:pPr>
              <a:buNone/>
            </a:pPr>
            <a:r>
              <a:rPr lang="ko-KR" altLang="en-US" sz="1600" dirty="0" smtClean="0"/>
              <a:t>         </a:t>
            </a:r>
            <a:r>
              <a:rPr lang="en-US" altLang="ko-KR" sz="1600" dirty="0" smtClean="0"/>
              <a:t>5 </a:t>
            </a:r>
            <a:r>
              <a:rPr lang="ko-KR" altLang="en-US" sz="1600" dirty="0" smtClean="0"/>
              <a:t>미만인 경우는 </a:t>
            </a:r>
            <a:r>
              <a:rPr lang="en-US" altLang="ko-KR" sz="1600" dirty="0" smtClean="0"/>
              <a:t>result2.txt </a:t>
            </a:r>
            <a:r>
              <a:rPr lang="ko-KR" altLang="en-US" sz="1600" dirty="0" smtClean="0"/>
              <a:t>파일을 실행합니다</a:t>
            </a:r>
            <a:r>
              <a:rPr lang="en-US" altLang="ko-KR" sz="1600" dirty="0" smtClean="0"/>
              <a:t>.  </a:t>
            </a:r>
          </a:p>
          <a:p>
            <a:pPr>
              <a:buNone/>
            </a:pPr>
            <a:r>
              <a:rPr lang="ko-KR" altLang="en-US" sz="1600" dirty="0" smtClean="0"/>
              <a:t>         여기에서는 변수 </a:t>
            </a:r>
            <a:r>
              <a:rPr lang="en-US" altLang="ko-KR" sz="1600" dirty="0" smtClean="0"/>
              <a:t>value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로 인해 </a:t>
            </a:r>
            <a:r>
              <a:rPr lang="en-US" altLang="ko-KR" sz="1600" dirty="0" smtClean="0"/>
              <a:t>result2.txt</a:t>
            </a:r>
            <a:r>
              <a:rPr lang="ko-KR" altLang="en-US" sz="1600" dirty="0" smtClean="0"/>
              <a:t>을 실행 표시합니다</a:t>
            </a:r>
            <a:r>
              <a:rPr lang="en-US" altLang="ko-KR" sz="1600" dirty="0" smtClean="0"/>
              <a:t>. --%&gt;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if(value &gt;= 5){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  &lt;jsp:include page=</a:t>
            </a:r>
            <a:r>
              <a:rPr lang="en-US" altLang="ko-KR" sz="1600" i="1" dirty="0" smtClean="0"/>
              <a:t>"result1.txt"/&gt;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}else{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  &lt;jsp:include page=</a:t>
            </a:r>
            <a:r>
              <a:rPr lang="en-US" altLang="ko-KR" sz="1600" i="1" dirty="0" smtClean="0"/>
              <a:t>"result2.txt" /&gt;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}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&lt;/body&gt; </a:t>
            </a:r>
          </a:p>
          <a:p>
            <a:pPr>
              <a:buNone/>
            </a:pPr>
            <a:r>
              <a:rPr lang="en-US" altLang="ko-KR" sz="1600" dirty="0" smtClean="0"/>
              <a:t>&lt;/html&gt;</a:t>
            </a:r>
            <a:endParaRPr 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result1.txt</a:t>
            </a:r>
          </a:p>
          <a:p>
            <a:pPr>
              <a:buNone/>
            </a:pPr>
            <a:r>
              <a:rPr lang="en-US" sz="1600" dirty="0" smtClean="0"/>
              <a:t>Value &gt;=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sz="1600" b="1" dirty="0" smtClean="0"/>
              <a:t>result2.txt</a:t>
            </a:r>
          </a:p>
          <a:p>
            <a:pPr>
              <a:buNone/>
            </a:pPr>
            <a:r>
              <a:rPr lang="en-US" sz="1600" dirty="0" smtClean="0"/>
              <a:t>Value &lt;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&lt;jsp:forward&gt;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&lt;jsp:forward&gt;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 : forward&gt;</a:t>
            </a:r>
            <a:r>
              <a:rPr lang="ko-KR" altLang="en-US" sz="1600" dirty="0" smtClean="0"/>
              <a:t>에 지정된 파일 처리를 전송하는 데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jsp:forward&gt; </a:t>
            </a:r>
            <a:r>
              <a:rPr lang="ko-KR" altLang="en-US" sz="1600" dirty="0" smtClean="0"/>
              <a:t>태그 앞에 어떤 값을 출력하는 처리를 해서는 안됩니다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값을 출력하는 작업을 수행하는 경우는 예외가 </a:t>
            </a:r>
            <a:r>
              <a:rPr lang="en-US" sz="1600" dirty="0" smtClean="0"/>
              <a:t>throw</a:t>
            </a:r>
            <a:r>
              <a:rPr lang="ko-KR" altLang="en-US" sz="1600" dirty="0" smtClean="0"/>
              <a:t>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jsp:include&gt;</a:t>
            </a:r>
            <a:r>
              <a:rPr lang="ko-KR" altLang="en-US" sz="1600" dirty="0" smtClean="0"/>
              <a:t>의 차이는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jsp:include&gt;</a:t>
            </a:r>
            <a:r>
              <a:rPr lang="ko-KR" altLang="en-US" sz="1600" dirty="0" smtClean="0"/>
              <a:t>는 지정한 파일의 처리가 끝나면 다시 처리가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원래대로 돌아 가는 반면</a:t>
            </a:r>
            <a:r>
              <a:rPr lang="en-US" altLang="ko-KR" sz="1600" dirty="0" smtClean="0"/>
              <a:t>, &lt;</a:t>
            </a:r>
            <a:r>
              <a:rPr lang="en-US" sz="1600" dirty="0" smtClean="0"/>
              <a:t>jsp : forward&gt;</a:t>
            </a:r>
            <a:r>
              <a:rPr lang="ko-KR" altLang="en-US" sz="1600" dirty="0" smtClean="0"/>
              <a:t>는 지정한 파일 처리가 전송 되어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다시 처리가 원래대로 돌아갈 수 없습니다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b="1" dirty="0" smtClean="0"/>
              <a:t>&lt;jsp : forward page="</a:t>
            </a:r>
            <a:r>
              <a:rPr lang="ko-KR" altLang="en-US" sz="1600" b="1" dirty="0" smtClean="0"/>
              <a:t>파일</a:t>
            </a:r>
            <a:r>
              <a:rPr lang="en-US" altLang="ko-KR" sz="1600" b="1" dirty="0" smtClean="0"/>
              <a:t>"/&gt;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&lt;</a:t>
            </a:r>
            <a:r>
              <a:rPr lang="en-US" sz="1600" b="1" dirty="0" smtClean="0"/>
              <a:t>jsp : forward page="</a:t>
            </a:r>
            <a:r>
              <a:rPr lang="ko-KR" altLang="en-US" sz="1600" b="1" dirty="0" smtClean="0"/>
              <a:t>파일</a:t>
            </a:r>
            <a:r>
              <a:rPr lang="en-US" altLang="ko-KR" sz="1600" b="1" dirty="0" smtClean="0"/>
              <a:t>"&gt;</a:t>
            </a:r>
            <a:r>
              <a:rPr lang="ko-KR" altLang="en-US" sz="1600" dirty="0" smtClean="0"/>
              <a:t> </a:t>
            </a: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	&lt;</a:t>
            </a:r>
            <a:r>
              <a:rPr lang="en-US" sz="1600" b="1" dirty="0" smtClean="0"/>
              <a:t>jsp : param name="</a:t>
            </a:r>
            <a:r>
              <a:rPr lang="ko-KR" altLang="en-US" sz="1600" b="1" dirty="0" smtClean="0"/>
              <a:t>매개 변수 이름</a:t>
            </a:r>
            <a:r>
              <a:rPr lang="en-US" altLang="ko-KR" sz="1600" b="1" dirty="0" smtClean="0"/>
              <a:t>" </a:t>
            </a:r>
            <a:r>
              <a:rPr lang="en-US" sz="1600" b="1" dirty="0" smtClean="0"/>
              <a:t>value="</a:t>
            </a:r>
            <a:r>
              <a:rPr lang="ko-KR" altLang="en-US" sz="1600" b="1" dirty="0" smtClean="0"/>
              <a:t>매개 변수 값</a:t>
            </a:r>
            <a:r>
              <a:rPr lang="en-US" altLang="ko-KR" sz="1600" b="1" dirty="0" smtClean="0"/>
              <a:t>"/&gt;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&lt;/</a:t>
            </a:r>
            <a:r>
              <a:rPr lang="en-US" sz="1600" b="1" dirty="0" smtClean="0"/>
              <a:t>jsp : forward&gt;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&lt;jsp : forward&gt;</a:t>
            </a:r>
            <a:r>
              <a:rPr lang="ko-KR" altLang="en-US" sz="1600" b="1" dirty="0" smtClean="0"/>
              <a:t>의 속성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지정한 파일에 값을 전달하려면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jsp : param&gt;</a:t>
            </a:r>
            <a:r>
              <a:rPr lang="ko-KR" altLang="en-US" sz="1600" dirty="0" smtClean="0"/>
              <a:t>을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jsp:param&gt;</a:t>
            </a:r>
            <a:r>
              <a:rPr lang="ko-KR" altLang="en-US" sz="1600" dirty="0" smtClean="0"/>
              <a:t>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jsp:param name="</a:t>
            </a:r>
            <a:r>
              <a:rPr lang="ko-KR" altLang="en-US" sz="1600" dirty="0" smtClean="0"/>
              <a:t>매개 변수 이름</a:t>
            </a:r>
            <a:r>
              <a:rPr lang="en-US" altLang="ko-KR" sz="1600" dirty="0" smtClean="0"/>
              <a:t>" </a:t>
            </a:r>
            <a:r>
              <a:rPr lang="en-US" sz="1600" dirty="0" smtClean="0"/>
              <a:t>value="</a:t>
            </a:r>
            <a:r>
              <a:rPr lang="ko-KR" altLang="en-US" sz="1600" dirty="0" smtClean="0"/>
              <a:t>매개 변수 값</a:t>
            </a:r>
            <a:r>
              <a:rPr lang="en-US" altLang="ko-KR" sz="1600" dirty="0" smtClean="0"/>
              <a:t>"/&gt; </a:t>
            </a:r>
          </a:p>
          <a:p>
            <a:pPr>
              <a:buNone/>
            </a:pPr>
            <a:r>
              <a:rPr lang="ko-KR" altLang="en-US" sz="1600" dirty="0" smtClean="0"/>
              <a:t>구문에서 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지정한 파일은 </a:t>
            </a:r>
            <a:r>
              <a:rPr lang="en-US" sz="1600" dirty="0" smtClean="0"/>
              <a:t>request.getParameter("</a:t>
            </a:r>
            <a:r>
              <a:rPr lang="ko-KR" altLang="en-US" sz="1600" dirty="0" smtClean="0"/>
              <a:t>매개 변수 이름</a:t>
            </a:r>
            <a:r>
              <a:rPr lang="en-US" altLang="ko-KR" sz="1600" dirty="0" smtClean="0"/>
              <a:t>") </a:t>
            </a:r>
            <a:r>
              <a:rPr lang="ko-KR" altLang="en-US" sz="1600" dirty="0" smtClean="0"/>
              <a:t>메소드에서 파라미터 값을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얻을 수 있습니다</a:t>
            </a:r>
            <a:r>
              <a:rPr lang="en-US" altLang="ko-KR" sz="1600" dirty="0" smtClean="0"/>
              <a:t>.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&lt;jsp:include&gt;, &lt;jsp:forward&gt;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787" y="1714488"/>
          <a:ext cx="7500989" cy="10061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21"/>
                <a:gridCol w="4357718"/>
                <a:gridCol w="17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속성 이름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설명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기본</a:t>
                      </a:r>
                    </a:p>
                  </a:txBody>
                  <a:tcPr marL="19050" marR="19050" marT="19050" marB="19050" anchor="ctr"/>
                </a:tc>
              </a:tr>
              <a:tr h="6353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page</a:t>
                      </a:r>
                      <a:endParaRPr lang="en-US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/>
                        <a:t>포워드 대상 파일을 컨텍스트 루트에 상대적인 경로로 지정합니다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815</TotalTime>
  <Words>526</Words>
  <Application>Microsoft Office PowerPoint</Application>
  <PresentationFormat>화면 슬라이드 쇼(4:3)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Lucida Sans Unicode</vt:lpstr>
      <vt:lpstr>Verdana</vt:lpstr>
      <vt:lpstr>Wingdings 2</vt:lpstr>
      <vt:lpstr>Wingdings 3</vt:lpstr>
      <vt:lpstr>광장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  <vt:lpstr>&lt;jsp:include&gt;, &lt;jsp:forward&gt;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user2</cp:lastModifiedBy>
  <cp:revision>91</cp:revision>
  <dcterms:created xsi:type="dcterms:W3CDTF">2014-09-13T23:58:15Z</dcterms:created>
  <dcterms:modified xsi:type="dcterms:W3CDTF">2017-07-12T07:37:50Z</dcterms:modified>
</cp:coreProperties>
</file>