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JSP</a:t>
            </a:r>
            <a:r>
              <a:rPr lang="ko-KR" altLang="en-US" sz="1600" dirty="0" smtClean="0"/>
              <a:t>는 선언하지 않고 사용할 수있는 개체로 </a:t>
            </a:r>
            <a:r>
              <a:rPr lang="en-US" altLang="ko-KR" sz="1600" dirty="0" smtClean="0"/>
              <a:t>9 </a:t>
            </a:r>
            <a:r>
              <a:rPr lang="ko-KR" altLang="en-US" sz="1600" dirty="0" smtClean="0"/>
              <a:t>개의 암시 객체 </a:t>
            </a:r>
            <a:r>
              <a:rPr lang="en-US" altLang="ko-KR" sz="1600" dirty="0" smtClean="0"/>
              <a:t>(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request, </a:t>
            </a:r>
          </a:p>
          <a:p>
            <a:pPr>
              <a:buNone/>
            </a:pPr>
            <a:r>
              <a:rPr lang="en-US" sz="1600" dirty="0" smtClean="0"/>
              <a:t>response, </a:t>
            </a:r>
          </a:p>
          <a:p>
            <a:pPr>
              <a:buNone/>
            </a:pPr>
            <a:r>
              <a:rPr lang="en-US" sz="1600" dirty="0" smtClean="0"/>
              <a:t>pageContext, </a:t>
            </a:r>
          </a:p>
          <a:p>
            <a:pPr>
              <a:buNone/>
            </a:pPr>
            <a:r>
              <a:rPr lang="en-US" sz="1600" dirty="0" smtClean="0"/>
              <a:t>session, </a:t>
            </a:r>
          </a:p>
          <a:p>
            <a:pPr>
              <a:buNone/>
            </a:pPr>
            <a:r>
              <a:rPr lang="en-US" sz="1600" dirty="0" smtClean="0"/>
              <a:t>application, </a:t>
            </a:r>
          </a:p>
          <a:p>
            <a:pPr>
              <a:buNone/>
            </a:pPr>
            <a:r>
              <a:rPr lang="en-US" sz="1600" b="1" dirty="0" smtClean="0"/>
              <a:t>out,</a:t>
            </a:r>
            <a:r>
              <a:rPr lang="en-US" sz="1600" dirty="0" smtClean="0"/>
              <a:t> </a:t>
            </a:r>
          </a:p>
          <a:p>
            <a:pPr>
              <a:buNone/>
            </a:pPr>
            <a:r>
              <a:rPr lang="en-US" sz="1600" dirty="0" smtClean="0"/>
              <a:t>config, </a:t>
            </a:r>
          </a:p>
          <a:p>
            <a:pPr>
              <a:buNone/>
            </a:pPr>
            <a:r>
              <a:rPr lang="en-US" sz="1600" dirty="0" smtClean="0"/>
              <a:t>page, </a:t>
            </a:r>
          </a:p>
          <a:p>
            <a:pPr>
              <a:buNone/>
            </a:pPr>
            <a:r>
              <a:rPr lang="en-US" sz="1600" dirty="0" smtClean="0"/>
              <a:t>Exception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)</a:t>
            </a:r>
            <a:r>
              <a:rPr lang="ko-KR" altLang="en-US" sz="1600" dirty="0" smtClean="0"/>
              <a:t>가 준비되어 있습니다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각각의 암시 객체는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프로그램에서 자주 사용하는 메소드가 정의되어 있습니다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여기에서는 묵시적 객체 중 </a:t>
            </a:r>
            <a:r>
              <a:rPr lang="en-US" sz="1600" b="1" dirty="0" smtClean="0"/>
              <a:t>out</a:t>
            </a:r>
            <a:r>
              <a:rPr lang="en-US" sz="1600" dirty="0" smtClean="0"/>
              <a:t> </a:t>
            </a:r>
            <a:r>
              <a:rPr lang="ko-KR" altLang="en-US" sz="1600" dirty="0" smtClean="0"/>
              <a:t>대해 봅니다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out)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메소드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암시 객체 </a:t>
            </a:r>
            <a:r>
              <a:rPr lang="en-US" sz="1600" dirty="0" smtClean="0"/>
              <a:t>out</a:t>
            </a:r>
            <a:r>
              <a:rPr lang="ko-KR" altLang="en-US" sz="1600" dirty="0" smtClean="0"/>
              <a:t>은 </a:t>
            </a:r>
            <a:r>
              <a:rPr lang="en-US" sz="1600" dirty="0" smtClean="0"/>
              <a:t>javax.servlet.jsp.JspWriter </a:t>
            </a:r>
            <a:r>
              <a:rPr lang="ko-KR" altLang="en-US" sz="1600" dirty="0" smtClean="0"/>
              <a:t>클래스의 객체 변수입니다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브라우저에 출력이나 버퍼링 등 주로 출력 계의 메소드가 정의되어 있습니다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브라우저에 값을 출력할 때 등에 반드시 사용합니다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다음에 </a:t>
            </a:r>
            <a:r>
              <a:rPr lang="en-US" sz="1600" dirty="0" smtClean="0"/>
              <a:t>out </a:t>
            </a:r>
            <a:r>
              <a:rPr lang="ko-KR" altLang="en-US" sz="1600" dirty="0" smtClean="0"/>
              <a:t>객체에서 사용할 수있는 주요 방법을 소개합니다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메소드의 설명에 버퍼라는 말이 나옵니다만</a:t>
            </a:r>
            <a:r>
              <a:rPr lang="en-US" altLang="ko-KR" sz="1600" dirty="0" smtClean="0"/>
              <a:t>, </a:t>
            </a:r>
            <a:r>
              <a:rPr lang="en-US" sz="1600" dirty="0" smtClean="0"/>
              <a:t>Java</a:t>
            </a:r>
            <a:r>
              <a:rPr lang="ko-KR" altLang="en-US" sz="1600" dirty="0" smtClean="0"/>
              <a:t>에서는 데이터를 그때 그때 출력하는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것이 아니라 일단 버퍼에 모아 정리해 출력하는 방법을 취하고 있습니다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따라서 출력 당 오버 헤드를 없애고 전체적으로 처리 성능의 향상을 도모할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out)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[page </a:t>
            </a:r>
            <a:r>
              <a:rPr lang="ko-KR" altLang="en-US" sz="1600" b="1" dirty="0" smtClean="0"/>
              <a:t>지시문의 특성</a:t>
            </a:r>
            <a:r>
              <a:rPr lang="en-US" altLang="ko-KR" sz="1600" b="1" dirty="0" smtClean="0"/>
              <a:t>]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지시문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1779924"/>
          <a:ext cx="8072494" cy="40779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0132"/>
                <a:gridCol w="1428760"/>
                <a:gridCol w="5643602"/>
              </a:tblGrid>
              <a:tr h="430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반환형</a:t>
                      </a:r>
                      <a:endParaRPr lang="ko-KR" altLang="en-US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메소드</a:t>
                      </a:r>
                      <a:endParaRPr lang="ko-KR" altLang="en-US" sz="14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설명</a:t>
                      </a:r>
                      <a:endParaRPr lang="ko-KR" altLang="en-US" sz="1400"/>
                    </a:p>
                  </a:txBody>
                  <a:tcPr marL="19050" marR="19050" marT="19050" marB="19050" anchor="ctr"/>
                </a:tc>
              </a:tr>
              <a:tr h="6472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clear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버퍼의 데이터를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삭제합니다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버퍼 내의 데이터가 이미 출력 된 경우는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예외가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throw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clearBuffer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버퍼의 데이터를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삭제합니다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버퍼 내의 데이터가 이미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출력된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경우에도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예외가 발생하지 않습니다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107157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close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버퍼 내의 데이터를 출력 한 후 출력 스트림을 닫습니다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333333"/>
                          </a:solidFill>
                        </a:rPr>
                        <a:t>JSP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프로그램에는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close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메소드의 호출이 자동으로 포함되므로 처리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도중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등에서 의식적으로 출력 스트림을 닫을 경우를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제외하고는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이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메소드를 사용할 필요가 없습니다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flush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버퍼의 데이터를 강제로 출력합니다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newLine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OS </a:t>
                      </a:r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환경에 맞게 개행 문자를 출력합니다</a:t>
                      </a:r>
                      <a:r>
                        <a:rPr lang="en-US" altLang="ko-KR" sz="140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print (var)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인수에 지정된 값을 출력합니다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println (var)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인수에 지정된 값과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OS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환경에 맞게 개행 문자를 출력합니다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사용 예</a:t>
            </a:r>
            <a:endParaRPr lang="ko-KR" altLang="en-US" sz="1600" dirty="0" smtClean="0"/>
          </a:p>
          <a:p>
            <a:pPr>
              <a:buNone/>
            </a:pPr>
            <a:r>
              <a:rPr lang="en-US" sz="1600" dirty="0" smtClean="0"/>
              <a:t>out </a:t>
            </a:r>
            <a:r>
              <a:rPr lang="ko-KR" altLang="en-US" sz="1600" dirty="0" smtClean="0"/>
              <a:t>객체의 사용 예에 대해 설명합니다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for </a:t>
            </a:r>
            <a:r>
              <a:rPr lang="ko-KR" altLang="en-US" sz="1600" dirty="0" smtClean="0"/>
              <a:t>루프에서 변수 </a:t>
            </a:r>
            <a:r>
              <a:rPr lang="en-US" sz="1600" dirty="0" smtClean="0"/>
              <a:t>x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씩 증가시키고 그 결과를 </a:t>
            </a:r>
            <a:r>
              <a:rPr lang="en-US" sz="1600" dirty="0" smtClean="0"/>
              <a:t>out </a:t>
            </a:r>
            <a:r>
              <a:rPr lang="ko-KR" altLang="en-US" sz="1600" dirty="0" smtClean="0"/>
              <a:t>객체의 </a:t>
            </a:r>
            <a:r>
              <a:rPr lang="en-US" sz="1600" dirty="0" smtClean="0"/>
              <a:t>println </a:t>
            </a:r>
            <a:r>
              <a:rPr lang="ko-KR" altLang="en-US" sz="1600" dirty="0" smtClean="0"/>
              <a:t>메소드로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보여주는 </a:t>
            </a:r>
            <a:r>
              <a:rPr lang="ko-KR" altLang="en-US" sz="1600" dirty="0" smtClean="0"/>
              <a:t>프로그램입니다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&lt;body</a:t>
            </a:r>
            <a:r>
              <a:rPr lang="en-US" altLang="ko-KR" sz="1600" dirty="0" smtClean="0"/>
              <a:t>&gt;</a:t>
            </a: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&lt;%</a:t>
            </a:r>
          </a:p>
          <a:p>
            <a:pPr>
              <a:buNone/>
            </a:pPr>
            <a:r>
              <a:rPr lang="en-US" altLang="ko-KR" sz="1600" dirty="0" smtClean="0"/>
              <a:t>  out.println("</a:t>
            </a:r>
            <a:r>
              <a:rPr lang="ko-KR" altLang="en-US" sz="1600" dirty="0" smtClean="0"/>
              <a:t>암시 객체 </a:t>
            </a:r>
            <a:r>
              <a:rPr lang="en-US" altLang="ko-KR" sz="1600" dirty="0" smtClean="0"/>
              <a:t>out</a:t>
            </a:r>
            <a:r>
              <a:rPr lang="ko-KR" altLang="en-US" sz="1600" dirty="0" smtClean="0"/>
              <a:t>의 사용 예입니다</a:t>
            </a:r>
            <a:r>
              <a:rPr lang="en-US" altLang="ko-KR" sz="1600" dirty="0" smtClean="0"/>
              <a:t>.");</a:t>
            </a:r>
          </a:p>
          <a:p>
            <a:pPr>
              <a:buNone/>
            </a:pPr>
            <a:r>
              <a:rPr lang="en-US" altLang="ko-KR" sz="1600" dirty="0" smtClean="0"/>
              <a:t>  out.println("&lt;BR&gt;");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//(1) for </a:t>
            </a:r>
            <a:r>
              <a:rPr lang="ko-KR" altLang="en-US" sz="1600" dirty="0" smtClean="0"/>
              <a:t>루프에서 변수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씩 증가시키고 그 결과를</a:t>
            </a:r>
          </a:p>
          <a:p>
            <a:pPr>
              <a:buNone/>
            </a:pPr>
            <a:r>
              <a:rPr lang="en-US" altLang="ko-KR" sz="1600" dirty="0" smtClean="0"/>
              <a:t>  // println </a:t>
            </a:r>
            <a:r>
              <a:rPr lang="ko-KR" altLang="en-US" sz="1600" dirty="0" smtClean="0"/>
              <a:t>메소드로 표시하고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for (int x = 1; x &lt;= 10; x++) {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rgbClr val="FF0000"/>
                </a:solidFill>
              </a:rPr>
              <a:t>out</a:t>
            </a:r>
            <a:r>
              <a:rPr lang="en-US" altLang="ko-KR" sz="1600" dirty="0" smtClean="0"/>
              <a:t>.println(x);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rgbClr val="FF0000"/>
                </a:solidFill>
              </a:rPr>
              <a:t>out</a:t>
            </a:r>
            <a:r>
              <a:rPr lang="en-US" altLang="ko-KR" sz="1600" dirty="0" smtClean="0"/>
              <a:t>.println("&lt;BR&gt;");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}</a:t>
            </a:r>
          </a:p>
          <a:p>
            <a:pPr>
              <a:buNone/>
            </a:pPr>
            <a:r>
              <a:rPr lang="en-US" altLang="ko-KR" sz="1600" dirty="0" smtClean="0"/>
              <a:t>%&gt;</a:t>
            </a: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&lt;/body&gt;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지시문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878</TotalTime>
  <Words>131</Words>
  <Application>Microsoft Office PowerPoint</Application>
  <PresentationFormat>화면 슬라이드 쇼(4:3)</PresentationFormat>
  <Paragraphs>91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광장</vt:lpstr>
      <vt:lpstr>암시 객체 (out)</vt:lpstr>
      <vt:lpstr>암시 객체 (out)</vt:lpstr>
      <vt:lpstr>지시문</vt:lpstr>
      <vt:lpstr>지시문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USER</cp:lastModifiedBy>
  <cp:revision>98</cp:revision>
  <dcterms:created xsi:type="dcterms:W3CDTF">2014-09-13T23:58:15Z</dcterms:created>
  <dcterms:modified xsi:type="dcterms:W3CDTF">2015-12-07T01:35:05Z</dcterms:modified>
</cp:coreProperties>
</file>