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8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메소드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객체 </a:t>
            </a:r>
            <a:r>
              <a:rPr lang="en-US" sz="1600" dirty="0" smtClean="0"/>
              <a:t>request</a:t>
            </a:r>
            <a:r>
              <a:rPr lang="ko-KR" altLang="en-US" sz="1600" dirty="0" smtClean="0"/>
              <a:t>는 </a:t>
            </a:r>
            <a:r>
              <a:rPr lang="en-US" sz="1600" dirty="0" smtClean="0"/>
              <a:t>javax.servlet.http.HttpServletRequest </a:t>
            </a:r>
            <a:r>
              <a:rPr lang="ko-KR" altLang="en-US" sz="1600" dirty="0" smtClean="0"/>
              <a:t>인터페이스 객체 변수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클라이언트에서 전송 된 매개 변수 데이터 헤더 정보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Cookie</a:t>
            </a:r>
            <a:r>
              <a:rPr lang="ko-KR" altLang="en-US" sz="1600" dirty="0" smtClean="0"/>
              <a:t>를 취득 할 때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다음에 </a:t>
            </a:r>
            <a:r>
              <a:rPr lang="en-US" sz="1600" dirty="0" smtClean="0"/>
              <a:t>request </a:t>
            </a:r>
            <a:r>
              <a:rPr lang="ko-KR" altLang="en-US" sz="1600" dirty="0" smtClean="0"/>
              <a:t>객체에서 사용할 수 있는 주요 방법을 소개합니다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2994370"/>
          <a:ext cx="8072494" cy="30416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884"/>
                <a:gridCol w="1714512"/>
                <a:gridCol w="5072098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4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Cookie[]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getCookies()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클라이언트에서 보낸 모든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cookie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오브젝트를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getHeader(String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 헤더 이름을 지정하고 그 헤더 값을 문자열로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헤더가없는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경우는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8220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getHeaderNames()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헤더 이름에 대해 헤더 값을 여러 반환되는 사용합니다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반환되는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값은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형입니다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헤더가없는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경우는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getHeaders(String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전송되는 모든 헤더 이름을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반환되는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값은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형입니다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428736"/>
          <a:ext cx="8072494" cy="41666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446"/>
                <a:gridCol w="2714644"/>
                <a:gridCol w="4143404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4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getMethod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GET, POST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등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HTTP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메소드 명을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getParameter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 매개 변수 이름을 지정하고이 매개 변수의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값을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가져옵니다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매개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변수가없는 경우는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95889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 []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getParameterValues​​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매개 변수 이름에 파라미터 값이 여러 개인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경우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이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방법을 사용합니다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매개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변수 값은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String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형의 배열로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매개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변수가없는 경우는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이 반환됩니다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70837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getParameterNames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클라이언트로부터 송신되는 모든 매개 변수의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매개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변수 이름을 가져옵니다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95793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void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setCharacterEncoding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매개 변수 값을 인코딩 할 때 인코딩을 지정합니다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매개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변수 값을 취득하기 전에 지정해야합니다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request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클라이언트에서 보낸 매개 변수를 검색하고 표시하는 프로그램입니다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매개 변수 이름에 값이 하나 밖에없는 것과 매개 변수 이름에 값이 여러 개인 것을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알려줍니다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800" dirty="0" smtClean="0"/>
              <a:t>&lt;body</a:t>
            </a:r>
            <a:r>
              <a:rPr lang="en-US" altLang="ko-KR" sz="1800" dirty="0" smtClean="0"/>
              <a:t>&gt;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&lt;%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out.println("</a:t>
            </a:r>
            <a:r>
              <a:rPr lang="ko-KR" altLang="en-US" sz="1800" dirty="0" smtClean="0">
                <a:solidFill>
                  <a:srgbClr val="FF0000"/>
                </a:solidFill>
              </a:rPr>
              <a:t>암시 객체 </a:t>
            </a:r>
            <a:r>
              <a:rPr lang="en-US" altLang="ko-KR" sz="1800" dirty="0" smtClean="0">
                <a:solidFill>
                  <a:srgbClr val="FF0000"/>
                </a:solidFill>
              </a:rPr>
              <a:t>request</a:t>
            </a:r>
            <a:r>
              <a:rPr lang="ko-KR" altLang="en-US" sz="1800" dirty="0" smtClean="0">
                <a:solidFill>
                  <a:srgbClr val="FF0000"/>
                </a:solidFill>
              </a:rPr>
              <a:t>의 사용 예입니다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.");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out.println("&lt;BR&gt;&lt;BR&gt;");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ko-KR" altLang="en-US" sz="1800" dirty="0" smtClean="0"/>
              <a:t>  </a:t>
            </a:r>
            <a:r>
              <a:rPr lang="en-US" altLang="ko-KR" sz="1800" dirty="0" smtClean="0"/>
              <a:t>//(1) </a:t>
            </a:r>
            <a:r>
              <a:rPr lang="ko-KR" altLang="en-US" sz="1800" dirty="0" smtClean="0"/>
              <a:t>매개 변수 값의 인코딩을 지정합니다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 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파라미터 값을 취득하기 전에 지정합니다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request.setCharacterEncoding("UTF-8");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sz="1600" dirty="0" smtClean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  </a:t>
            </a:r>
          </a:p>
          <a:p>
            <a:pPr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smtClean="0">
                <a:solidFill>
                  <a:srgbClr val="FF0000"/>
                </a:solidFill>
              </a:rPr>
              <a:t>out.println("1.getParameter</a:t>
            </a:r>
            <a:r>
              <a:rPr lang="ko-KR" altLang="en-US" sz="1800" dirty="0" smtClean="0">
                <a:solidFill>
                  <a:srgbClr val="FF0000"/>
                </a:solidFill>
              </a:rPr>
              <a:t>메소드의 사용 예입니다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.");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out.println("&lt;BR&gt;");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ko-KR" altLang="en-US" sz="1800" dirty="0" smtClean="0"/>
              <a:t>  </a:t>
            </a:r>
            <a:r>
              <a:rPr lang="en-US" altLang="ko-KR" sz="1800" dirty="0" smtClean="0"/>
              <a:t>//(2) </a:t>
            </a:r>
            <a:r>
              <a:rPr lang="ko-KR" altLang="en-US" sz="1800" dirty="0" smtClean="0"/>
              <a:t>매개 변수 이름 </a:t>
            </a:r>
            <a:r>
              <a:rPr lang="en-US" altLang="ko-KR" sz="1800" dirty="0" smtClean="0"/>
              <a:t>(name)</a:t>
            </a:r>
            <a:r>
              <a:rPr lang="ko-KR" altLang="en-US" sz="1800" dirty="0" smtClean="0"/>
              <a:t>을 지정하고 매개 변수 값을 가져옵니다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out.println(request.getParameter("name"));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out.println("&lt;BR&gt;&lt;BR&gt;");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out.println("2.getParameterValues</a:t>
            </a:r>
            <a:r>
              <a:rPr lang="ko-KR" altLang="en-US" sz="1800" dirty="0" smtClean="0">
                <a:solidFill>
                  <a:srgbClr val="FF0000"/>
                </a:solidFill>
              </a:rPr>
              <a:t>메소드의 사용 예입니다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.");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out.println("&lt;BR&gt;");</a:t>
            </a:r>
          </a:p>
          <a:p>
            <a:pPr>
              <a:buNone/>
            </a:pPr>
            <a:r>
              <a:rPr lang="ko-KR" altLang="en-US" sz="1800" dirty="0" smtClean="0"/>
              <a:t>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800" dirty="0" smtClean="0"/>
              <a:t>//(</a:t>
            </a:r>
            <a:r>
              <a:rPr lang="en-US" altLang="ko-KR" sz="1800" dirty="0" smtClean="0"/>
              <a:t>3) </a:t>
            </a:r>
            <a:r>
              <a:rPr lang="ko-KR" altLang="en-US" sz="1800" dirty="0" smtClean="0"/>
              <a:t>다중 값 매개 변수 이름 </a:t>
            </a:r>
            <a:r>
              <a:rPr lang="en-US" altLang="ko-KR" sz="1800" dirty="0" smtClean="0"/>
              <a:t>(hobby)</a:t>
            </a:r>
            <a:r>
              <a:rPr lang="ko-KR" altLang="en-US" sz="1800" dirty="0" smtClean="0"/>
              <a:t>를 지정하고 매개 변수 값을 가져옵니다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smtClean="0">
                <a:solidFill>
                  <a:srgbClr val="FF0000"/>
                </a:solidFill>
              </a:rPr>
              <a:t>String[] strAry = request.getParameterValues("hobby");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for(int i=0; i&lt;strAry.length; i++){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    </a:t>
            </a:r>
            <a:r>
              <a:rPr lang="en-US" altLang="ko-KR" sz="1800" dirty="0" smtClean="0">
                <a:solidFill>
                  <a:srgbClr val="FF0000"/>
                </a:solidFill>
              </a:rPr>
              <a:t>	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out.print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strAry</a:t>
            </a:r>
            <a:r>
              <a:rPr lang="en-US" altLang="ko-KR" sz="1800" dirty="0" smtClean="0">
                <a:solidFill>
                  <a:srgbClr val="FF0000"/>
                </a:solidFill>
              </a:rPr>
              <a:t>[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800" dirty="0" smtClean="0">
                <a:solidFill>
                  <a:srgbClr val="FF0000"/>
                </a:solidFill>
              </a:rPr>
              <a:t>] + "&lt;BR&gt;");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FF0000"/>
                </a:solidFill>
              </a:rPr>
              <a:t>  </a:t>
            </a:r>
            <a:r>
              <a:rPr lang="en-US" altLang="ko-KR" sz="18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altLang="ko-KR" sz="1800" dirty="0" smtClean="0"/>
              <a:t>%&gt;</a:t>
            </a:r>
            <a:endParaRPr lang="ko-KR" altLang="en-US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endParaRPr lang="ko-KR" altLang="en-US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그냥 실행 하면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값이 들어 가기 때문에 정상 동작되지 않습니다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정상 동작이 되도록 하기 위해서는 웹 브라우저에서 다음과 같이 기입합니다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http://localhost:8091/JSP01/NewFile.jsp</a:t>
            </a:r>
            <a:r>
              <a:rPr lang="en-US" altLang="ko-KR" sz="1600" dirty="0" smtClean="0">
                <a:solidFill>
                  <a:srgbClr val="FF0000"/>
                </a:solidFill>
              </a:rPr>
              <a:t>?name=JavaRoad&amp;hobby=succer&amp;hobby=baseball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</a:t>
            </a:r>
            <a:r>
              <a:rPr lang="en-US" altLang="ko-KR" b="0" dirty="0" smtClean="0"/>
              <a:t>(</a:t>
            </a:r>
            <a:r>
              <a:rPr lang="en-US" b="0" dirty="0" smtClean="0"/>
              <a:t>request)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519502"/>
            <a:ext cx="415290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898</TotalTime>
  <Words>296</Words>
  <Application>Microsoft Office PowerPoint</Application>
  <PresentationFormat>화면 슬라이드 쇼(4:3)</PresentationFormat>
  <Paragraphs>117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암시 객체(request)</vt:lpstr>
      <vt:lpstr>암시 객체(request)</vt:lpstr>
      <vt:lpstr>암시 객체(request)</vt:lpstr>
      <vt:lpstr>암시 객체(request)</vt:lpstr>
      <vt:lpstr>암시 객체(request)</vt:lpstr>
      <vt:lpstr>암시 객체(request)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sist1234</cp:lastModifiedBy>
  <cp:revision>101</cp:revision>
  <dcterms:created xsi:type="dcterms:W3CDTF">2014-09-13T23:58:15Z</dcterms:created>
  <dcterms:modified xsi:type="dcterms:W3CDTF">2016-06-15T03:14:41Z</dcterms:modified>
</cp:coreProperties>
</file>