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메소드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암시 객체 </a:t>
            </a:r>
            <a:r>
              <a:rPr lang="en-US" sz="1600" dirty="0" smtClean="0"/>
              <a:t>response</a:t>
            </a:r>
            <a:r>
              <a:rPr lang="ko-KR" altLang="en-US" sz="1600" dirty="0" smtClean="0"/>
              <a:t>는 </a:t>
            </a:r>
            <a:r>
              <a:rPr lang="en-US" sz="1600" dirty="0" smtClean="0"/>
              <a:t>javax.servlet.http.HttpServletResponse </a:t>
            </a:r>
            <a:r>
              <a:rPr lang="ko-KR" altLang="en-US" sz="1600" dirty="0" smtClean="0"/>
              <a:t>인터페이스 객체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변수입니다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클라이언트에 헤더 정보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HTTP </a:t>
            </a:r>
            <a:r>
              <a:rPr lang="ko-KR" altLang="en-US" sz="1600" dirty="0" smtClean="0"/>
              <a:t>상태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Cookie </a:t>
            </a:r>
            <a:r>
              <a:rPr lang="ko-KR" altLang="en-US" sz="1600" dirty="0" smtClean="0"/>
              <a:t>등을 반환 할 때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다음에 </a:t>
            </a:r>
            <a:r>
              <a:rPr lang="en-US" sz="1600" dirty="0" smtClean="0"/>
              <a:t>response </a:t>
            </a:r>
            <a:r>
              <a:rPr lang="ko-KR" altLang="en-US" sz="1600" dirty="0" smtClean="0"/>
              <a:t>객체에서 사용할 수있는 주요 방법을 소개합니다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response)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977130"/>
          <a:ext cx="8072494" cy="30245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7256"/>
                <a:gridCol w="2643206"/>
                <a:gridCol w="4572032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</a:tr>
              <a:tr h="4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addCookie (Cookie)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Cookie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객체를 클라이언트에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반환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호출마다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Cookie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객체는 추가 된 여러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Cookie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객체를 지정할 수 있습니다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addHeader (String, 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 번째 인수에 헤더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헤더 값을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지정하여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헤더 데이터를 회신합니다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헤더 값이 이미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설정되어있는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경우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기존의 헤더 값에 추가됩니다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12379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addDateHeader (String, long)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 번째 인수에 헤더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헤더 값을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지정하고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Date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관련 헤더 데이터를 회신합니다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헤더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값은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1970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일부터의 경과 시간을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밀리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초 단위로 지정합니다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헤더 값이 이미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설정되어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있는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경우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기존의 헤더 값에 추가됩니다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</a:t>
            </a:r>
            <a:r>
              <a:rPr lang="en-US" altLang="ko-KR" b="0" dirty="0" smtClean="0"/>
              <a:t>(</a:t>
            </a:r>
            <a:r>
              <a:rPr lang="en-US" b="0" dirty="0" smtClean="0"/>
              <a:t>request)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285860"/>
          <a:ext cx="8072494" cy="48244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5818"/>
                <a:gridCol w="2428892"/>
                <a:gridCol w="4857784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</a:tr>
              <a:tr h="4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addIntHeader (String, int)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 번째 인수에 헤더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헤더 값을 지정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헤더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값에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int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형 데이터를 가진 헤더 데이터를 회신합니다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헤더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값이 이미 설정되어있는 경우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기존의 헤더 값에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추가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encodeURL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에 세션 관리를위한 세션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ID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부여하여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을 생성합니다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cookie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사용할 수있는 환경 등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세션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ID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부여 할 필요가없는 경우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은 변경되지 않습니다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9588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encodeRedirectURL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sendRedirect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메소드에서 사용하는 세션 관리를위한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세션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ID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부여하여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을 생성합니다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cookie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사용할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수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있는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환경 등 세션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ID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부여 할 필요가없는 경우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은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변경되지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않습니다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70837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sendError (int)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HTTP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프로토콜의 오류 상태 코드를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클라이언트에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47896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sendRedirect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로 리디렉션합니다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47896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setHeader (String, 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 번째 인수에 헤더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헤더 값을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지정하여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헤더 데이터를 회신합니다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헤더 값이 이미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설정되어있는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경우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기존의 헤더 값을 덮어 씁니다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</a:t>
            </a:r>
            <a:r>
              <a:rPr lang="en-US" altLang="ko-KR" b="0" dirty="0" smtClean="0"/>
              <a:t>(</a:t>
            </a:r>
            <a:r>
              <a:rPr lang="en-US" b="0" dirty="0" smtClean="0"/>
              <a:t>request)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285860"/>
          <a:ext cx="8072494" cy="44291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5818"/>
                <a:gridCol w="2571768"/>
                <a:gridCol w="4714908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</a:tr>
              <a:tr h="17842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setDateHeader (String, long)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 번째 인수에 헤더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두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번째 인수에 헤더 값을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지정하고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Date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관련 헤더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데이터를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회신합니다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헤더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값은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1970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일부터의 경과 시간을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밀리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초 단위로 지정합니다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헤더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값이 이미 설정되어있는 경우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기존의 헤더 값을 덮어 씁니다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135732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setIntHeader (String, int)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 번째 인수에 헤더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헤더 값을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지정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헤더 값에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int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형 데이터를 가진 헤더 데이터를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회신합니다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헤더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값이 이미 설정되어있는 경우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기존의 헤더 값을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덮어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씁니다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setStatus (int)</a:t>
                      </a:r>
                      <a:endParaRPr 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오류가 아닌 경우 클라이언트에 반환 스타 작업 코드를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지정합니다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오류의 경우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sendError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메소드를 사용합니다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사용 예</a:t>
            </a:r>
            <a:endParaRPr lang="ko-KR" altLang="en-US" sz="1600" dirty="0" smtClean="0"/>
          </a:p>
          <a:p>
            <a:pPr>
              <a:buNone/>
            </a:pPr>
            <a:r>
              <a:rPr lang="en-US" sz="1600" dirty="0" smtClean="0"/>
              <a:t>response </a:t>
            </a:r>
            <a:r>
              <a:rPr lang="ko-KR" altLang="en-US" sz="1600" dirty="0" smtClean="0"/>
              <a:t>객체의 사용 예에 대해 설명합니다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클라이언트에 데이터를 캐시하지 않도록 헤더 정보를 반환 프로그램입니다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실제로 클라이언트에 데이터를 캐시하지 않도록하려면 예시 된 이외에도 몇 가지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고려할 사항이 있습니다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response)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&lt;body&gt;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&lt;%</a:t>
            </a:r>
          </a:p>
          <a:p>
            <a:pPr>
              <a:buNone/>
            </a:pPr>
            <a:r>
              <a:rPr lang="en-US" altLang="ko-KR" sz="1800" dirty="0" smtClean="0"/>
              <a:t>  out.println("</a:t>
            </a:r>
            <a:r>
              <a:rPr lang="ko-KR" altLang="en-US" sz="1800" dirty="0" smtClean="0"/>
              <a:t>암시 객체 </a:t>
            </a:r>
            <a:r>
              <a:rPr lang="en-US" altLang="ko-KR" sz="1800" dirty="0" smtClean="0"/>
              <a:t>response</a:t>
            </a:r>
            <a:r>
              <a:rPr lang="ko-KR" altLang="en-US" sz="1800" dirty="0" smtClean="0"/>
              <a:t>의 사용 예입니다</a:t>
            </a:r>
            <a:r>
              <a:rPr lang="en-US" altLang="ko-KR" sz="1800" dirty="0" smtClean="0"/>
              <a:t>.");</a:t>
            </a:r>
          </a:p>
          <a:p>
            <a:pPr>
              <a:buNone/>
            </a:pPr>
            <a:r>
              <a:rPr lang="en-US" altLang="ko-KR" sz="1800" dirty="0" smtClean="0"/>
              <a:t>  out.println("&lt;BR&gt;");</a:t>
            </a:r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response.sendRedirect</a:t>
            </a:r>
            <a:r>
              <a:rPr lang="en-US" altLang="ko-KR" sz="1800" dirty="0" smtClean="0">
                <a:solidFill>
                  <a:srgbClr val="FF0000"/>
                </a:solidFill>
              </a:rPr>
              <a:t>("showName.jsp");</a:t>
            </a:r>
          </a:p>
          <a:p>
            <a:pPr>
              <a:buNone/>
            </a:pPr>
            <a:r>
              <a:rPr lang="ko-KR" altLang="en-US" sz="1800" dirty="0" smtClean="0"/>
              <a:t>  </a:t>
            </a:r>
          </a:p>
          <a:p>
            <a:pPr>
              <a:buNone/>
            </a:pPr>
            <a:r>
              <a:rPr lang="ko-KR" altLang="en-US" sz="1800" dirty="0" smtClean="0"/>
              <a:t>  </a:t>
            </a:r>
            <a:r>
              <a:rPr lang="en-US" altLang="ko-KR" sz="1800" dirty="0" smtClean="0"/>
              <a:t>// </a:t>
            </a:r>
            <a:r>
              <a:rPr lang="ko-KR" altLang="en-US" sz="1800" dirty="0" smtClean="0"/>
              <a:t>다른 프로그램 처리</a:t>
            </a:r>
          </a:p>
          <a:p>
            <a:pPr>
              <a:buNone/>
            </a:pPr>
            <a:r>
              <a:rPr lang="ko-KR" altLang="en-US" sz="1800" dirty="0" smtClean="0"/>
              <a:t>  </a:t>
            </a:r>
            <a:r>
              <a:rPr lang="en-US" altLang="ko-KR" sz="1800" dirty="0" smtClean="0"/>
              <a:t>// </a:t>
            </a:r>
            <a:r>
              <a:rPr lang="ko-KR" altLang="en-US" sz="1800" dirty="0" smtClean="0"/>
              <a:t>다른 프로그램 처리</a:t>
            </a:r>
          </a:p>
          <a:p>
            <a:pPr>
              <a:buNone/>
            </a:pPr>
            <a:r>
              <a:rPr lang="ko-KR" altLang="en-US" sz="1800" dirty="0" smtClean="0"/>
              <a:t>  </a:t>
            </a:r>
            <a:r>
              <a:rPr lang="en-US" altLang="ko-KR" sz="1800" dirty="0" smtClean="0"/>
              <a:t>// </a:t>
            </a:r>
            <a:r>
              <a:rPr lang="ko-KR" altLang="en-US" sz="1800" dirty="0" smtClean="0"/>
              <a:t>다른 프로그램 처리</a:t>
            </a:r>
          </a:p>
          <a:p>
            <a:pPr>
              <a:buNone/>
            </a:pPr>
            <a:r>
              <a:rPr lang="en-US" altLang="ko-KR" sz="1800" dirty="0" smtClean="0"/>
              <a:t>%&gt;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&lt;/body&gt;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endParaRPr lang="ko-KR" altLang="en-US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response)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800" dirty="0" err="1"/>
              <a:t>jsp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sendRedirect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와 </a:t>
            </a:r>
            <a:r>
              <a:rPr lang="en-US" altLang="ko-KR" sz="1800" dirty="0"/>
              <a:t>forward </a:t>
            </a:r>
            <a:r>
              <a:rPr lang="ko-KR" altLang="en-US" sz="1800" dirty="0"/>
              <a:t>의 차이점은 잘 나와있지요</a:t>
            </a:r>
            <a:r>
              <a:rPr lang="en-US" altLang="ko-KR" sz="1800" dirty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forward </a:t>
            </a:r>
            <a:r>
              <a:rPr lang="ko-KR" altLang="en-US" sz="1800" dirty="0"/>
              <a:t>는 값을 전달해줄 수 있고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sendRedirect</a:t>
            </a:r>
            <a:r>
              <a:rPr lang="en-US" altLang="ko-KR" sz="1800" dirty="0"/>
              <a:t> </a:t>
            </a:r>
            <a:r>
              <a:rPr lang="ko-KR" altLang="en-US" sz="1800" dirty="0"/>
              <a:t>는 단순이동이다 </a:t>
            </a:r>
            <a:r>
              <a:rPr lang="ko-KR" altLang="en-US" sz="1800" dirty="0" err="1"/>
              <a:t>ㅡ</a:t>
            </a:r>
            <a:r>
              <a:rPr lang="en-US" altLang="ko-KR" sz="1800" dirty="0"/>
              <a:t>.</a:t>
            </a:r>
            <a:r>
              <a:rPr lang="ko-KR" altLang="en-US" sz="1800" dirty="0" err="1"/>
              <a:t>ㅡ</a:t>
            </a:r>
            <a:endParaRPr lang="ko-KR" altLang="en-US" sz="1800" dirty="0"/>
          </a:p>
          <a:p>
            <a:pPr marL="109728" indent="0">
              <a:buNone/>
            </a:pPr>
            <a:r>
              <a:rPr lang="ko-KR" altLang="en-US" sz="1800" dirty="0" smtClean="0"/>
              <a:t>근데 </a:t>
            </a:r>
            <a:r>
              <a:rPr lang="en-US" altLang="ko-KR" sz="1800" dirty="0" err="1"/>
              <a:t>javascript</a:t>
            </a:r>
            <a:r>
              <a:rPr lang="en-US" altLang="ko-KR" sz="1800" dirty="0"/>
              <a:t> 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location.href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넘</a:t>
            </a:r>
            <a:r>
              <a:rPr lang="ko-KR" altLang="en-US" sz="1800" dirty="0" smtClean="0"/>
              <a:t> 두 </a:t>
            </a:r>
            <a:r>
              <a:rPr lang="ko-KR" altLang="en-US" sz="1800" dirty="0"/>
              <a:t>단순이동입니다</a:t>
            </a:r>
            <a:r>
              <a:rPr lang="en-US" altLang="ko-KR" sz="1800" dirty="0"/>
              <a:t>.</a:t>
            </a:r>
          </a:p>
          <a:p>
            <a:pPr marL="109728" indent="0">
              <a:buNone/>
            </a:pPr>
            <a:r>
              <a:rPr lang="ko-KR" altLang="en-US" sz="1800" dirty="0" smtClean="0"/>
              <a:t>그럼 </a:t>
            </a:r>
            <a:r>
              <a:rPr lang="en-US" altLang="ko-KR" sz="1800" dirty="0" err="1"/>
              <a:t>sendRedirect</a:t>
            </a:r>
            <a:r>
              <a:rPr lang="en-US" altLang="ko-KR" sz="1800" dirty="0"/>
              <a:t> 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location.href</a:t>
            </a:r>
            <a:r>
              <a:rPr lang="en-US" altLang="ko-KR" sz="1800" dirty="0"/>
              <a:t> </a:t>
            </a:r>
            <a:r>
              <a:rPr lang="ko-KR" altLang="en-US" sz="1800" dirty="0"/>
              <a:t>의 차이는 무엇일까요</a:t>
            </a:r>
            <a:r>
              <a:rPr lang="en-US" altLang="ko-KR" sz="1800" dirty="0"/>
              <a:t>?</a:t>
            </a:r>
          </a:p>
          <a:p>
            <a:pPr marL="109728" indent="0">
              <a:buNone/>
            </a:pPr>
            <a:r>
              <a:rPr lang="ko-KR" altLang="en-US" sz="1800" dirty="0"/>
              <a:t>바로 </a:t>
            </a:r>
            <a:r>
              <a:rPr lang="en-US" altLang="ko-KR" sz="1800" dirty="0"/>
              <a:t>back </a:t>
            </a:r>
            <a:r>
              <a:rPr lang="ko-KR" altLang="en-US" sz="1800" dirty="0"/>
              <a:t>버튼이 되고 안되고의 차이입니다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그리고 보안관련 </a:t>
            </a:r>
            <a:r>
              <a:rPr lang="ko-KR" altLang="en-US" sz="1800" dirty="0" smtClean="0"/>
              <a:t>경고 창이 </a:t>
            </a:r>
            <a:r>
              <a:rPr lang="ko-KR" altLang="en-US" sz="1800" dirty="0"/>
              <a:t>떠버리네요 </a:t>
            </a:r>
            <a:r>
              <a:rPr lang="en-US" altLang="ko-KR" sz="1800" dirty="0"/>
              <a:t>-_-;;;; </a:t>
            </a:r>
          </a:p>
          <a:p>
            <a:pPr marL="109728" indent="0">
              <a:buNone/>
            </a:pPr>
            <a:r>
              <a:rPr lang="en-US" altLang="ko-KR" sz="1800" dirty="0" err="1"/>
              <a:t>sendRedirect</a:t>
            </a:r>
            <a:r>
              <a:rPr lang="en-US" altLang="ko-KR" sz="1800" dirty="0"/>
              <a:t> </a:t>
            </a:r>
            <a:r>
              <a:rPr lang="ko-KR" altLang="en-US" sz="1800" dirty="0"/>
              <a:t>는 </a:t>
            </a:r>
            <a:r>
              <a:rPr lang="en-US" altLang="ko-KR" sz="1800" dirty="0"/>
              <a:t>back </a:t>
            </a:r>
            <a:r>
              <a:rPr lang="ko-KR" altLang="en-US" sz="1800" dirty="0"/>
              <a:t>버튼이 됩니다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대신 </a:t>
            </a:r>
            <a:r>
              <a:rPr lang="en-US" altLang="ko-KR" sz="1800" dirty="0"/>
              <a:t>https =&gt; http </a:t>
            </a:r>
            <a:r>
              <a:rPr lang="ko-KR" altLang="en-US" sz="1800" dirty="0"/>
              <a:t>프로토콜이 </a:t>
            </a:r>
            <a:r>
              <a:rPr lang="ko-KR" altLang="en-US" sz="1800" dirty="0" err="1"/>
              <a:t>변경될때</a:t>
            </a:r>
            <a:r>
              <a:rPr lang="ko-KR" altLang="en-US" sz="1800" dirty="0"/>
              <a:t> 보안되지 않은 곳으로 값을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전달한다고 경고 창이 </a:t>
            </a:r>
            <a:r>
              <a:rPr lang="ko-KR" altLang="en-US" sz="1800" dirty="0"/>
              <a:t>뜨네요</a:t>
            </a:r>
            <a:r>
              <a:rPr lang="en-US" altLang="ko-KR" sz="1800" dirty="0"/>
              <a:t>....</a:t>
            </a:r>
            <a:r>
              <a:rPr lang="ko-KR" altLang="en-US" sz="1800" dirty="0"/>
              <a:t>그래서 고객들이 보안이 </a:t>
            </a:r>
            <a:r>
              <a:rPr lang="ko-KR" altLang="en-US" sz="1800" dirty="0" err="1"/>
              <a:t>이상하다구</a:t>
            </a:r>
            <a:r>
              <a:rPr lang="ko-KR" altLang="en-US" sz="1800" dirty="0"/>
              <a:t>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문의가 </a:t>
            </a:r>
            <a:r>
              <a:rPr lang="ko-KR" altLang="en-US" sz="1800" dirty="0"/>
              <a:t>와요</a:t>
            </a:r>
            <a:r>
              <a:rPr lang="en-US" altLang="ko-KR" sz="1800" dirty="0"/>
              <a:t>.</a:t>
            </a:r>
          </a:p>
          <a:p>
            <a:pPr marL="109728" indent="0">
              <a:buNone/>
            </a:pPr>
            <a:r>
              <a:rPr lang="ko-KR" altLang="en-US" sz="1800" dirty="0"/>
              <a:t>그럼</a:t>
            </a:r>
            <a:br>
              <a:rPr lang="ko-KR" altLang="en-US" sz="1800" dirty="0"/>
            </a:br>
            <a:r>
              <a:rPr lang="en-US" altLang="ko-KR" sz="1800" dirty="0" err="1"/>
              <a:t>javascript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location.href</a:t>
            </a:r>
            <a:r>
              <a:rPr lang="en-US" altLang="ko-KR" sz="1800" dirty="0"/>
              <a:t> </a:t>
            </a:r>
            <a:r>
              <a:rPr lang="ko-KR" altLang="en-US" sz="1800" dirty="0"/>
              <a:t>로 변경해주면 보안경고창은 </a:t>
            </a:r>
            <a:r>
              <a:rPr lang="ko-KR" altLang="en-US" sz="1800" dirty="0" err="1"/>
              <a:t>안뜨지만</a:t>
            </a:r>
            <a:r>
              <a:rPr lang="ko-KR" altLang="en-US" sz="1800" dirty="0"/>
              <a:t>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back </a:t>
            </a:r>
            <a:r>
              <a:rPr lang="ko-KR" altLang="en-US" sz="1800" dirty="0"/>
              <a:t>버튼이 </a:t>
            </a:r>
            <a:r>
              <a:rPr lang="ko-KR" altLang="en-US" sz="1800" dirty="0" err="1"/>
              <a:t>안되는군요</a:t>
            </a:r>
            <a:r>
              <a:rPr lang="ko-KR" altLang="en-US" sz="1800" dirty="0"/>
              <a:t> </a:t>
            </a:r>
            <a:r>
              <a:rPr lang="en-US" altLang="ko-KR" sz="1800" dirty="0"/>
              <a:t>-_-;;; 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ko-KR" sz="2800" dirty="0" err="1"/>
              <a:t>sendRedirect</a:t>
            </a:r>
            <a:r>
              <a:rPr lang="en-US" altLang="ko-KR" sz="2800" dirty="0"/>
              <a:t> </a:t>
            </a:r>
            <a:r>
              <a:rPr lang="ko-KR" altLang="en-US" sz="2800" dirty="0"/>
              <a:t>와 </a:t>
            </a:r>
            <a:r>
              <a:rPr lang="en-US" altLang="ko-KR" sz="2800" dirty="0"/>
              <a:t>forward...</a:t>
            </a:r>
            <a:r>
              <a:rPr lang="ko-KR" altLang="en-US" sz="2800" dirty="0"/>
              <a:t>그리고 </a:t>
            </a:r>
            <a:r>
              <a:rPr lang="en-US" altLang="ko-KR" sz="2800" dirty="0" err="1"/>
              <a:t>location.href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289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800" dirty="0" smtClean="0"/>
              <a:t>아 </a:t>
            </a:r>
            <a:r>
              <a:rPr lang="ko-KR" altLang="en-US" sz="1800" dirty="0" err="1"/>
              <a:t>머리아파</a:t>
            </a:r>
            <a:r>
              <a:rPr lang="en-US" altLang="ko-KR" sz="1800" dirty="0"/>
              <a:t>...</a:t>
            </a:r>
            <a:r>
              <a:rPr lang="ko-KR" altLang="en-US" sz="1800" dirty="0"/>
              <a:t>어떤걸 </a:t>
            </a:r>
            <a:r>
              <a:rPr lang="ko-KR" altLang="en-US" sz="1800" dirty="0" smtClean="0"/>
              <a:t>쓸까 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>결론은 상황에 맞게 </a:t>
            </a:r>
            <a:r>
              <a:rPr lang="ko-KR" altLang="en-US" sz="1800" dirty="0" smtClean="0"/>
              <a:t>써야 </a:t>
            </a:r>
            <a:r>
              <a:rPr lang="ko-KR" altLang="en-US" sz="1800" dirty="0" err="1" smtClean="0"/>
              <a:t>겠지용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ㅡ</a:t>
            </a:r>
            <a:r>
              <a:rPr lang="en-US" altLang="ko-KR" sz="1800" dirty="0"/>
              <a:t>.</a:t>
            </a:r>
            <a:r>
              <a:rPr lang="ko-KR" altLang="en-US" sz="1800" dirty="0" err="1"/>
              <a:t>ㅡ</a:t>
            </a:r>
            <a:r>
              <a:rPr lang="ko-KR" altLang="en-US" sz="1800" dirty="0"/>
              <a:t> 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forward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sendRedirect</a:t>
            </a:r>
            <a:r>
              <a:rPr lang="en-US" altLang="ko-KR" sz="1800" dirty="0"/>
              <a:t>()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차이점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forward</a:t>
            </a:r>
            <a:r>
              <a:rPr lang="ko-KR" altLang="en-US" sz="1800" dirty="0"/>
              <a:t>는 페이지 이동이죠 근데 값도 날라가죠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근데 </a:t>
            </a:r>
            <a:r>
              <a:rPr lang="en-US" altLang="ko-KR" sz="1800" dirty="0" err="1"/>
              <a:t>sendRedirect</a:t>
            </a:r>
            <a:r>
              <a:rPr lang="en-US" altLang="ko-KR" sz="1800" dirty="0"/>
              <a:t>()</a:t>
            </a:r>
            <a:r>
              <a:rPr lang="ko-KR" altLang="en-US" sz="1800" dirty="0"/>
              <a:t>는 그게 아니라 단순히 페이지 이동이죠 </a:t>
            </a:r>
            <a:r>
              <a:rPr lang="en-US" altLang="ko-KR" sz="1800" dirty="0" smtClean="0"/>
              <a:t>^^</a:t>
            </a:r>
          </a:p>
          <a:p>
            <a:pPr marL="109728" indent="0">
              <a:buNone/>
            </a:pPr>
            <a:r>
              <a:rPr lang="ko-KR" altLang="en-US" sz="1800" dirty="0" smtClean="0"/>
              <a:t>가장 </a:t>
            </a:r>
            <a:r>
              <a:rPr lang="ko-KR" altLang="en-US" sz="1800" dirty="0"/>
              <a:t>간단한 예로 </a:t>
            </a:r>
            <a:r>
              <a:rPr lang="ko-KR" altLang="en-US" sz="1800" dirty="0" smtClean="0"/>
              <a:t>새로 고침 </a:t>
            </a:r>
            <a:r>
              <a:rPr lang="ko-KR" altLang="en-US" sz="1800" dirty="0"/>
              <a:t>버튼 눌러보면 알죠 </a:t>
            </a:r>
            <a:r>
              <a:rPr lang="en-US" altLang="ko-KR" sz="1800" dirty="0" smtClean="0"/>
              <a:t>^^</a:t>
            </a:r>
          </a:p>
          <a:p>
            <a:pPr marL="109728" indent="0">
              <a:buNone/>
            </a:pPr>
            <a:r>
              <a:rPr lang="en-US" altLang="ko-KR" sz="1800" dirty="0" smtClean="0"/>
              <a:t>forward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된 건 </a:t>
            </a:r>
            <a:r>
              <a:rPr lang="ko-KR" altLang="en-US" sz="1800" dirty="0"/>
              <a:t>다시 실행 됩니다 </a:t>
            </a:r>
            <a:r>
              <a:rPr lang="en-US" altLang="ko-KR" sz="1800" dirty="0"/>
              <a:t>(</a:t>
            </a:r>
            <a:r>
              <a:rPr lang="ko-KR" altLang="en-US" sz="1800" dirty="0"/>
              <a:t>즉 게시판 </a:t>
            </a:r>
            <a:r>
              <a:rPr lang="ko-KR" altLang="en-US" sz="1800" dirty="0" smtClean="0"/>
              <a:t>같은 거면 쓴 글이 </a:t>
            </a:r>
            <a:r>
              <a:rPr lang="ko-KR" altLang="en-US" sz="1800" dirty="0"/>
              <a:t>다시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올라갑니다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ko-KR" altLang="en-US" sz="1800" dirty="0" smtClean="0"/>
              <a:t>근데 </a:t>
            </a:r>
            <a:r>
              <a:rPr lang="en-US" altLang="ko-KR" sz="1800" dirty="0" err="1"/>
              <a:t>sendRedirect</a:t>
            </a:r>
            <a:r>
              <a:rPr lang="en-US" altLang="ko-KR" sz="1800" dirty="0"/>
              <a:t>()</a:t>
            </a:r>
            <a:r>
              <a:rPr lang="ko-KR" altLang="en-US" sz="1800" dirty="0"/>
              <a:t>는 그렇게 되지 </a:t>
            </a:r>
            <a:r>
              <a:rPr lang="ko-KR" altLang="en-US" sz="1800" dirty="0" err="1"/>
              <a:t>않구</a:t>
            </a:r>
            <a:r>
              <a:rPr lang="ko-KR" altLang="en-US" sz="1800" dirty="0"/>
              <a:t> 단순한 페이지 이동이죠 </a:t>
            </a:r>
            <a:r>
              <a:rPr lang="en-US" altLang="ko-KR" sz="1800" dirty="0" smtClean="0"/>
              <a:t>^^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ko-KR" sz="2800" dirty="0" err="1"/>
              <a:t>sendRedirect</a:t>
            </a:r>
            <a:r>
              <a:rPr lang="en-US" altLang="ko-KR" sz="2800" dirty="0"/>
              <a:t> </a:t>
            </a:r>
            <a:r>
              <a:rPr lang="ko-KR" altLang="en-US" sz="2800" dirty="0"/>
              <a:t>와 </a:t>
            </a:r>
            <a:r>
              <a:rPr lang="en-US" altLang="ko-KR" sz="2800" dirty="0"/>
              <a:t>forward...</a:t>
            </a:r>
            <a:r>
              <a:rPr lang="ko-KR" altLang="en-US" sz="2800" dirty="0"/>
              <a:t>그리고 </a:t>
            </a:r>
            <a:r>
              <a:rPr lang="en-US" altLang="ko-KR" sz="2800" dirty="0" err="1"/>
              <a:t>location.href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05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자세한 설명을 하자면</a:t>
            </a:r>
            <a:br>
              <a:rPr lang="ko-KR" altLang="en-US" sz="1800" dirty="0"/>
            </a:br>
            <a:r>
              <a:rPr lang="en-US" altLang="ko-KR" sz="1800" dirty="0" err="1"/>
              <a:t>sendRedirect</a:t>
            </a:r>
            <a:r>
              <a:rPr lang="en-US" altLang="ko-KR" sz="1800" dirty="0"/>
              <a:t>()</a:t>
            </a:r>
            <a:r>
              <a:rPr lang="ko-KR" altLang="en-US" sz="1800" dirty="0"/>
              <a:t>는 웹 브라우저가 다른 페이지로 이동하는데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이때 </a:t>
            </a:r>
            <a:r>
              <a:rPr lang="ko-KR" altLang="en-US" sz="1800" dirty="0"/>
              <a:t>다른 페이지로 </a:t>
            </a:r>
            <a:r>
              <a:rPr lang="ko-KR" altLang="en-US" sz="1800" dirty="0" smtClean="0"/>
              <a:t>가기 위해서 </a:t>
            </a:r>
            <a:r>
              <a:rPr lang="ko-KR" altLang="en-US" sz="1800" dirty="0" err="1"/>
              <a:t>웹브라우져는</a:t>
            </a:r>
            <a:r>
              <a:rPr lang="ko-KR" altLang="en-US" sz="1800" dirty="0"/>
              <a:t> 웹 서버에 새로운 </a:t>
            </a:r>
            <a:r>
              <a:rPr lang="en-US" altLang="ko-KR" sz="1800" dirty="0"/>
              <a:t>HTTP</a:t>
            </a:r>
            <a:r>
              <a:rPr lang="ko-KR" altLang="en-US" sz="1800" dirty="0" smtClean="0"/>
              <a:t>요청을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보냅니다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즉 </a:t>
            </a:r>
            <a:r>
              <a:rPr lang="en-US" altLang="ko-KR" sz="1800" dirty="0"/>
              <a:t>TCP </a:t>
            </a:r>
            <a:r>
              <a:rPr lang="ko-KR" altLang="en-US" sz="1800" dirty="0"/>
              <a:t>네트워크 </a:t>
            </a:r>
            <a:r>
              <a:rPr lang="ko-KR" altLang="en-US" sz="1800" dirty="0" smtClean="0"/>
              <a:t>연결이 다시 </a:t>
            </a:r>
            <a:r>
              <a:rPr lang="ko-KR" altLang="en-US" sz="1800" dirty="0"/>
              <a:t>만들어 </a:t>
            </a:r>
            <a:r>
              <a:rPr lang="ko-KR" altLang="en-US" sz="1800" dirty="0" smtClean="0"/>
              <a:t>지는 거죠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근데 </a:t>
            </a:r>
            <a:r>
              <a:rPr lang="en-US" altLang="ko-KR" sz="1800" dirty="0"/>
              <a:t>forward</a:t>
            </a:r>
            <a:r>
              <a:rPr lang="ko-KR" altLang="en-US" sz="1800" dirty="0"/>
              <a:t>는 </a:t>
            </a:r>
            <a:r>
              <a:rPr lang="en-US" altLang="ko-KR" sz="1800" dirty="0"/>
              <a:t>JSP</a:t>
            </a:r>
            <a:r>
              <a:rPr lang="ko-KR" altLang="en-US" sz="1800" dirty="0"/>
              <a:t>엔진에서 </a:t>
            </a:r>
            <a:r>
              <a:rPr lang="en-US" altLang="ko-KR" sz="1800" dirty="0"/>
              <a:t>HTTP</a:t>
            </a:r>
            <a:r>
              <a:rPr lang="ko-KR" altLang="en-US" sz="1800" dirty="0"/>
              <a:t>요청을 다른 페이지로 </a:t>
            </a:r>
            <a:r>
              <a:rPr lang="ko-KR" altLang="en-US" sz="1800" dirty="0" smtClean="0"/>
              <a:t>보낸다는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것입니다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즉 </a:t>
            </a:r>
            <a:r>
              <a:rPr lang="en-US" altLang="ko-KR" sz="1800" dirty="0"/>
              <a:t>HTTP</a:t>
            </a:r>
            <a:r>
              <a:rPr lang="ko-KR" altLang="en-US" sz="1800" dirty="0"/>
              <a:t>요청은 처음에 만들어진 하나만 있다는 것입니다</a:t>
            </a:r>
            <a:r>
              <a:rPr lang="ko-KR" altLang="en-US" sz="1800" dirty="0"/>
              <a:t> </a:t>
            </a:r>
          </a:p>
          <a:p>
            <a:pPr marL="109728" indent="0">
              <a:buNone/>
            </a:pPr>
            <a:r>
              <a:rPr lang="ko-KR" altLang="en-US" sz="1800" dirty="0"/>
              <a:t/>
            </a:r>
            <a:br>
              <a:rPr lang="ko-KR" altLang="en-US" sz="1800" dirty="0"/>
            </a:b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endParaRPr lang="ko-KR" altLang="en-US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ko-KR" sz="2800" dirty="0" err="1"/>
              <a:t>sendRedirect</a:t>
            </a:r>
            <a:r>
              <a:rPr lang="en-US" altLang="ko-KR" sz="2800" dirty="0"/>
              <a:t> </a:t>
            </a:r>
            <a:r>
              <a:rPr lang="ko-KR" altLang="en-US" sz="2800" dirty="0"/>
              <a:t>와 </a:t>
            </a:r>
            <a:r>
              <a:rPr lang="en-US" altLang="ko-KR" sz="2800" dirty="0"/>
              <a:t>forward...</a:t>
            </a:r>
            <a:r>
              <a:rPr lang="ko-KR" altLang="en-US" sz="2800" dirty="0"/>
              <a:t>그리고 </a:t>
            </a:r>
            <a:r>
              <a:rPr lang="en-US" altLang="ko-KR" sz="2800" dirty="0" err="1"/>
              <a:t>location.href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441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930</TotalTime>
  <Words>426</Words>
  <Application>Microsoft Office PowerPoint</Application>
  <PresentationFormat>화면 슬라이드 쇼(4:3)</PresentationFormat>
  <Paragraphs>152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Lucida Sans Unicode</vt:lpstr>
      <vt:lpstr>Verdana</vt:lpstr>
      <vt:lpstr>Wingdings 2</vt:lpstr>
      <vt:lpstr>Wingdings 3</vt:lpstr>
      <vt:lpstr>광장</vt:lpstr>
      <vt:lpstr>암시 객체 (response)</vt:lpstr>
      <vt:lpstr>암시 객체(request)</vt:lpstr>
      <vt:lpstr>암시 객체(request)</vt:lpstr>
      <vt:lpstr>암시 객체 (response)</vt:lpstr>
      <vt:lpstr>암시 객체 (response)</vt:lpstr>
      <vt:lpstr>sendRedirect 와 forward...그리고 location.href</vt:lpstr>
      <vt:lpstr>sendRedirect 와 forward...그리고 location.href</vt:lpstr>
      <vt:lpstr>sendRedirect 와 forward...그리고 location.href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user2</cp:lastModifiedBy>
  <cp:revision>106</cp:revision>
  <dcterms:created xsi:type="dcterms:W3CDTF">2014-09-13T23:58:15Z</dcterms:created>
  <dcterms:modified xsi:type="dcterms:W3CDTF">2017-07-12T10:02:45Z</dcterms:modified>
</cp:coreProperties>
</file>