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객체 </a:t>
            </a:r>
            <a:r>
              <a:rPr lang="en-US" sz="1600" dirty="0" smtClean="0"/>
              <a:t>session</a:t>
            </a:r>
            <a:r>
              <a:rPr lang="ko-KR" altLang="en-US" sz="1600" dirty="0" smtClean="0"/>
              <a:t>은 </a:t>
            </a:r>
            <a:r>
              <a:rPr lang="en-US" sz="1600" dirty="0" smtClean="0"/>
              <a:t>javax.servlet.http.HttpSession </a:t>
            </a:r>
            <a:r>
              <a:rPr lang="ko-KR" altLang="en-US" sz="1600" dirty="0" smtClean="0"/>
              <a:t>인터페이스 객체 변수입니다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클라이언트와 서버 간의 세션 관리에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 </a:t>
            </a:r>
            <a:r>
              <a:rPr lang="en-US" sz="1600" dirty="0" smtClean="0"/>
              <a:t>page </a:t>
            </a:r>
            <a:r>
              <a:rPr lang="ko-KR" altLang="en-US" sz="1600" dirty="0" smtClean="0"/>
              <a:t>지시어의 </a:t>
            </a:r>
            <a:r>
              <a:rPr lang="en-US" sz="1600" dirty="0" smtClean="0"/>
              <a:t>session </a:t>
            </a:r>
            <a:r>
              <a:rPr lang="ko-KR" altLang="en-US" sz="1600" dirty="0" smtClean="0"/>
              <a:t>속성에 </a:t>
            </a:r>
            <a:r>
              <a:rPr lang="en-US" sz="1600" dirty="0" smtClean="0"/>
              <a:t>false</a:t>
            </a:r>
            <a:r>
              <a:rPr lang="ko-KR" altLang="en-US" sz="1600" dirty="0" smtClean="0"/>
              <a:t>가 설정되어있는 경우이 암시 객체를 사용 할 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없습니다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다음에 </a:t>
            </a:r>
            <a:r>
              <a:rPr lang="en-US" sz="1600" dirty="0" smtClean="0"/>
              <a:t>session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977130"/>
          <a:ext cx="8072494" cy="305935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446"/>
                <a:gridCol w="2286016"/>
                <a:gridCol w="4572032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8788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Object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getAttribute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데이터 이름에 해당하는 세션 범위의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데이터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값을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해당 데이터 이름이없는 경우는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getAttributeNames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세션 범위에서 사용할 수있는 모든 데이터 명을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5000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getId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세션에 할당 된 고유 한 세션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0722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int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getMaxInactiveInterval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각 세션의 세션 유지 시간을 초 단위로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285861"/>
          <a:ext cx="8072494" cy="45720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28760"/>
                <a:gridCol w="2428892"/>
                <a:gridCol w="4214842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ServletContext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getServletContext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세션이 속하는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오브젝트를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47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invalidate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생성 된 세션 </a:t>
                      </a:r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ID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를 파기합니다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7642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boolean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isNew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클라이언트가 세션 관리되지 않는 경우에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true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처음 방문했을 때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클라인 언트가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cookie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사용할 수없는 경우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).</a:t>
                      </a:r>
                    </a:p>
                  </a:txBody>
                  <a:tcPr marL="19050" marR="19050" marT="19050" marB="19050" anchor="ctr"/>
                </a:tc>
              </a:tr>
              <a:tr h="614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removeAttribute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데이터 이름을 세션 범위에서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삭제합니다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02866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setAttribute (String, Object)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첫번째 파라미터 데이터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데이터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값을 지정하고 세션 범위의 데이터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등록합니다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이미 데이터 이름이 있으면 새로 지정된 데이터 값을 덮어 씁니다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54296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setMaxInactiveInterval (int)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각 세션의 세션 유지 시간을 초 단위로 지정합니다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session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세션 관리되고 있는지를 판별하여 클라이언트가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세션이 관리되지 않을 때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Java Nice to meet you."</a:t>
            </a:r>
            <a:r>
              <a:rPr lang="ko-KR" altLang="en-US" sz="1600" dirty="0" smtClean="0"/>
              <a:t>를 표시하고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세션이 관리되는 경우에는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Hello! Java"</a:t>
            </a:r>
            <a:r>
              <a:rPr lang="ko-KR" altLang="en-US" sz="1600" dirty="0" smtClean="0"/>
              <a:t>를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&lt;body&gt;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  //(1)isNew </a:t>
            </a:r>
            <a:r>
              <a:rPr lang="ko-KR" altLang="en-US" sz="1600" dirty="0" smtClean="0"/>
              <a:t>메소드에서 세션 관리되고 있는지 확인합니다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if (</a:t>
            </a:r>
            <a:r>
              <a:rPr lang="en-US" altLang="ko-KR" sz="1600" dirty="0" smtClean="0">
                <a:solidFill>
                  <a:srgbClr val="FF0000"/>
                </a:solidFill>
              </a:rPr>
              <a:t>session</a:t>
            </a:r>
            <a:r>
              <a:rPr lang="en-US" altLang="ko-KR" sz="1600" dirty="0" smtClean="0"/>
              <a:t>.isNew()) {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//(2) </a:t>
            </a:r>
            <a:r>
              <a:rPr lang="ko-KR" altLang="en-US" sz="1600" dirty="0" smtClean="0"/>
              <a:t>세션 관리되고 있지 않은 경우 세션 범위를 가진</a:t>
            </a:r>
          </a:p>
          <a:p>
            <a:pPr>
              <a:buNone/>
            </a:pPr>
            <a:r>
              <a:rPr lang="en-US" altLang="ko-KR" sz="1600" dirty="0" smtClean="0"/>
              <a:t>	//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id (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Java)</a:t>
            </a:r>
            <a:r>
              <a:rPr lang="ko-KR" altLang="en-US" sz="1600" dirty="0" smtClean="0"/>
              <a:t>를 등록합니다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session</a:t>
            </a:r>
            <a:r>
              <a:rPr lang="en-US" altLang="ko-KR" sz="1600" dirty="0" smtClean="0"/>
              <a:t>.setAttribute("id", "Java");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//(3)</a:t>
            </a:r>
            <a:r>
              <a:rPr lang="ko-KR" altLang="en-US" sz="1600" dirty="0" smtClean="0"/>
              <a:t>세션 범위의 데이터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out.println(</a:t>
            </a:r>
            <a:r>
              <a:rPr lang="en-US" altLang="ko-KR" sz="1600" dirty="0" smtClean="0">
                <a:solidFill>
                  <a:srgbClr val="FF0000"/>
                </a:solidFill>
              </a:rPr>
              <a:t>session</a:t>
            </a:r>
            <a:r>
              <a:rPr lang="en-US" altLang="ko-KR" sz="1600" dirty="0" smtClean="0"/>
              <a:t>.getAttribute("id") + " Nice to meet you.");</a:t>
            </a:r>
          </a:p>
          <a:p>
            <a:pPr>
              <a:buNone/>
            </a:pPr>
            <a:r>
              <a:rPr lang="en-US" altLang="ko-KR" sz="1600" dirty="0" smtClean="0"/>
              <a:t>  } else {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// (4) </a:t>
            </a:r>
            <a:r>
              <a:rPr lang="ko-KR" altLang="en-US" sz="1600" dirty="0" smtClean="0"/>
              <a:t>세션 관리되고있는 경우 세션 범위를 가진</a:t>
            </a:r>
          </a:p>
          <a:p>
            <a:pPr>
              <a:buNone/>
            </a:pPr>
            <a:r>
              <a:rPr lang="en-US" altLang="ko-KR" sz="1600" dirty="0" smtClean="0"/>
              <a:t>	//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out.println("Hello! " + </a:t>
            </a:r>
            <a:r>
              <a:rPr lang="en-US" altLang="ko-KR" sz="1600" dirty="0" smtClean="0">
                <a:solidFill>
                  <a:srgbClr val="FF0000"/>
                </a:solidFill>
              </a:rPr>
              <a:t>session</a:t>
            </a:r>
            <a:r>
              <a:rPr lang="en-US" altLang="ko-KR" sz="1600" dirty="0" smtClean="0"/>
              <a:t>.getAttribute("id"));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&lt;/body&gt;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처음 방문하는 경우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세션 관리되지 않아서</a:t>
            </a:r>
            <a:r>
              <a:rPr lang="en-US" altLang="ko-KR" sz="1600" b="1" dirty="0" smtClean="0"/>
              <a:t>)]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Java Nice to meet you.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[2 </a:t>
            </a:r>
            <a:r>
              <a:rPr lang="ko-KR" altLang="en-US" sz="1600" b="1" dirty="0" smtClean="0"/>
              <a:t>번째 이후 액세스하는 경우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세션 관리되고 있다</a:t>
            </a:r>
            <a:r>
              <a:rPr lang="en-US" altLang="ko-KR" sz="1600" b="1" dirty="0" smtClean="0"/>
              <a:t>)]</a:t>
            </a:r>
            <a:r>
              <a:rPr lang="ko-KR" altLang="en-US" sz="1600" dirty="0" smtClean="0"/>
              <a:t> 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Hello! </a:t>
            </a:r>
            <a:r>
              <a:rPr lang="en-US" sz="1600" dirty="0" smtClean="0"/>
              <a:t>Java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ko-KR" altLang="en-US" sz="1600" dirty="0" smtClean="0"/>
              <a:t>만약 정상적으로 결과가 나오지 않는 경우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smtClean="0"/>
              <a:t>session.invalidate</a:t>
            </a:r>
            <a:r>
              <a:rPr lang="en-US" altLang="ko-KR" sz="1600" dirty="0" smtClean="0"/>
              <a:t>(); </a:t>
            </a:r>
            <a:r>
              <a:rPr lang="ko-KR" altLang="en-US" sz="1600" dirty="0" smtClean="0"/>
              <a:t>로 먼저 세션을 삭제한 후에 실행</a:t>
            </a:r>
            <a:endParaRPr 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939</TotalTime>
  <Words>225</Words>
  <Application>Microsoft Office PowerPoint</Application>
  <PresentationFormat>화면 슬라이드 쇼(4:3)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암시 객체 (session)</vt:lpstr>
      <vt:lpstr>암시 객체 (session)</vt:lpstr>
      <vt:lpstr>암시 객체 (session)</vt:lpstr>
      <vt:lpstr>암시 객체 (session)</vt:lpstr>
      <vt:lpstr>암시 객체 (session)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sist1234</cp:lastModifiedBy>
  <cp:revision>106</cp:revision>
  <dcterms:created xsi:type="dcterms:W3CDTF">2014-09-13T23:58:15Z</dcterms:created>
  <dcterms:modified xsi:type="dcterms:W3CDTF">2016-06-15T03:23:44Z</dcterms:modified>
</cp:coreProperties>
</file>