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3" r:id="rId2"/>
    <p:sldId id="264" r:id="rId3"/>
    <p:sldId id="265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684AD-0C3C-4D0C-8673-E3E00C59EF5B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D3BD6-48D8-4BD3-88A3-5A6A00916E5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D3BD6-48D8-4BD3-88A3-5A6A00916E56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메소드</a:t>
            </a:r>
            <a:endParaRPr lang="en-US" altLang="ko-KR" sz="1600" b="1" dirty="0" smtClean="0"/>
          </a:p>
          <a:p>
            <a:pPr>
              <a:buNone/>
            </a:pPr>
            <a:r>
              <a:rPr lang="ko-KR" altLang="en-US" sz="1600" dirty="0" smtClean="0"/>
              <a:t>암시 </a:t>
            </a:r>
            <a:r>
              <a:rPr lang="ko-KR" altLang="en-US" sz="1600" dirty="0" smtClean="0"/>
              <a:t>개체 </a:t>
            </a:r>
            <a:r>
              <a:rPr lang="en-US" sz="1600" dirty="0" smtClean="0"/>
              <a:t>application</a:t>
            </a:r>
            <a:r>
              <a:rPr lang="ko-KR" altLang="en-US" sz="1600" dirty="0" smtClean="0"/>
              <a:t>은 </a:t>
            </a:r>
            <a:r>
              <a:rPr lang="en-US" sz="1600" dirty="0" smtClean="0"/>
              <a:t>javax.servlet.ServletContext </a:t>
            </a:r>
            <a:r>
              <a:rPr lang="ko-KR" altLang="en-US" sz="1600" dirty="0" smtClean="0"/>
              <a:t>인터페이스 객체 변수입니다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이 </a:t>
            </a:r>
            <a:r>
              <a:rPr lang="ko-KR" altLang="en-US" sz="1600" dirty="0" smtClean="0"/>
              <a:t>개체는 컨텍스트 전체에 대한 작업을 할 때 사용합니다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r>
              <a:rPr lang="en-US" sz="1600" dirty="0" smtClean="0"/>
              <a:t>application </a:t>
            </a:r>
            <a:r>
              <a:rPr lang="ko-KR" altLang="en-US" sz="1600" dirty="0" smtClean="0"/>
              <a:t>스코프를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가지는 </a:t>
            </a:r>
            <a:r>
              <a:rPr lang="ko-KR" altLang="en-US" sz="1600" dirty="0" smtClean="0"/>
              <a:t>데이터 관리 컨텍스트에서 공유하는 초기화 파라미터의 취득 등에 사용합니다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다음에 </a:t>
            </a:r>
            <a:r>
              <a:rPr lang="en-US" sz="1600" dirty="0" smtClean="0"/>
              <a:t>application </a:t>
            </a:r>
            <a:r>
              <a:rPr lang="ko-KR" altLang="en-US" sz="1600" dirty="0" smtClean="0"/>
              <a:t>객체에서 사용할 수있는 주요 방법을 소개합니다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</a:t>
            </a:r>
            <a:r>
              <a:rPr lang="ko-KR" altLang="en-US" b="0" dirty="0" smtClean="0"/>
              <a:t>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application)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71472" y="2977130"/>
          <a:ext cx="8072494" cy="33093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4446"/>
                <a:gridCol w="2286016"/>
                <a:gridCol w="4572032"/>
              </a:tblGrid>
              <a:tr h="4302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반환형</a:t>
                      </a:r>
                      <a:endParaRPr lang="ko-KR" altLang="en-US" sz="14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rgbClr val="333333"/>
                          </a:solidFill>
                        </a:rPr>
                        <a:t>메소드</a:t>
                      </a:r>
                      <a:endParaRPr lang="ko-KR" altLang="en-US" sz="14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rgbClr val="333333"/>
                          </a:solidFill>
                        </a:rPr>
                        <a:t>설명</a:t>
                      </a:r>
                      <a:endParaRPr lang="ko-KR" altLang="en-US" sz="1400"/>
                    </a:p>
                  </a:txBody>
                  <a:tcPr marL="19050" marR="19050" marT="19050" marB="19050" anchor="ctr"/>
                </a:tc>
              </a:tr>
              <a:tr h="8788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Object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getAttribute (String)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인수에 지정된 데이터 이름에 해당하는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application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범위의 데이터 값을 반환합니다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해당 데이터 이름이없는 경우는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null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를 </a:t>
                      </a:r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리턴합니다</a:t>
                      </a:r>
                      <a:r>
                        <a:rPr lang="en-US" altLang="ko-KR" sz="1400" dirty="0" smtClean="0">
                          <a:solidFill>
                            <a:srgbClr val="333333"/>
                          </a:solidFill>
                        </a:rPr>
                        <a:t>.</a:t>
                      </a:r>
                      <a:endParaRPr lang="en-US" altLang="ko-KR" sz="1400" dirty="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Enumeration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getAttributeNames 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application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범위에서 사용 가능한 모든 데이터 명을 </a:t>
                      </a:r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리턴합니다</a:t>
                      </a:r>
                      <a:r>
                        <a:rPr lang="en-US" altLang="ko-KR" sz="1400" dirty="0" smtClean="0">
                          <a:solidFill>
                            <a:srgbClr val="333333"/>
                          </a:solidFill>
                        </a:rPr>
                        <a:t>.</a:t>
                      </a:r>
                      <a:endParaRPr lang="en-US" altLang="ko-KR" sz="1400" dirty="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String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getInitParameter (String)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solidFill>
                            <a:srgbClr val="333333"/>
                          </a:solidFill>
                        </a:rPr>
                        <a:t>인수에 지정된 매개 변수 이름에 대한 매개 변수 값을 반환합니다</a:t>
                      </a:r>
                      <a:r>
                        <a:rPr lang="en-US" altLang="ko-KR" sz="1400">
                          <a:solidFill>
                            <a:srgbClr val="333333"/>
                          </a:solidFill>
                        </a:rPr>
                        <a:t>. </a:t>
                      </a:r>
                      <a:r>
                        <a:rPr lang="ko-KR" altLang="en-US" sz="1400">
                          <a:solidFill>
                            <a:srgbClr val="333333"/>
                          </a:solidFill>
                        </a:rPr>
                        <a:t>매개 변수 이름이 없으면 </a:t>
                      </a:r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Null</a:t>
                      </a:r>
                      <a:r>
                        <a:rPr lang="ko-KR" altLang="en-US" sz="1400">
                          <a:solidFill>
                            <a:srgbClr val="333333"/>
                          </a:solidFill>
                        </a:rPr>
                        <a:t>을 반환합니다</a:t>
                      </a:r>
                      <a:r>
                        <a:rPr lang="en-US" altLang="ko-KR" sz="140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85725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Enumeration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getInitParameterNames 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지정된 모든 매개 변수 이름을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Enumeration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타입으로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반환합니다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매개 변수 이름이없는 경우는 하늘의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Enumeration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형의 오브젝트를 </a:t>
                      </a:r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리턴합니다</a:t>
                      </a:r>
                      <a:r>
                        <a:rPr lang="en-US" altLang="ko-KR" sz="1400" dirty="0" smtClean="0">
                          <a:solidFill>
                            <a:srgbClr val="333333"/>
                          </a:solidFill>
                        </a:rPr>
                        <a:t>.</a:t>
                      </a:r>
                      <a:endParaRPr lang="en-US" altLang="ko-KR" sz="1400" dirty="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session)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71472" y="1285861"/>
          <a:ext cx="8072494" cy="428627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7256"/>
                <a:gridCol w="2571768"/>
                <a:gridCol w="4643470"/>
              </a:tblGrid>
              <a:tr h="4286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반환형</a:t>
                      </a:r>
                      <a:endParaRPr lang="ko-KR" altLang="en-US" sz="14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메소드</a:t>
                      </a:r>
                      <a:endParaRPr lang="ko-KR" altLang="en-US" sz="14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rgbClr val="333333"/>
                          </a:solidFill>
                        </a:rPr>
                        <a:t>설명</a:t>
                      </a:r>
                      <a:endParaRPr lang="ko-KR" altLang="en-US" sz="1400"/>
                    </a:p>
                  </a:txBody>
                  <a:tcPr marL="19050" marR="19050" marT="19050" marB="19050" anchor="ctr"/>
                </a:tc>
              </a:tr>
              <a:tr h="8572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String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getRealPath (String)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인수에 지정된 상대 경로 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(/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index.html)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를 절대 경로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en-US" altLang="ko-KR" sz="1400" dirty="0" smtClean="0">
                          <a:solidFill>
                            <a:srgbClr val="333333"/>
                          </a:solidFill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</a:rPr>
                        <a:t>http://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localhost/contextPath/index.html)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로 변환하여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반환합니다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47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String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getServerInfo 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서블릿 컨테이너의 이름과 버젼을 </a:t>
                      </a:r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리턴합니다</a:t>
                      </a:r>
                      <a:r>
                        <a:rPr lang="en-US" altLang="ko-KR" sz="1400" dirty="0" smtClean="0">
                          <a:solidFill>
                            <a:srgbClr val="333333"/>
                          </a:solidFill>
                        </a:rPr>
                        <a:t>.</a:t>
                      </a:r>
                      <a:endParaRPr lang="en-US" altLang="ko-KR" sz="1400" dirty="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</a:tr>
              <a:tr h="76423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void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log (String)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인수에 지정한 메시지를 서블릿 컨테이너에서 지정된 로그 파일에 기록합니다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61466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void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removeAttribute (String)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인수에 지정된 데이터 이름을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application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범위에서 삭제합니다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114300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void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setAttribute (String, Object)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첫번째 파라미터 데이터 이름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두 번째 인수에 데이터 값을 지정하고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application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범위의 데이터 값을 등록합니다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이미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데이터 이름이 있으면 새로 지정된 데이터 값을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덮어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씁니다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사용 예</a:t>
            </a:r>
            <a:endParaRPr lang="ko-KR" altLang="en-US" sz="1600" dirty="0" smtClean="0"/>
          </a:p>
          <a:p>
            <a:pPr>
              <a:buNone/>
            </a:pPr>
            <a:r>
              <a:rPr lang="en-US" sz="1600" dirty="0" smtClean="0"/>
              <a:t>application </a:t>
            </a:r>
            <a:r>
              <a:rPr lang="ko-KR" altLang="en-US" sz="1600" dirty="0" smtClean="0"/>
              <a:t>객체의 사용 예에 대해 설명합니다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web.xml </a:t>
            </a:r>
            <a:r>
              <a:rPr lang="ko-KR" altLang="en-US" sz="1600" dirty="0" smtClean="0"/>
              <a:t>파일에 지정된 초기화 파라미터를 취득하는 프로그램입니다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br>
              <a:rPr lang="ko-KR" altLang="en-US" sz="1600" dirty="0" smtClean="0"/>
            </a:b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문맥 </a:t>
            </a:r>
            <a:r>
              <a:rPr lang="ko-KR" altLang="en-US" sz="1600" dirty="0" smtClean="0"/>
              <a:t>전체에서 공통으로 사용하는 초기화 파라미터는 </a:t>
            </a:r>
            <a:r>
              <a:rPr lang="en-US" sz="1600" dirty="0" smtClean="0"/>
              <a:t>application </a:t>
            </a:r>
            <a:r>
              <a:rPr lang="ko-KR" altLang="en-US" sz="1600" dirty="0" smtClean="0"/>
              <a:t>객체를 사용하여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가져옵니다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다른 </a:t>
            </a:r>
            <a:r>
              <a:rPr lang="ko-KR" altLang="en-US" sz="1600" dirty="0" smtClean="0"/>
              <a:t>프로그램에서 볼 수없고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 프로그램 별 초기화 파라미터는 </a:t>
            </a:r>
            <a:r>
              <a:rPr lang="en-US" sz="1600" dirty="0" smtClean="0"/>
              <a:t>config </a:t>
            </a:r>
            <a:r>
              <a:rPr lang="ko-KR" altLang="en-US" sz="1600" dirty="0" smtClean="0"/>
              <a:t>객체를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사용하여 </a:t>
            </a:r>
            <a:r>
              <a:rPr lang="ko-KR" altLang="en-US" sz="1600" dirty="0" smtClean="0"/>
              <a:t>가져옵니다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application </a:t>
            </a:r>
            <a:r>
              <a:rPr lang="ko-KR" altLang="en-US" sz="1600" dirty="0" smtClean="0"/>
              <a:t>객체를 사용하여 얻을 초기화 파라미터는 태그로 지정합니다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session)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web.xml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&lt;?</a:t>
            </a:r>
            <a:r>
              <a:rPr lang="en-US" altLang="ko-KR" sz="1600" dirty="0" smtClean="0"/>
              <a:t>xml version=</a:t>
            </a:r>
            <a:r>
              <a:rPr lang="en-US" altLang="ko-KR" sz="1600" i="1" dirty="0" smtClean="0"/>
              <a:t>"1.0" encoding="UTF-8"?&gt;</a:t>
            </a:r>
          </a:p>
          <a:p>
            <a:pPr>
              <a:buNone/>
            </a:pPr>
            <a:r>
              <a:rPr lang="en-US" altLang="ko-KR" sz="1600" dirty="0" smtClean="0"/>
              <a:t>&lt;web-app xmlns=</a:t>
            </a:r>
            <a:r>
              <a:rPr lang="en-US" altLang="ko-KR" sz="1600" i="1" dirty="0" smtClean="0"/>
              <a:t>"http://xmlns.jcp.org/xml/ns/javaee"</a:t>
            </a:r>
          </a:p>
          <a:p>
            <a:pPr>
              <a:buNone/>
            </a:pPr>
            <a:r>
              <a:rPr lang="en-US" altLang="ko-KR" sz="1600" dirty="0" smtClean="0"/>
              <a:t>  xmlns:xsi=</a:t>
            </a:r>
            <a:r>
              <a:rPr lang="en-US" altLang="ko-KR" sz="1600" i="1" dirty="0" smtClean="0"/>
              <a:t>"http://www.w3.org/2001/XMLSchema-instance"</a:t>
            </a:r>
          </a:p>
          <a:p>
            <a:pPr>
              <a:buNone/>
            </a:pPr>
            <a:r>
              <a:rPr lang="en-US" altLang="ko-KR" sz="1600" dirty="0" smtClean="0"/>
              <a:t>  xsi:schemaLocation=</a:t>
            </a:r>
            <a:r>
              <a:rPr lang="en-US" altLang="ko-KR" sz="1600" i="1" dirty="0" smtClean="0"/>
              <a:t>"http://xmlns.jcp.org/xml/ns/javaee</a:t>
            </a:r>
          </a:p>
          <a:p>
            <a:pPr>
              <a:buNone/>
            </a:pPr>
            <a:r>
              <a:rPr lang="en-US" altLang="ko-KR" sz="1600" i="1" dirty="0" smtClean="0"/>
              <a:t>                      http://xmlns.jcp.org/xml/ns/javaee/web-app_3_1.xsd"</a:t>
            </a:r>
          </a:p>
          <a:p>
            <a:pPr>
              <a:buNone/>
            </a:pPr>
            <a:r>
              <a:rPr lang="en-US" altLang="ko-KR" sz="1600" dirty="0" smtClean="0"/>
              <a:t>  version=</a:t>
            </a:r>
            <a:r>
              <a:rPr lang="en-US" altLang="ko-KR" sz="1600" i="1" dirty="0" smtClean="0"/>
              <a:t>"3.1"&gt;     </a:t>
            </a:r>
            <a:endParaRPr lang="en-US" altLang="ko-KR" sz="1600" i="1" dirty="0" smtClean="0"/>
          </a:p>
          <a:p>
            <a:pPr>
              <a:buNone/>
            </a:pPr>
            <a:endParaRPr lang="en-US" altLang="ko-KR" sz="1600" i="1" dirty="0" smtClean="0"/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&lt;!-- (1)</a:t>
            </a:r>
            <a:r>
              <a:rPr lang="ko-KR" altLang="en-US" sz="1600" dirty="0" smtClean="0"/>
              <a:t>매개 변수 이름 </a:t>
            </a:r>
            <a:r>
              <a:rPr lang="en-US" altLang="ko-KR" sz="1600" dirty="0" smtClean="0"/>
              <a:t>"id"</a:t>
            </a:r>
            <a:r>
              <a:rPr lang="ko-KR" altLang="en-US" sz="1600" dirty="0" smtClean="0"/>
              <a:t>와 매개 변수 값 </a:t>
            </a:r>
            <a:r>
              <a:rPr lang="en-US" altLang="ko-KR" sz="1600" dirty="0" smtClean="0"/>
              <a:t>"java-id"</a:t>
            </a:r>
            <a:r>
              <a:rPr lang="ko-KR" altLang="en-US" sz="1600" dirty="0" smtClean="0"/>
              <a:t>를 지정하고 있습니다</a:t>
            </a:r>
            <a:r>
              <a:rPr lang="en-US" altLang="ko-KR" sz="1600" dirty="0" smtClean="0"/>
              <a:t>. --&gt;</a:t>
            </a:r>
          </a:p>
          <a:p>
            <a:pPr>
              <a:buNone/>
            </a:pPr>
            <a:r>
              <a:rPr lang="en-US" altLang="ko-KR" sz="1600" dirty="0" smtClean="0"/>
              <a:t>&lt;context-param&gt;</a:t>
            </a:r>
          </a:p>
          <a:p>
            <a:pPr>
              <a:buNone/>
            </a:pPr>
            <a:r>
              <a:rPr lang="en-US" altLang="ko-KR" sz="1600" dirty="0" smtClean="0"/>
              <a:t>  &lt;param-name&gt;</a:t>
            </a:r>
            <a:r>
              <a:rPr lang="en-US" altLang="ko-KR" sz="1600" dirty="0" smtClean="0">
                <a:solidFill>
                  <a:srgbClr val="FF0000"/>
                </a:solidFill>
              </a:rPr>
              <a:t>id</a:t>
            </a:r>
            <a:r>
              <a:rPr lang="en-US" altLang="ko-KR" sz="1600" dirty="0" smtClean="0"/>
              <a:t>&lt;/param-name&gt;</a:t>
            </a:r>
          </a:p>
          <a:p>
            <a:pPr>
              <a:buNone/>
            </a:pPr>
            <a:r>
              <a:rPr lang="en-US" altLang="ko-KR" sz="1600" dirty="0" smtClean="0"/>
              <a:t>  &lt;param-value&gt;</a:t>
            </a:r>
            <a:r>
              <a:rPr lang="en-US" altLang="ko-KR" sz="1600" dirty="0" smtClean="0">
                <a:solidFill>
                  <a:srgbClr val="FF0000"/>
                </a:solidFill>
              </a:rPr>
              <a:t>java-id</a:t>
            </a:r>
            <a:r>
              <a:rPr lang="en-US" altLang="ko-KR" sz="1600" dirty="0" smtClean="0"/>
              <a:t>&lt;/param-value&gt;</a:t>
            </a:r>
          </a:p>
          <a:p>
            <a:pPr>
              <a:buNone/>
            </a:pPr>
            <a:r>
              <a:rPr lang="en-US" altLang="ko-KR" sz="1600" dirty="0" smtClean="0"/>
              <a:t>&lt;/context-param</a:t>
            </a:r>
            <a:r>
              <a:rPr lang="en-US" altLang="ko-KR" sz="1600" dirty="0" smtClean="0"/>
              <a:t>&gt;</a:t>
            </a: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session)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&lt;!-- (2)</a:t>
            </a:r>
            <a:r>
              <a:rPr lang="ko-KR" altLang="en-US" sz="1600" dirty="0" smtClean="0"/>
              <a:t>매개 변수 이름 </a:t>
            </a:r>
            <a:r>
              <a:rPr lang="en-US" altLang="ko-KR" sz="1600" dirty="0" smtClean="0"/>
              <a:t>"pass"</a:t>
            </a:r>
            <a:r>
              <a:rPr lang="ko-KR" altLang="en-US" sz="1600" dirty="0" smtClean="0"/>
              <a:t>와 매개 변수 값 </a:t>
            </a:r>
            <a:r>
              <a:rPr lang="en-US" altLang="ko-KR" sz="1600" dirty="0" smtClean="0"/>
              <a:t>"java-pass"</a:t>
            </a:r>
            <a:r>
              <a:rPr lang="ko-KR" altLang="en-US" sz="1600" dirty="0" smtClean="0"/>
              <a:t>를 지정하고 있습니다</a:t>
            </a:r>
            <a:r>
              <a:rPr lang="en-US" altLang="ko-KR" sz="1600" dirty="0" smtClean="0"/>
              <a:t>. --&gt;</a:t>
            </a:r>
          </a:p>
          <a:p>
            <a:pPr>
              <a:buNone/>
            </a:pPr>
            <a:r>
              <a:rPr lang="en-US" altLang="ko-KR" sz="1600" dirty="0" smtClean="0"/>
              <a:t>&lt;context-param&gt;</a:t>
            </a:r>
          </a:p>
          <a:p>
            <a:pPr>
              <a:buNone/>
            </a:pPr>
            <a:r>
              <a:rPr lang="en-US" altLang="ko-KR" sz="1600" dirty="0" smtClean="0"/>
              <a:t>  &lt;param-name&gt;</a:t>
            </a:r>
            <a:r>
              <a:rPr lang="en-US" altLang="ko-KR" sz="1600" dirty="0" smtClean="0">
                <a:solidFill>
                  <a:srgbClr val="FF0000"/>
                </a:solidFill>
              </a:rPr>
              <a:t>pass</a:t>
            </a:r>
            <a:r>
              <a:rPr lang="en-US" altLang="ko-KR" sz="1600" dirty="0" smtClean="0"/>
              <a:t>&lt;/param-name&gt;</a:t>
            </a:r>
          </a:p>
          <a:p>
            <a:pPr>
              <a:buNone/>
            </a:pPr>
            <a:r>
              <a:rPr lang="en-US" altLang="ko-KR" sz="1600" dirty="0" smtClean="0"/>
              <a:t>  &lt;param-value&gt;</a:t>
            </a:r>
            <a:r>
              <a:rPr lang="en-US" altLang="ko-KR" sz="1600" dirty="0" smtClean="0">
                <a:solidFill>
                  <a:srgbClr val="FF0000"/>
                </a:solidFill>
              </a:rPr>
              <a:t>java-pass</a:t>
            </a:r>
            <a:r>
              <a:rPr lang="en-US" altLang="ko-KR" sz="1600" dirty="0" smtClean="0"/>
              <a:t>&lt;/param-value&gt;</a:t>
            </a:r>
          </a:p>
          <a:p>
            <a:pPr>
              <a:buNone/>
            </a:pPr>
            <a:r>
              <a:rPr lang="en-US" altLang="ko-KR" sz="1600" dirty="0" smtClean="0"/>
              <a:t>&lt;/context-param&gt;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</a:p>
          <a:p>
            <a:pPr>
              <a:buNone/>
            </a:pPr>
            <a:r>
              <a:rPr lang="en-US" altLang="ko-KR" sz="1600" dirty="0" smtClean="0"/>
              <a:t> &lt;/web-app&gt;</a:t>
            </a:r>
            <a:endParaRPr lang="ko-KR" altLang="en-US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session)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newName.jsp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 smtClean="0"/>
              <a:t>body&gt;</a:t>
            </a:r>
          </a:p>
          <a:p>
            <a:pPr>
              <a:buNone/>
            </a:pPr>
            <a:r>
              <a:rPr lang="en-US" altLang="ko-KR" sz="1600" dirty="0" smtClean="0"/>
              <a:t>&lt;%</a:t>
            </a:r>
          </a:p>
          <a:p>
            <a:pPr>
              <a:buNone/>
            </a:pPr>
            <a:r>
              <a:rPr lang="en-US" altLang="ko-KR" sz="1600" dirty="0" smtClean="0"/>
              <a:t>//(1) getInitParameter </a:t>
            </a:r>
            <a:r>
              <a:rPr lang="ko-KR" altLang="en-US" sz="1600" dirty="0" smtClean="0"/>
              <a:t>메소드를 사용하여 초기화 파라미터를 취득하고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String id = </a:t>
            </a:r>
            <a:r>
              <a:rPr lang="en-US" altLang="ko-KR" sz="1600" dirty="0" smtClean="0">
                <a:solidFill>
                  <a:srgbClr val="FF0000"/>
                </a:solidFill>
              </a:rPr>
              <a:t>application</a:t>
            </a:r>
            <a:r>
              <a:rPr lang="en-US" altLang="ko-KR" sz="1600" dirty="0" smtClean="0"/>
              <a:t>.getInitParameter("id");</a:t>
            </a:r>
          </a:p>
          <a:p>
            <a:pPr>
              <a:buNone/>
            </a:pPr>
            <a:r>
              <a:rPr lang="en-US" altLang="ko-KR" sz="1600" dirty="0" smtClean="0"/>
              <a:t>String pass = </a:t>
            </a:r>
            <a:r>
              <a:rPr lang="en-US" altLang="ko-KR" sz="1600" dirty="0" smtClean="0">
                <a:solidFill>
                  <a:srgbClr val="FF0000"/>
                </a:solidFill>
              </a:rPr>
              <a:t>application</a:t>
            </a:r>
            <a:r>
              <a:rPr lang="en-US" altLang="ko-KR" sz="1600" dirty="0" smtClean="0"/>
              <a:t>.getInitParameter("pass");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//</a:t>
            </a:r>
            <a:r>
              <a:rPr lang="ko-KR" altLang="en-US" sz="1600" dirty="0" smtClean="0"/>
              <a:t>초기화 파라미터 </a:t>
            </a:r>
            <a:r>
              <a:rPr lang="en-US" altLang="ko-KR" sz="1600" dirty="0" smtClean="0"/>
              <a:t>id, pass</a:t>
            </a:r>
            <a:r>
              <a:rPr lang="ko-KR" altLang="en-US" sz="1600" dirty="0" smtClean="0"/>
              <a:t>를 사용하는 작업</a:t>
            </a:r>
          </a:p>
          <a:p>
            <a:pPr>
              <a:buNone/>
            </a:pPr>
            <a:r>
              <a:rPr lang="en-US" altLang="ko-KR" sz="1600" dirty="0" smtClean="0"/>
              <a:t>out.println("id = "+ id);</a:t>
            </a:r>
          </a:p>
          <a:p>
            <a:pPr>
              <a:buNone/>
            </a:pPr>
            <a:r>
              <a:rPr lang="en-US" altLang="ko-KR" sz="1600" dirty="0" smtClean="0"/>
              <a:t>out.println("&lt;br&gt;");</a:t>
            </a:r>
          </a:p>
          <a:p>
            <a:pPr>
              <a:buNone/>
            </a:pPr>
            <a:r>
              <a:rPr lang="en-US" altLang="ko-KR" sz="1600" dirty="0" smtClean="0"/>
              <a:t>//</a:t>
            </a:r>
            <a:r>
              <a:rPr lang="ko-KR" altLang="en-US" sz="1600" dirty="0" smtClean="0"/>
              <a:t>초기화 파라미터 </a:t>
            </a:r>
            <a:r>
              <a:rPr lang="en-US" altLang="ko-KR" sz="1600" dirty="0" smtClean="0"/>
              <a:t>id, pass</a:t>
            </a:r>
            <a:r>
              <a:rPr lang="ko-KR" altLang="en-US" sz="1600" dirty="0" smtClean="0"/>
              <a:t>를 사용하는 작업</a:t>
            </a:r>
          </a:p>
          <a:p>
            <a:pPr>
              <a:buNone/>
            </a:pPr>
            <a:r>
              <a:rPr lang="en-US" altLang="ko-KR" sz="1600" dirty="0" smtClean="0"/>
              <a:t>out.println("pass = "+ pass);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%&gt;</a:t>
            </a:r>
          </a:p>
          <a:p>
            <a:pPr>
              <a:buNone/>
            </a:pPr>
            <a:r>
              <a:rPr lang="en-US" altLang="ko-KR" sz="1600" dirty="0" smtClean="0"/>
              <a:t>&lt;/body&gt;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session)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945</TotalTime>
  <Words>395</Words>
  <Application>Microsoft Office PowerPoint</Application>
  <PresentationFormat>화면 슬라이드 쇼(4:3)</PresentationFormat>
  <Paragraphs>113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광장</vt:lpstr>
      <vt:lpstr>암시 객체 (application)</vt:lpstr>
      <vt:lpstr>암시 객체 (session)</vt:lpstr>
      <vt:lpstr>암시 객체 (session)</vt:lpstr>
      <vt:lpstr>암시 객체 (session)</vt:lpstr>
      <vt:lpstr>암시 객체 (session)</vt:lpstr>
      <vt:lpstr>암시 객체 (session)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USER</cp:lastModifiedBy>
  <cp:revision>107</cp:revision>
  <dcterms:created xsi:type="dcterms:W3CDTF">2014-09-13T23:58:15Z</dcterms:created>
  <dcterms:modified xsi:type="dcterms:W3CDTF">2015-12-07T03:02:57Z</dcterms:modified>
</cp:coreProperties>
</file>