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a6ed0e3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a6ed0e3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7f87d1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7f87d1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7f87d1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7f87d1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8b0c92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8b0c92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8b0c92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8b0c92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7f87d1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7f87d1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7f87d1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7f87d1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나만의 캘린더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작성자: 최정훈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720825" y="505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4. 레이아웃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00" y="1343650"/>
            <a:ext cx="3840480" cy="364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580" y="1343650"/>
            <a:ext cx="3840266" cy="36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1.프로젝트 주제 선정(육하원칙)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프로젝트 계획서(간트차트)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요구사항 목록(엑셀)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4. 레이아웃(flutter 캡처)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프로젝트 주제 선정(육하원칙), (1~4)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631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누가 하는가? - “편리하게 일정을 세우고 기억하고 싶은 사람(It’s me)”</a:t>
            </a:r>
            <a:endParaRPr sz="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 언제 하는가? - “시간 제약 없이” (언제나)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 어디서 하는가? - “공간 제약 없이” (어디서나)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4) 무엇을 하는가? - “자신의 일정을 캘린더에 쉽게 입력할수 있고 시공간적인 제약 없이 편리하게 앱을 사용 가능하게 할 것”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1. 프로젝트 주제 선정(육하원칙), (5~6)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5) 왜 하는가? - “자잘한 일정을 가끔 까먹을때가 종종 있어서 피해를 보는 경우가 많아 이를 돕고 싶다”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6) 어떻게 하는가? - 사용자들의 요구사항 조사 -&gt; 레이아웃(UI) -&gt; 기능 -&gt; 마무리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2. 프로젝트 계획서(간트차트) -&gt; 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진척도 시각화 개선 예정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0" y="1606325"/>
            <a:ext cx="8190301" cy="3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2. 프로젝트 계획서(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세부사항및 계획 진척도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59975" y="1703750"/>
            <a:ext cx="81897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프로젝트 계획서 (5월 12일 ~ 5월 18일)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프로젝트 개요 작성 -&gt; 6하원칙 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개발 목표 및 방향 설정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계획서 작성 및 제출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(X) -&gt; Notion으로 간트차트를 만들었지만 진척도 시각화를 개선 예정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요구사항 목록, 기획 및 설계, 개발 환경 설정 (5월 19일 ~ 5월 25일)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요구사항 도출 및 기능 목록 정리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(X) -&gt; 요구사항 목록을 약식으로만 하고 엑셀화는 미흡 / 05.28에 미흡 부분 해결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화면 흐름 및 UI 구상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(O)                         요구사항 미흡 -&gt; 05.28에 날짜선택, 남은 일정 강조 추가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개발 환경 구축 및 설계 문서화 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기능 개발(레이아웃) (5월 26일 ~ 6월 1일)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캘린더 기본 레이아웃 구성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UI 틀 잡기 (달력 양식)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화면 구성 완료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(X) -&gt; 주말 강조 ui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2. 프로젝트 계획서(간트차트)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73400" y="1489100"/>
            <a:ext cx="74364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기능 개발(기본 기능) (6월 2일 ~ 6월 8일)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일정 등록/수정/삭제 등 기본 기능 구현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데이터 저장 처리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기능 통합 테스트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기능 개발(세부 기능) (6월 9일 ~ 6월 15일)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반복 일정/알림/검색 등 세부 기능 구현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모바일 대응 등 UX 개선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테스트 및 수정후 배포 (6월 16일 ~ 6월 22일)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기능별 테스트 수행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피드백 기반 수정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배포 준비 및 환경 구성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최종 발표자료 (6월 23일 ~ 6월 29일)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최종 발표자료 제작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발표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3. 요구사항 목록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450"/>
            <a:ext cx="8839201" cy="28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720825" y="505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4. 레이아웃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000" y="1191252"/>
            <a:ext cx="3654401" cy="34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075" y="1511422"/>
            <a:ext cx="3301749" cy="314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