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E3299-F585-4335-9D7C-6B021539559A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056F1-F704-427A-A5EA-6F7E4E22F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665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https://cran.r-project.org/web/packages/bayesmeta/vignettes/bayesmeta.html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056F1-F704-427A-A5EA-6F7E4E22F7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114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performed analysis allows to update our information on the 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MathJax_Math-italic"/>
              </a:rPr>
              <a:t>θi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θi</a:t>
            </a:r>
            <a:r>
              <a:rPr lang="en-US" altLang="ko-KR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; these </a:t>
            </a:r>
            <a:r>
              <a:rPr lang="en-US" altLang="ko-KR" b="0" i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shrinkage estimates</a:t>
            </a:r>
            <a:r>
              <a:rPr lang="en-US" altLang="ko-KR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are shown along with the original data as grey horizontal lines.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056F1-F704-427A-A5EA-6F7E4E22F7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32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4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3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8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7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5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7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7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4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5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F5E2D-0FA4-691C-3F6F-CB857F8F0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en-US" altLang="ko-KR" i="0"/>
              <a:t>bayesmeta </a:t>
            </a:r>
            <a:endParaRPr lang="ko-KR" altLang="en-US" i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94FE0-DE58-1134-9C1B-8F28AFBE5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en-US" altLang="ko-KR"/>
              <a:t>priming</a:t>
            </a:r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A301C9-70A3-BB19-BD48-2B635E9B36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23" r="27916" b="-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16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B33F72-1A01-AD18-5ABB-3DE2E8C23B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0"/>
          <a:stretch/>
        </p:blipFill>
        <p:spPr>
          <a:xfrm>
            <a:off x="2285342" y="1282499"/>
            <a:ext cx="8165805" cy="55755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4A97BA1-D8F3-BC7A-F492-B18BA157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55" y="522112"/>
            <a:ext cx="9906000" cy="787399"/>
          </a:xfrm>
        </p:spPr>
        <p:txBody>
          <a:bodyPr/>
          <a:lstStyle/>
          <a:p>
            <a:r>
              <a:rPr lang="en-US" altLang="ko-KR" i="0"/>
              <a:t>orthographic priming</a:t>
            </a:r>
            <a:endParaRPr lang="ko-KR" altLang="en-US" i="0"/>
          </a:p>
        </p:txBody>
      </p:sp>
    </p:spTree>
    <p:extLst>
      <p:ext uri="{BB962C8B-B14F-4D97-AF65-F5344CB8AC3E}">
        <p14:creationId xmlns:p14="http://schemas.microsoft.com/office/powerpoint/2010/main" val="333520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0B0EEC-C96B-CE09-EE65-6DDDA3312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" t="11626" r="3622" b="2051"/>
          <a:stretch/>
        </p:blipFill>
        <p:spPr>
          <a:xfrm>
            <a:off x="664469" y="1777572"/>
            <a:ext cx="5118280" cy="33028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A5EBF5-A964-4056-72CE-9FDC169B0877}"/>
              </a:ext>
            </a:extLst>
          </p:cNvPr>
          <p:cNvSpPr txBox="1"/>
          <p:nvPr/>
        </p:nvSpPr>
        <p:spPr>
          <a:xfrm>
            <a:off x="6620934" y="2117004"/>
            <a:ext cx="61298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bma$summary</a:t>
            </a:r>
          </a:p>
          <a:p>
            <a:r>
              <a:rPr lang="ko-KR" altLang="en-US"/>
              <a:t> </a:t>
            </a:r>
            <a:r>
              <a:rPr lang="en-US" altLang="ko-KR"/>
              <a:t>	</a:t>
            </a:r>
            <a:r>
              <a:rPr lang="ko-KR" altLang="en-US"/>
              <a:t>tau        mu     theta</a:t>
            </a:r>
          </a:p>
          <a:p>
            <a:r>
              <a:rPr lang="ko-KR" altLang="en-US"/>
              <a:t>mode      </a:t>
            </a:r>
            <a:r>
              <a:rPr lang="en-US" altLang="ko-KR"/>
              <a:t>	</a:t>
            </a:r>
            <a:r>
              <a:rPr lang="ko-KR" altLang="en-US"/>
              <a:t>0.0000000  6.466207  6.466347</a:t>
            </a:r>
          </a:p>
          <a:p>
            <a:r>
              <a:rPr lang="ko-KR" altLang="en-US"/>
              <a:t>median </a:t>
            </a:r>
            <a:r>
              <a:rPr lang="en-US" altLang="ko-KR"/>
              <a:t>	</a:t>
            </a:r>
            <a:r>
              <a:rPr lang="ko-KR" altLang="en-US"/>
              <a:t>0.3360284  6.466173  6.466224</a:t>
            </a:r>
          </a:p>
          <a:p>
            <a:r>
              <a:rPr lang="ko-KR" altLang="en-US"/>
              <a:t>mean    </a:t>
            </a:r>
            <a:r>
              <a:rPr lang="en-US" altLang="ko-KR"/>
              <a:t>	</a:t>
            </a:r>
            <a:r>
              <a:rPr lang="ko-KR" altLang="en-US"/>
              <a:t>0.3975045  6.466157  6.466157</a:t>
            </a:r>
          </a:p>
          <a:p>
            <a:r>
              <a:rPr lang="ko-KR" altLang="en-US"/>
              <a:t>sd        </a:t>
            </a:r>
            <a:r>
              <a:rPr lang="en-US" altLang="ko-KR"/>
              <a:t>	</a:t>
            </a:r>
            <a:r>
              <a:rPr lang="ko-KR" altLang="en-US"/>
              <a:t>0.3003206  4.034005  4.036638</a:t>
            </a:r>
          </a:p>
          <a:p>
            <a:r>
              <a:rPr lang="ko-KR" altLang="en-US"/>
              <a:t>95% lower 0.0000000 -1.440375 -1.445775</a:t>
            </a:r>
          </a:p>
          <a:p>
            <a:r>
              <a:rPr lang="ko-KR" altLang="en-US"/>
              <a:t>95% upper 0.9764538 14.372667 14.378040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F2A9DD-5988-D20A-7F64-C3E6D1E9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55" y="522112"/>
            <a:ext cx="9906000" cy="787399"/>
          </a:xfrm>
        </p:spPr>
        <p:txBody>
          <a:bodyPr/>
          <a:lstStyle/>
          <a:p>
            <a:r>
              <a:rPr lang="en-US" altLang="ko-KR" i="0"/>
              <a:t>orthographic priming</a:t>
            </a:r>
            <a:endParaRPr lang="ko-KR" altLang="en-US" i="0"/>
          </a:p>
        </p:txBody>
      </p:sp>
    </p:spTree>
    <p:extLst>
      <p:ext uri="{BB962C8B-B14F-4D97-AF65-F5344CB8AC3E}">
        <p14:creationId xmlns:p14="http://schemas.microsoft.com/office/powerpoint/2010/main" val="329728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2FF924-DEF2-B19A-ADA5-C7EC9BF02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9" t="11692"/>
          <a:stretch/>
        </p:blipFill>
        <p:spPr>
          <a:xfrm>
            <a:off x="6227784" y="1913039"/>
            <a:ext cx="5700650" cy="3272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A6629F-9D15-5C9A-89EC-FAB506A04C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7" t="11979" b="2795"/>
          <a:stretch/>
        </p:blipFill>
        <p:spPr>
          <a:xfrm>
            <a:off x="430062" y="1942989"/>
            <a:ext cx="5797722" cy="321211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D6F3AE5-74C9-0AB2-4AB8-FC53EA2C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55" y="522112"/>
            <a:ext cx="9906000" cy="787399"/>
          </a:xfrm>
        </p:spPr>
        <p:txBody>
          <a:bodyPr/>
          <a:lstStyle/>
          <a:p>
            <a:r>
              <a:rPr lang="en-US" altLang="ko-KR" i="0"/>
              <a:t>orthographic priming</a:t>
            </a:r>
            <a:endParaRPr lang="ko-KR" altLang="en-US" i="0"/>
          </a:p>
        </p:txBody>
      </p:sp>
    </p:spTree>
    <p:extLst>
      <p:ext uri="{BB962C8B-B14F-4D97-AF65-F5344CB8AC3E}">
        <p14:creationId xmlns:p14="http://schemas.microsoft.com/office/powerpoint/2010/main" val="312334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9014-A51F-80A7-98A4-5183A40B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55" y="522112"/>
            <a:ext cx="9906000" cy="787399"/>
          </a:xfrm>
        </p:spPr>
        <p:txBody>
          <a:bodyPr/>
          <a:lstStyle/>
          <a:p>
            <a:r>
              <a:rPr lang="en-US" altLang="ko-KR" i="0"/>
              <a:t>Derivational morpheme</a:t>
            </a:r>
            <a:endParaRPr lang="ko-KR" altLang="en-US" i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5B678-CCC6-D624-8DAA-9DB8B178AC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"/>
          <a:stretch/>
        </p:blipFill>
        <p:spPr>
          <a:xfrm>
            <a:off x="2562578" y="1586539"/>
            <a:ext cx="7140222" cy="502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4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FEEEFC-72D8-0A38-9048-FC4AEC2C1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7" t="11959" b="2702"/>
          <a:stretch/>
        </p:blipFill>
        <p:spPr>
          <a:xfrm>
            <a:off x="440267" y="1896534"/>
            <a:ext cx="5828714" cy="3589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0CEE97-6088-F098-860F-AA4D6D91D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7" t="13570" b="1091"/>
          <a:stretch/>
        </p:blipFill>
        <p:spPr>
          <a:xfrm>
            <a:off x="6363286" y="1998134"/>
            <a:ext cx="5828714" cy="358986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1B82840-A857-21C0-CCB8-D9906981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55" y="522112"/>
            <a:ext cx="9906000" cy="787399"/>
          </a:xfrm>
        </p:spPr>
        <p:txBody>
          <a:bodyPr/>
          <a:lstStyle/>
          <a:p>
            <a:r>
              <a:rPr lang="en-US" altLang="ko-KR" i="0"/>
              <a:t>Derivational morpheme</a:t>
            </a:r>
            <a:endParaRPr lang="ko-KR" altLang="en-US" i="0"/>
          </a:p>
        </p:txBody>
      </p:sp>
    </p:spTree>
    <p:extLst>
      <p:ext uri="{BB962C8B-B14F-4D97-AF65-F5344CB8AC3E}">
        <p14:creationId xmlns:p14="http://schemas.microsoft.com/office/powerpoint/2010/main" val="257378236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102</Words>
  <Application>Microsoft Office PowerPoint</Application>
  <PresentationFormat>Widescreen</PresentationFormat>
  <Paragraphs>19</Paragraphs>
  <Slides>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MathJax_Math-italic</vt:lpstr>
      <vt:lpstr>맑은 고딕</vt:lpstr>
      <vt:lpstr>Arial</vt:lpstr>
      <vt:lpstr>Open Sans</vt:lpstr>
      <vt:lpstr>Univers Condensed Light</vt:lpstr>
      <vt:lpstr>Walbaum Display Light</vt:lpstr>
      <vt:lpstr>AngleLinesVTI</vt:lpstr>
      <vt:lpstr>bayesmeta </vt:lpstr>
      <vt:lpstr>orthographic priming</vt:lpstr>
      <vt:lpstr>orthographic priming</vt:lpstr>
      <vt:lpstr>orthographic priming</vt:lpstr>
      <vt:lpstr>Derivational morpheme</vt:lpstr>
      <vt:lpstr>Derivational morpheme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bayesmeta </dc:title>
  <dc:creator>Jeonghwa</dc:creator>
  <cp:lastModifiedBy>Jeonghwa</cp:lastModifiedBy>
  <cp:revision>5</cp:revision>
  <dcterms:created xsi:type="dcterms:W3CDTF">2022-06-07T14:25:36Z</dcterms:created>
  <dcterms:modified xsi:type="dcterms:W3CDTF">2022-06-07T15:00:07Z</dcterms:modified>
</cp:coreProperties>
</file>