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6" r:id="rId8"/>
    <p:sldId id="270" r:id="rId9"/>
    <p:sldId id="269" r:id="rId10"/>
    <p:sldId id="263" r:id="rId11"/>
    <p:sldId id="260" r:id="rId12"/>
    <p:sldId id="262" r:id="rId13"/>
    <p:sldId id="261" r:id="rId14"/>
    <p:sldId id="268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303" autoAdjust="0"/>
  </p:normalViewPr>
  <p:slideViewPr>
    <p:cSldViewPr snapToGrid="0">
      <p:cViewPr varScale="1">
        <p:scale>
          <a:sx n="64" d="100"/>
          <a:sy n="64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June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June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June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June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June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June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June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June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June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June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June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June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0BF04-2E03-C8E7-E700-48EF3A8F9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/>
              <a:t>TRFs</a:t>
            </a:r>
            <a:endParaRPr lang="ko-KR" alt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FE82F-C7FD-3145-97DD-6AD7CF7F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endParaRPr lang="ko-KR" altLang="en-US" sz="2200"/>
          </a:p>
        </p:txBody>
      </p:sp>
      <p:pic>
        <p:nvPicPr>
          <p:cNvPr id="4" name="Picture 3" descr="Abstract colorful half circles">
            <a:extLst>
              <a:ext uri="{FF2B5EF4-FFF2-40B4-BE49-F238E27FC236}">
                <a16:creationId xmlns:a16="http://schemas.microsoft.com/office/drawing/2014/main" id="{AFB41956-C490-7B74-F5BB-F4819D21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0" r="9090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729B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0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5827897" y="2147102"/>
            <a:ext cx="8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016C2AF-2B72-889F-E54F-C78BD3FB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2" y="1850315"/>
            <a:ext cx="3657601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A2C1780-F436-178B-545A-99819459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04" y="1945438"/>
            <a:ext cx="3640791" cy="24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0D61945-6E7A-763B-CA40-30B11E19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99" y="1849541"/>
            <a:ext cx="3670773" cy="25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1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R0443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666843" y="911277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200000 µv &amp; 200 µv 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6D6E49-B2C9-0F54-D014-5C431E0C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1295401"/>
            <a:ext cx="3906201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FAE5CCC-A26C-031C-B5CC-819FEF18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12" y="1324984"/>
            <a:ext cx="3993672" cy="27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5A1E1E-FF70-0700-7502-842DE4F7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" y="4031598"/>
            <a:ext cx="3906201" cy="27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05D7C95-3D31-E41C-AAD1-87A4E6A9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56" y="4100682"/>
            <a:ext cx="4036984" cy="27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B0D8AD5-9593-E416-99D7-834B85078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71" y="3975404"/>
            <a:ext cx="4110192" cy="28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7962E53A-5AA3-0ED2-BB90-20FB49AF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42" y="1273885"/>
            <a:ext cx="39814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309C3EED-532A-8310-A032-85E4A968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959" y="58159"/>
            <a:ext cx="42862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1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R0459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A2A42D5A-C2E2-3E45-FA9A-7027F7A7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" y="1328125"/>
            <a:ext cx="4092093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9785B7B8-0D34-B405-1A93-6A238781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10" y="1399356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840336D-5573-74E5-54E1-1075856E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35" y="1392217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>
            <a:extLst>
              <a:ext uri="{FF2B5EF4-FFF2-40B4-BE49-F238E27FC236}">
                <a16:creationId xmlns:a16="http://schemas.microsoft.com/office/drawing/2014/main" id="{2C32E396-7AA5-ADC5-E584-4CC4CF1A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" y="4085606"/>
            <a:ext cx="4092094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>
            <a:extLst>
              <a:ext uri="{FF2B5EF4-FFF2-40B4-BE49-F238E27FC236}">
                <a16:creationId xmlns:a16="http://schemas.microsoft.com/office/drawing/2014/main" id="{AEEB9239-CE4B-7EB5-7765-4F515AD5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63" y="4179610"/>
            <a:ext cx="4229101" cy="28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2" name="Picture 28">
            <a:extLst>
              <a:ext uri="{FF2B5EF4-FFF2-40B4-BE49-F238E27FC236}">
                <a16:creationId xmlns:a16="http://schemas.microsoft.com/office/drawing/2014/main" id="{F2D065A4-71B5-D857-3BC7-44FD6712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4172471"/>
            <a:ext cx="4229100" cy="28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>
            <a:extLst>
              <a:ext uri="{FF2B5EF4-FFF2-40B4-BE49-F238E27FC236}">
                <a16:creationId xmlns:a16="http://schemas.microsoft.com/office/drawing/2014/main" id="{82465C1E-4874-B42D-A97A-025269A3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14" y="8552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8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2CB139-15D8-1920-6A2D-6B3F72DD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28737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LPP R0462</a:t>
            </a:r>
            <a:endParaRPr lang="ko-KR" alt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23DD7-BC67-3E38-B2CD-69C20189E0CB}"/>
              </a:ext>
            </a:extLst>
          </p:cNvPr>
          <p:cNvSpPr txBox="1"/>
          <p:nvPr/>
        </p:nvSpPr>
        <p:spPr>
          <a:xfrm>
            <a:off x="3666843" y="91127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 </a:t>
            </a:r>
            <a:endParaRPr lang="ko-KR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B0D339C-ADD3-4DE1-F6C4-E84B6A2A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0610"/>
            <a:ext cx="3726340" cy="26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6687AF6-67E5-387D-0547-266EF3C0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42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BBF3A31-8D47-4554-127D-E249DB5A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1316523"/>
            <a:ext cx="3797450" cy="25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F86C3D8-6226-61EC-B0C1-56564B67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20" y="3910236"/>
            <a:ext cx="3797450" cy="26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68D82D3-243A-918C-3E3F-1D31CAD8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59" y="3933677"/>
            <a:ext cx="3976010" cy="271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DECE3B44-7141-7647-3A32-D2BE775A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3945919"/>
            <a:ext cx="3898975" cy="26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297ABC0A-911B-CFD4-F062-3EBA6712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69" y="49698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2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516A8-999B-2341-5E40-2BD10E29A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" t="29660" r="50000" b="25987"/>
          <a:stretch/>
        </p:blipFill>
        <p:spPr>
          <a:xfrm>
            <a:off x="410547" y="1250301"/>
            <a:ext cx="7818022" cy="4926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1E5D4-9478-12A1-1471-C78A88602DF2}"/>
              </a:ext>
            </a:extLst>
          </p:cNvPr>
          <p:cNvSpPr txBox="1"/>
          <p:nvPr/>
        </p:nvSpPr>
        <p:spPr>
          <a:xfrm>
            <a:off x="9029700" y="19431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lag: 25ms?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2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258A-820B-A538-BF5A-873E2E7E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R0462: before/after shifting</a:t>
            </a:r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5C875F-2ECF-326D-AB86-F51E08EE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44" y="4499811"/>
            <a:ext cx="7872450" cy="23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DE1DC3CA-63A0-64A9-0069-146B2986D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44" y="1985211"/>
            <a:ext cx="7872450" cy="23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3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A1DB5-99A0-E743-3C55-1B56C60D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5400"/>
              <a:t>Alice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01470-744F-E967-2B1E-DAABA6F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endParaRPr lang="en-US" altLang="ko-KR" sz="2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8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Gray Rectangle">
            <a:extLst>
              <a:ext uri="{FF2B5EF4-FFF2-40B4-BE49-F238E27FC236}">
                <a16:creationId xmlns:a16="http://schemas.microsoft.com/office/drawing/2014/main" id="{DF77EA1D-CD58-47D1-895E-0E74AE5D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F27B-AF82-4F47-887C-2B4B987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3DAA41-976B-4A7A-91F5-FD48E4345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S01</a:t>
            </a:r>
            <a:endParaRPr lang="ko-KR" altLang="en-US" sz="4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5F5C0F-87CD-40D8-AD4B-452395E3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F40788-FC62-4F28-9E98-397312317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8F42B-771C-F6FF-586E-F1556436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1248170"/>
            <a:ext cx="3852462" cy="271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8AA8E6-FDCE-F46F-96EC-1B23DB35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56" y="1358900"/>
            <a:ext cx="3843740" cy="26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134677" y="91641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B6437FE-EFA6-3003-CAF2-897DCE5B2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4" y="4015185"/>
            <a:ext cx="3833655" cy="27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B8B4FC3-8145-D93C-224B-7720EEB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25" y="4087406"/>
            <a:ext cx="3893071" cy="26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B92C14E-C484-5C95-70A6-541931D1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71" y="1409811"/>
            <a:ext cx="3835605" cy="261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5D37580-89CB-8307-F7E3-4B53820B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85" y="4015185"/>
            <a:ext cx="4013551" cy="27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3905033-EA5A-3D8A-D770-4174869B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70" y="95926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6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S03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43407" y="101496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950A26-7330-E919-4458-757D9E49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" y="1384300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9B3CAE-50E8-6E80-37E6-BDF07B24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50749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C7E7050-16D2-5622-F155-800CA8C8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" y="4169509"/>
            <a:ext cx="4038961" cy="2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9DF54FB-6449-3F66-AEB9-E65667BE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51805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CC6EF05-BE5D-9A8A-A388-F59939B5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53" y="1384300"/>
            <a:ext cx="3981450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B7E7571-5582-BA0F-D2FF-535A44D63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02" y="4235331"/>
            <a:ext cx="4076901" cy="27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51CD252-5ED7-9BAB-F5D6-E3431804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03" y="101001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S04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94208" y="89426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0418FE-5352-656B-DFDE-3C1D286F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14195"/>
            <a:ext cx="396716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561753-7B97-7A9B-A89D-B7CA361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396604"/>
            <a:ext cx="4006851" cy="27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ED568C4-D244-3B8F-A0F6-C46E60B0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4018268"/>
            <a:ext cx="4006850" cy="28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D7A62C5-CD53-FF30-6E2F-7D1721DF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152135"/>
            <a:ext cx="4099988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A7E4180-2531-F539-BFC9-4AA8B97A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72" y="1360589"/>
            <a:ext cx="4099989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03F9E60C-B532-AD92-62B7-AAFD033E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01" y="4152135"/>
            <a:ext cx="4269490" cy="29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87108638-F883-7692-0BF7-35124D5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16" y="12977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52EF-423F-1D3A-5E0D-E00A5C5F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8" y="539495"/>
            <a:ext cx="8898646" cy="75590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Alice S05</a:t>
            </a:r>
            <a:endParaRPr lang="ko-KR" alt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4B213-201D-8590-B9C9-70064A1092AA}"/>
              </a:ext>
            </a:extLst>
          </p:cNvPr>
          <p:cNvSpPr txBox="1"/>
          <p:nvPr/>
        </p:nvSpPr>
        <p:spPr>
          <a:xfrm>
            <a:off x="3294208" y="89426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scale = 200 µV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260C2-187A-631D-BB5E-6D16119C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604"/>
            <a:ext cx="3755797" cy="21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9D138C-CD92-EEA6-66AB-C998E9F92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3" y="1396604"/>
            <a:ext cx="3920423" cy="22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C8D749-2DEB-6ABD-485A-3B9925E7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95" y="1465941"/>
            <a:ext cx="3879174" cy="21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4132C0-F515-E4FC-A904-DBC78EEB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" y="3697418"/>
            <a:ext cx="3795735" cy="2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1F41B64-56AB-9F00-9B4C-245E5807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3" y="3665552"/>
            <a:ext cx="3920423" cy="2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6F9A319-FB11-EE40-3709-9EC4396F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16" y="3665552"/>
            <a:ext cx="3898000" cy="221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B32F482-2ABE-F17E-2D66-EC5A9DCB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66" y="10680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ED84DA-B51D-DCAA-C8BA-00C546C88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6" y="334776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B969FC-E480-96D1-C64A-011AF27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6" y="1799609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4D8D49-4940-2456-D95C-D5ED99464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43" y="3328987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E4336-42A8-BD3B-1AAF-D11B10D1CABC}"/>
              </a:ext>
            </a:extLst>
          </p:cNvPr>
          <p:cNvSpPr txBox="1"/>
          <p:nvPr/>
        </p:nvSpPr>
        <p:spPr>
          <a:xfrm>
            <a:off x="274320" y="655320"/>
            <a:ext cx="60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s10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s12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EB213E3-8790-5EF3-E1E3-13AB8BBE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3" y="495109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761641F-74AB-010D-BD2D-17B7DAF00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334773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1EB699-781C-9550-A312-CC659536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1831880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7BEA795-40DC-37AB-E96E-D2AABCAA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3328987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ABF6F87-138C-D052-C2B9-B67334BF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4951095"/>
            <a:ext cx="42291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7ED5D0-B5C1-ADA2-F32F-5417DDD3E1CA}"/>
              </a:ext>
            </a:extLst>
          </p:cNvPr>
          <p:cNvSpPr txBox="1"/>
          <p:nvPr/>
        </p:nvSpPr>
        <p:spPr>
          <a:xfrm>
            <a:off x="6435090" y="655320"/>
            <a:ext cx="60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s14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s15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s16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s17</a:t>
            </a:r>
          </a:p>
        </p:txBody>
      </p:sp>
    </p:spTree>
    <p:extLst>
      <p:ext uri="{BB962C8B-B14F-4D97-AF65-F5344CB8AC3E}">
        <p14:creationId xmlns:p14="http://schemas.microsoft.com/office/powerpoint/2010/main" val="184618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5A19725-C5D2-B06D-B140-696D4A1D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Spectrogram (STRF)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1BF1-5760-F966-8412-8DF6437F7A73}"/>
              </a:ext>
            </a:extLst>
          </p:cNvPr>
          <p:cNvSpPr txBox="1"/>
          <p:nvPr/>
        </p:nvSpPr>
        <p:spPr>
          <a:xfrm>
            <a:off x="733961" y="2831360"/>
            <a:ext cx="1068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s01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LPP</a:t>
            </a:r>
          </a:p>
          <a:p>
            <a:r>
              <a:rPr lang="en-US" altLang="ko-KR"/>
              <a:t>(R0462)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9" name="Picture 18" descr="Calendar&#10;&#10;Description automatically generated">
            <a:extLst>
              <a:ext uri="{FF2B5EF4-FFF2-40B4-BE49-F238E27FC236}">
                <a16:creationId xmlns:a16="http://schemas.microsoft.com/office/drawing/2014/main" id="{0857D483-C328-703C-0552-C7B4EB733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97" y="4183739"/>
            <a:ext cx="7530886" cy="2470659"/>
          </a:xfrm>
          <a:prstGeom prst="rect">
            <a:avLst/>
          </a:prstGeom>
        </p:spPr>
      </p:pic>
      <p:pic>
        <p:nvPicPr>
          <p:cNvPr id="23" name="Picture 22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16DE21F7-10AA-CB78-8EEF-22D5E220B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97" y="1354177"/>
            <a:ext cx="7530886" cy="29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0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A1DB5-99A0-E743-3C55-1B56C60D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5400"/>
              <a:t>LPP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01470-744F-E967-2B1E-DAABA6F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endParaRPr lang="en-US" altLang="ko-KR" sz="240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729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3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RegularSeedRightStep">
      <a:dk1>
        <a:srgbClr val="000000"/>
      </a:dk1>
      <a:lt1>
        <a:srgbClr val="FFFFFF"/>
      </a:lt1>
      <a:dk2>
        <a:srgbClr val="233A3E"/>
      </a:dk2>
      <a:lt2>
        <a:srgbClr val="E2E8E3"/>
      </a:lt2>
      <a:accent1>
        <a:srgbClr val="E729BF"/>
      </a:accent1>
      <a:accent2>
        <a:srgbClr val="D5175E"/>
      </a:accent2>
      <a:accent3>
        <a:srgbClr val="E73129"/>
      </a:accent3>
      <a:accent4>
        <a:srgbClr val="D56F17"/>
      </a:accent4>
      <a:accent5>
        <a:srgbClr val="B5A320"/>
      </a:accent5>
      <a:accent6>
        <a:srgbClr val="82B013"/>
      </a:accent6>
      <a:hlink>
        <a:srgbClr val="319546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81</Words>
  <Application>Microsoft Office PowerPoint</Application>
  <PresentationFormat>Widescreen</PresentationFormat>
  <Paragraphs>71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Dante (Headings)2</vt:lpstr>
      <vt:lpstr>Helvetica Neue Medium</vt:lpstr>
      <vt:lpstr>Arial</vt:lpstr>
      <vt:lpstr>Univers</vt:lpstr>
      <vt:lpstr>Univers Light</vt:lpstr>
      <vt:lpstr>Wingdings 2</vt:lpstr>
      <vt:lpstr>OffsetVTI</vt:lpstr>
      <vt:lpstr>TRFs</vt:lpstr>
      <vt:lpstr>Alice</vt:lpstr>
      <vt:lpstr>Alice S01</vt:lpstr>
      <vt:lpstr>Alice S03</vt:lpstr>
      <vt:lpstr>Alice S04</vt:lpstr>
      <vt:lpstr>Alice S05</vt:lpstr>
      <vt:lpstr>PowerPoint Presentation</vt:lpstr>
      <vt:lpstr>Spectrogram (STRF)</vt:lpstr>
      <vt:lpstr>LPP</vt:lpstr>
      <vt:lpstr>LPP R0443</vt:lpstr>
      <vt:lpstr>LPP R0443</vt:lpstr>
      <vt:lpstr>LPP R0459</vt:lpstr>
      <vt:lpstr>LPP R0462</vt:lpstr>
      <vt:lpstr>PowerPoint Presentation</vt:lpstr>
      <vt:lpstr>R0462: before/after shifting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TRFs</dc:title>
  <dc:creator>Jeonghwa</dc:creator>
  <cp:lastModifiedBy>Jeonghwa</cp:lastModifiedBy>
  <cp:revision>21</cp:revision>
  <dcterms:created xsi:type="dcterms:W3CDTF">2022-05-23T14:18:28Z</dcterms:created>
  <dcterms:modified xsi:type="dcterms:W3CDTF">2022-06-02T14:00:41Z</dcterms:modified>
</cp:coreProperties>
</file>