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76" r:id="rId2"/>
    <p:sldId id="265" r:id="rId3"/>
    <p:sldId id="257" r:id="rId4"/>
    <p:sldId id="258" r:id="rId5"/>
    <p:sldId id="259" r:id="rId6"/>
    <p:sldId id="264" r:id="rId7"/>
    <p:sldId id="266" r:id="rId8"/>
    <p:sldId id="270" r:id="rId9"/>
    <p:sldId id="269" r:id="rId10"/>
    <p:sldId id="263" r:id="rId11"/>
    <p:sldId id="260" r:id="rId12"/>
    <p:sldId id="262" r:id="rId13"/>
    <p:sldId id="261" r:id="rId14"/>
    <p:sldId id="272" r:id="rId15"/>
    <p:sldId id="277" r:id="rId16"/>
    <p:sldId id="268" r:id="rId17"/>
    <p:sldId id="273" r:id="rId18"/>
    <p:sldId id="274" r:id="rId19"/>
    <p:sldId id="275" r:id="rId20"/>
    <p:sldId id="27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303" autoAdjust="0"/>
  </p:normalViewPr>
  <p:slideViewPr>
    <p:cSldViewPr snapToGrid="0">
      <p:cViewPr varScale="1">
        <p:scale>
          <a:sx n="68" d="100"/>
          <a:sy n="68" d="100"/>
        </p:scale>
        <p:origin x="90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Wednesday, June 15,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2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Wednesday, June 15,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Wednesday, June 15,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4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Wednesday, June 15,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62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Wednesday, June 15,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1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Wednesday, June 15,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2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Wednesday, June 15,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Wednesday, June 15,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3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Wednesday, June 15,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5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Wednesday, June 15,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7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Wednesday, June 15,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5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Wednesday, June 15,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2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5FCDB3-A79B-12DD-7FDB-05C603F64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9039" y="691429"/>
            <a:ext cx="9213920" cy="2737570"/>
          </a:xfrm>
        </p:spPr>
        <p:txBody>
          <a:bodyPr>
            <a:normAutofit/>
          </a:bodyPr>
          <a:lstStyle/>
          <a:p>
            <a:r>
              <a:rPr lang="en-US" altLang="ko-KR" sz="5400"/>
              <a:t>TRFs</a:t>
            </a:r>
            <a:endParaRPr lang="ko-KR" altLang="en-US" sz="54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CC2352-11B7-2F11-0B2A-E39A90A3C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9039" y="3620467"/>
            <a:ext cx="9213911" cy="2222280"/>
          </a:xfrm>
        </p:spPr>
        <p:txBody>
          <a:bodyPr>
            <a:normAutofit/>
          </a:bodyPr>
          <a:lstStyle/>
          <a:p>
            <a:endParaRPr lang="ko-KR" alt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rgbClr val="E729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729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350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52EF-423F-1D3A-5E0D-E00A5C5F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8" y="528737"/>
            <a:ext cx="8898646" cy="755905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LPP R0443</a:t>
            </a:r>
            <a:endParaRPr lang="ko-KR" altLang="en-US" sz="4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4B213-201D-8590-B9C9-70064A1092AA}"/>
              </a:ext>
            </a:extLst>
          </p:cNvPr>
          <p:cNvSpPr txBox="1"/>
          <p:nvPr/>
        </p:nvSpPr>
        <p:spPr>
          <a:xfrm>
            <a:off x="5827897" y="2147102"/>
            <a:ext cx="814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scale = 200 µv </a:t>
            </a:r>
            <a:endParaRPr lang="ko-KR" alt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016C2AF-2B72-889F-E54F-C78BD3FB1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02" y="1850315"/>
            <a:ext cx="3657601" cy="258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8A2C1780-F436-178B-545A-998194598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604" y="1945438"/>
            <a:ext cx="3640791" cy="248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D0D61945-6E7A-763B-CA40-30B11E193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299" y="1849541"/>
            <a:ext cx="3670773" cy="258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715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52EF-423F-1D3A-5E0D-E00A5C5F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8" y="528737"/>
            <a:ext cx="8898646" cy="755905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LPP R0443</a:t>
            </a:r>
            <a:endParaRPr lang="ko-KR" altLang="en-US" sz="4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4B213-201D-8590-B9C9-70064A1092AA}"/>
              </a:ext>
            </a:extLst>
          </p:cNvPr>
          <p:cNvSpPr txBox="1"/>
          <p:nvPr/>
        </p:nvSpPr>
        <p:spPr>
          <a:xfrm>
            <a:off x="3666843" y="911277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scale = 200000 µv &amp; 200 µv </a:t>
            </a:r>
            <a:endParaRPr lang="ko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D6D6E49-B2C9-0F54-D014-5C431E0C5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4" y="1295401"/>
            <a:ext cx="3906201" cy="275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FAE5CCC-A26C-031C-B5CC-819FEF18C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512" y="1324984"/>
            <a:ext cx="3993672" cy="272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AB5A1E1E-FF70-0700-7502-842DE4F71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4" y="4031598"/>
            <a:ext cx="3906201" cy="27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905D7C95-3D31-E41C-AAD1-87A4E6A9A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856" y="4100682"/>
            <a:ext cx="4036984" cy="275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8B0D8AD5-9593-E416-99D7-834B85078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971" y="3975404"/>
            <a:ext cx="4110192" cy="28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7962E53A-5AA3-0ED2-BB90-20FB49AF7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342" y="1273885"/>
            <a:ext cx="39814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992D2AE-5CBA-EB11-5F56-5E9FCCF54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534" y="58159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513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82CB139-15D8-1920-6A2D-6B3F72DD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8" y="528737"/>
            <a:ext cx="8898646" cy="755905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LPP R0459</a:t>
            </a:r>
            <a:endParaRPr lang="ko-KR" altLang="en-US" sz="4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23DD7-BC67-3E38-B2CD-69C20189E0CB}"/>
              </a:ext>
            </a:extLst>
          </p:cNvPr>
          <p:cNvSpPr txBox="1"/>
          <p:nvPr/>
        </p:nvSpPr>
        <p:spPr>
          <a:xfrm>
            <a:off x="3666843" y="911277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scale = 200 µv </a:t>
            </a:r>
            <a:endParaRPr lang="ko-KR" altLang="en-US"/>
          </a:p>
        </p:txBody>
      </p:sp>
      <p:pic>
        <p:nvPicPr>
          <p:cNvPr id="6156" name="Picture 12">
            <a:extLst>
              <a:ext uri="{FF2B5EF4-FFF2-40B4-BE49-F238E27FC236}">
                <a16:creationId xmlns:a16="http://schemas.microsoft.com/office/drawing/2014/main" id="{A2A42D5A-C2E2-3E45-FA9A-7027F7A74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9" y="1328125"/>
            <a:ext cx="4092093" cy="288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>
            <a:extLst>
              <a:ext uri="{FF2B5EF4-FFF2-40B4-BE49-F238E27FC236}">
                <a16:creationId xmlns:a16="http://schemas.microsoft.com/office/drawing/2014/main" id="{9785B7B8-0D34-B405-1A93-6A238781A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10" y="1399356"/>
            <a:ext cx="4229100" cy="288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>
            <a:extLst>
              <a:ext uri="{FF2B5EF4-FFF2-40B4-BE49-F238E27FC236}">
                <a16:creationId xmlns:a16="http://schemas.microsoft.com/office/drawing/2014/main" id="{E840336D-5573-74E5-54E1-1075856E3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935" y="1392217"/>
            <a:ext cx="4229100" cy="288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>
            <a:extLst>
              <a:ext uri="{FF2B5EF4-FFF2-40B4-BE49-F238E27FC236}">
                <a16:creationId xmlns:a16="http://schemas.microsoft.com/office/drawing/2014/main" id="{2C32E396-7AA5-ADC5-E584-4CC4CF1A7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4" y="4085606"/>
            <a:ext cx="4092094" cy="288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0" name="Picture 26">
            <a:extLst>
              <a:ext uri="{FF2B5EF4-FFF2-40B4-BE49-F238E27FC236}">
                <a16:creationId xmlns:a16="http://schemas.microsoft.com/office/drawing/2014/main" id="{AEEB9239-CE4B-7EB5-7765-4F515AD53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063" y="4179610"/>
            <a:ext cx="4229101" cy="288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2" name="Picture 28">
            <a:extLst>
              <a:ext uri="{FF2B5EF4-FFF2-40B4-BE49-F238E27FC236}">
                <a16:creationId xmlns:a16="http://schemas.microsoft.com/office/drawing/2014/main" id="{F2D065A4-71B5-D857-3BC7-44FD6712F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514" y="4172471"/>
            <a:ext cx="4229100" cy="288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4" name="Picture 30">
            <a:extLst>
              <a:ext uri="{FF2B5EF4-FFF2-40B4-BE49-F238E27FC236}">
                <a16:creationId xmlns:a16="http://schemas.microsoft.com/office/drawing/2014/main" id="{82465C1E-4874-B42D-A97A-025269A3D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514" y="85529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280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82CB139-15D8-1920-6A2D-6B3F72DD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8" y="528737"/>
            <a:ext cx="8898646" cy="755905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LPP R0462</a:t>
            </a:r>
            <a:endParaRPr lang="ko-KR" altLang="en-US" sz="4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23DD7-BC67-3E38-B2CD-69C20189E0CB}"/>
              </a:ext>
            </a:extLst>
          </p:cNvPr>
          <p:cNvSpPr txBox="1"/>
          <p:nvPr/>
        </p:nvSpPr>
        <p:spPr>
          <a:xfrm>
            <a:off x="3666843" y="911277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scale = 200 µv </a:t>
            </a:r>
            <a:endParaRPr lang="ko-KR" altLang="en-US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8B0D339C-ADD3-4DE1-F6C4-E84B6A2A3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0610"/>
            <a:ext cx="3726340" cy="263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B6687AF6-67E5-387D-0547-266EF3C04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542" y="1316523"/>
            <a:ext cx="3797450" cy="25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BBBF3A31-8D47-4554-127D-E249DB5A3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169" y="1316523"/>
            <a:ext cx="3797450" cy="25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1F86C3D8-6226-61EC-B0C1-56564B67C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620" y="3910236"/>
            <a:ext cx="3797450" cy="268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A68D82D3-243A-918C-3E3F-1D31CAD8E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159" y="3933677"/>
            <a:ext cx="3976010" cy="271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>
            <a:extLst>
              <a:ext uri="{FF2B5EF4-FFF2-40B4-BE49-F238E27FC236}">
                <a16:creationId xmlns:a16="http://schemas.microsoft.com/office/drawing/2014/main" id="{DECE3B44-7141-7647-3A32-D2BE775AE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169" y="3945919"/>
            <a:ext cx="3898975" cy="266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>
            <a:extLst>
              <a:ext uri="{FF2B5EF4-FFF2-40B4-BE49-F238E27FC236}">
                <a16:creationId xmlns:a16="http://schemas.microsoft.com/office/drawing/2014/main" id="{297ABC0A-911B-CFD4-F062-3EBA67123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169" y="49698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623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9D98-4856-A8DD-52FA-26115B7AF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R0481</a:t>
            </a:r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63FC6A-CF43-3AC9-C0F4-F48FF50D4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99" y="2162867"/>
            <a:ext cx="7839149" cy="234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030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9B96B5-9FAB-7D58-3D94-9DF49BC1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039" y="691429"/>
            <a:ext cx="9213920" cy="27375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ko-KR" sz="5400"/>
              <a:t>2-1) Audio alignment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54A0C-956D-B55A-6CD0-C0559B853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9039" y="3620467"/>
            <a:ext cx="9213911" cy="2222280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ts val="3200"/>
              </a:lnSpc>
            </a:pPr>
            <a:endParaRPr lang="en-US" altLang="ko-KR" sz="2400">
              <a:solidFill>
                <a:schemeClr val="tx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rgbClr val="E729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729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384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E516A8-999B-2341-5E40-2BD10E29AE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2" t="29660" r="50000" b="25987"/>
          <a:stretch/>
        </p:blipFill>
        <p:spPr>
          <a:xfrm>
            <a:off x="410547" y="1250301"/>
            <a:ext cx="7818022" cy="49265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91E5D4-9478-12A1-1471-C78A88602DF2}"/>
              </a:ext>
            </a:extLst>
          </p:cNvPr>
          <p:cNvSpPr txBox="1"/>
          <p:nvPr/>
        </p:nvSpPr>
        <p:spPr>
          <a:xfrm>
            <a:off x="9029700" y="19431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lag: 25?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026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157927E-9887-9EC1-4981-13077CAD7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85" y="923330"/>
            <a:ext cx="4974285" cy="326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7615BC-884F-AD00-834C-968577D00B9D}"/>
              </a:ext>
            </a:extLst>
          </p:cNvPr>
          <p:cNvSpPr txBox="1"/>
          <p:nvPr/>
        </p:nvSpPr>
        <p:spPr>
          <a:xfrm>
            <a:off x="513567" y="203605"/>
            <a:ext cx="3012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envelope</a:t>
            </a:r>
          </a:p>
          <a:p>
            <a:r>
              <a:rPr lang="en-US" altLang="ko-KR"/>
              <a:t>(lag: 10 samples = 100ms)</a:t>
            </a:r>
            <a:endParaRPr lang="ko-KR" alt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C390D5A-4FB1-DC3F-873F-4D82EA969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993406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9718A3-B3AE-FF47-0234-09C2D838B9C7}"/>
              </a:ext>
            </a:extLst>
          </p:cNvPr>
          <p:cNvSpPr txBox="1"/>
          <p:nvPr/>
        </p:nvSpPr>
        <p:spPr>
          <a:xfrm>
            <a:off x="6305550" y="0"/>
            <a:ext cx="3012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R0443 audio channel</a:t>
            </a:r>
          </a:p>
          <a:p>
            <a:r>
              <a:rPr lang="en-US" altLang="ko-KR"/>
              <a:t>(lag: 45 samples = 450ms)</a:t>
            </a:r>
          </a:p>
          <a:p>
            <a:r>
              <a:rPr lang="en-US" altLang="ko-KR"/>
              <a:t>45-10 = 35</a:t>
            </a:r>
            <a:endParaRPr lang="ko-KR" altLang="en-US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338F197E-EA37-361B-8E32-060D6DBAF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4186882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707143-F30B-5C48-387E-282787760B84}"/>
              </a:ext>
            </a:extLst>
          </p:cNvPr>
          <p:cNvSpPr txBox="1"/>
          <p:nvPr/>
        </p:nvSpPr>
        <p:spPr>
          <a:xfrm>
            <a:off x="5545785" y="381755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before shifting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E51D61-D8BE-AD50-75EF-59DA4F1C9615}"/>
              </a:ext>
            </a:extLst>
          </p:cNvPr>
          <p:cNvSpPr txBox="1"/>
          <p:nvPr/>
        </p:nvSpPr>
        <p:spPr>
          <a:xfrm>
            <a:off x="9111945" y="3817550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after shifting (35 samples)</a:t>
            </a:r>
            <a:endParaRPr lang="ko-KR" altLang="en-US"/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598625DC-E05E-40F9-9678-693601A5F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700" y="4186882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234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157927E-9887-9EC1-4981-13077CAD7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85" y="923330"/>
            <a:ext cx="4974285" cy="326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7615BC-884F-AD00-834C-968577D00B9D}"/>
              </a:ext>
            </a:extLst>
          </p:cNvPr>
          <p:cNvSpPr txBox="1"/>
          <p:nvPr/>
        </p:nvSpPr>
        <p:spPr>
          <a:xfrm>
            <a:off x="513567" y="203605"/>
            <a:ext cx="3012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envelope</a:t>
            </a:r>
          </a:p>
          <a:p>
            <a:r>
              <a:rPr lang="en-US" altLang="ko-KR"/>
              <a:t>(lag: 10 samples = 100ms)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9718A3-B3AE-FF47-0234-09C2D838B9C7}"/>
              </a:ext>
            </a:extLst>
          </p:cNvPr>
          <p:cNvSpPr txBox="1"/>
          <p:nvPr/>
        </p:nvSpPr>
        <p:spPr>
          <a:xfrm>
            <a:off x="6305550" y="0"/>
            <a:ext cx="3012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R0459 audio channel</a:t>
            </a:r>
          </a:p>
          <a:p>
            <a:r>
              <a:rPr lang="en-US" altLang="ko-KR"/>
              <a:t>(lag: 41 samples = 410ms)</a:t>
            </a:r>
          </a:p>
          <a:p>
            <a:r>
              <a:rPr lang="en-US" altLang="ko-KR"/>
              <a:t>41-10 = 31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707143-F30B-5C48-387E-282787760B84}"/>
              </a:ext>
            </a:extLst>
          </p:cNvPr>
          <p:cNvSpPr txBox="1"/>
          <p:nvPr/>
        </p:nvSpPr>
        <p:spPr>
          <a:xfrm>
            <a:off x="5545785" y="381755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before shifting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E51D61-D8BE-AD50-75EF-59DA4F1C9615}"/>
              </a:ext>
            </a:extLst>
          </p:cNvPr>
          <p:cNvSpPr txBox="1"/>
          <p:nvPr/>
        </p:nvSpPr>
        <p:spPr>
          <a:xfrm>
            <a:off x="9111945" y="3817550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after shifting (35 samples)</a:t>
            </a:r>
            <a:endParaRPr lang="ko-KR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3A49113-6B11-4F36-6F61-9A8C839BA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23330"/>
            <a:ext cx="36004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D214AFAD-9961-F8D7-1693-244E198C4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4186882"/>
            <a:ext cx="36766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337EBFD8-5E7E-9BF4-BF49-3319BC1A2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190" y="4208860"/>
            <a:ext cx="36766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370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157927E-9887-9EC1-4981-13077CAD7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85" y="923330"/>
            <a:ext cx="4974285" cy="326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7615BC-884F-AD00-834C-968577D00B9D}"/>
              </a:ext>
            </a:extLst>
          </p:cNvPr>
          <p:cNvSpPr txBox="1"/>
          <p:nvPr/>
        </p:nvSpPr>
        <p:spPr>
          <a:xfrm>
            <a:off x="513567" y="203605"/>
            <a:ext cx="3012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envelope</a:t>
            </a:r>
          </a:p>
          <a:p>
            <a:r>
              <a:rPr lang="en-US" altLang="ko-KR"/>
              <a:t>(lag: 10 samples = 100ms)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9718A3-B3AE-FF47-0234-09C2D838B9C7}"/>
              </a:ext>
            </a:extLst>
          </p:cNvPr>
          <p:cNvSpPr txBox="1"/>
          <p:nvPr/>
        </p:nvSpPr>
        <p:spPr>
          <a:xfrm>
            <a:off x="6305550" y="0"/>
            <a:ext cx="3012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R0462 audio channel</a:t>
            </a:r>
          </a:p>
          <a:p>
            <a:r>
              <a:rPr lang="en-US" altLang="ko-KR"/>
              <a:t>(lag: 47 samples = 470ms)</a:t>
            </a:r>
          </a:p>
          <a:p>
            <a:r>
              <a:rPr lang="en-US" altLang="ko-KR"/>
              <a:t>47-10 = 37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707143-F30B-5C48-387E-282787760B84}"/>
              </a:ext>
            </a:extLst>
          </p:cNvPr>
          <p:cNvSpPr txBox="1"/>
          <p:nvPr/>
        </p:nvSpPr>
        <p:spPr>
          <a:xfrm>
            <a:off x="5545785" y="381755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before shifting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E51D61-D8BE-AD50-75EF-59DA4F1C9615}"/>
              </a:ext>
            </a:extLst>
          </p:cNvPr>
          <p:cNvSpPr txBox="1"/>
          <p:nvPr/>
        </p:nvSpPr>
        <p:spPr>
          <a:xfrm>
            <a:off x="9111945" y="3817550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after shifting (35 samples)</a:t>
            </a:r>
            <a:endParaRPr lang="ko-KR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4CBBD3B-4A16-5532-743E-BA4209E19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081" y="903206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E107EDF-2C45-929E-E5D4-37E28B31B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557" y="4208860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B6A930E0-C1D7-331D-D9AF-C1E4CAE69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172" y="4186882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39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3A1DB5-99A0-E743-3C55-1B56C60D1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039" y="691429"/>
            <a:ext cx="9213920" cy="27375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ko-KR" sz="5400"/>
              <a:t>1) Alice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01470-744F-E967-2B1E-DAABA6FD1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9039" y="3620467"/>
            <a:ext cx="9213911" cy="2222280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ts val="3200"/>
              </a:lnSpc>
            </a:pPr>
            <a:endParaRPr lang="en-US" altLang="ko-KR" sz="2400">
              <a:solidFill>
                <a:schemeClr val="tx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rgbClr val="E729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729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680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38F7-1A6D-012C-4A64-0DD7BFAE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752475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After shifting</a:t>
            </a:r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D560B9-92DC-FE79-A137-B7B84F5B6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230" y="1256968"/>
            <a:ext cx="7250993" cy="217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169319-9581-A7FF-7DEA-E99F3B30E24F}"/>
              </a:ext>
            </a:extLst>
          </p:cNvPr>
          <p:cNvSpPr txBox="1"/>
          <p:nvPr/>
        </p:nvSpPr>
        <p:spPr>
          <a:xfrm>
            <a:off x="993422" y="145626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R0443</a:t>
            </a:r>
            <a:endParaRPr lang="ko-KR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E684370-400E-A891-3CF8-000D847A6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229" y="3122967"/>
            <a:ext cx="7250994" cy="217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DF4209-B04B-FE74-33A7-5433DC2D3509}"/>
              </a:ext>
            </a:extLst>
          </p:cNvPr>
          <p:cNvSpPr txBox="1"/>
          <p:nvPr/>
        </p:nvSpPr>
        <p:spPr>
          <a:xfrm>
            <a:off x="993422" y="324433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R0459</a:t>
            </a:r>
            <a:endParaRPr lang="ko-KR" alt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297BF0E-C180-8C68-8858-D044E0C60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228" y="4967619"/>
            <a:ext cx="7322258" cy="219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A369E1-B52B-00C3-E0AF-3CCD6A7CF048}"/>
              </a:ext>
            </a:extLst>
          </p:cNvPr>
          <p:cNvSpPr txBox="1"/>
          <p:nvPr/>
        </p:nvSpPr>
        <p:spPr>
          <a:xfrm>
            <a:off x="993421" y="511033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R0462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944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Background Gray Rectangle">
            <a:extLst>
              <a:ext uri="{FF2B5EF4-FFF2-40B4-BE49-F238E27FC236}">
                <a16:creationId xmlns:a16="http://schemas.microsoft.com/office/drawing/2014/main" id="{DF77EA1D-CD58-47D1-895E-0E74AE5D1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A2F27B-AF82-4F47-887C-2B4B9878E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3DAA41-976B-4A7A-91F5-FD48E4345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352EF-423F-1D3A-5E0D-E00A5C5F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8" y="539495"/>
            <a:ext cx="8898646" cy="755905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Alice S01</a:t>
            </a:r>
            <a:endParaRPr lang="ko-KR" altLang="en-US" sz="480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5F5C0F-87CD-40D8-AD4B-452395E32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E729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4F40788-FC62-4F28-9E98-397312317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729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18F42B-771C-F6FF-586E-F15564363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64" y="1248170"/>
            <a:ext cx="3852462" cy="271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28AA8E6-FDCE-F46F-96EC-1B23DB355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756" y="1358900"/>
            <a:ext cx="3843740" cy="262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A4B213-201D-8590-B9C9-70064A1092AA}"/>
              </a:ext>
            </a:extLst>
          </p:cNvPr>
          <p:cNvSpPr txBox="1"/>
          <p:nvPr/>
        </p:nvSpPr>
        <p:spPr>
          <a:xfrm>
            <a:off x="3134677" y="916416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scale = 200 µV</a:t>
            </a:r>
            <a:endParaRPr lang="ko-KR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B6437FE-EFA6-3003-CAF2-897DCE5B2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64" y="4015185"/>
            <a:ext cx="3833655" cy="270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B8B4FC3-8145-D93C-224B-7720EEB19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425" y="4087406"/>
            <a:ext cx="3893071" cy="265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B92C14E-C484-5C95-70A6-541931D19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171" y="1409811"/>
            <a:ext cx="3835605" cy="261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B5D37580-89CB-8307-F7E3-4B53820B8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685" y="4015185"/>
            <a:ext cx="4013551" cy="274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B3905033-EA5A-3D8A-D770-4174869B1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670" y="95926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67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52EF-423F-1D3A-5E0D-E00A5C5F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8" y="539495"/>
            <a:ext cx="8898646" cy="755905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Alice S03</a:t>
            </a:r>
            <a:endParaRPr lang="ko-KR" altLang="en-US" sz="4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4B213-201D-8590-B9C9-70064A1092AA}"/>
              </a:ext>
            </a:extLst>
          </p:cNvPr>
          <p:cNvSpPr txBox="1"/>
          <p:nvPr/>
        </p:nvSpPr>
        <p:spPr>
          <a:xfrm>
            <a:off x="3243407" y="1014968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scale = 200 µV</a:t>
            </a:r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950A26-7330-E919-4458-757D9E49F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9" y="1384300"/>
            <a:ext cx="4038961" cy="285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39B3CAE-50E8-6E80-37E6-BDF07B248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50749"/>
            <a:ext cx="4076901" cy="278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C7E7050-16D2-5622-F155-800CA8C8A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9" y="4169509"/>
            <a:ext cx="4038961" cy="285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9DF54FB-6449-3F66-AEB9-E65667BEC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251805"/>
            <a:ext cx="4076901" cy="278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BCC6EF05-BE5D-9A8A-A388-F59939B59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753" y="1384300"/>
            <a:ext cx="3981450" cy="271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0B7E7571-5582-BA0F-D2FF-535A44D63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502" y="4235331"/>
            <a:ext cx="4076901" cy="278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B51CD252-5ED7-9BAB-F5D6-E34318047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03" y="101001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0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52EF-423F-1D3A-5E0D-E00A5C5F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8" y="539495"/>
            <a:ext cx="8898646" cy="755905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Alice S04</a:t>
            </a:r>
            <a:endParaRPr lang="ko-KR" altLang="en-US" sz="4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4B213-201D-8590-B9C9-70064A1092AA}"/>
              </a:ext>
            </a:extLst>
          </p:cNvPr>
          <p:cNvSpPr txBox="1"/>
          <p:nvPr/>
        </p:nvSpPr>
        <p:spPr>
          <a:xfrm>
            <a:off x="3294208" y="894261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scale = 200 µV</a:t>
            </a:r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0418FE-5352-656B-DFDE-3C1D286FB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1314195"/>
            <a:ext cx="3967163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5561753-7B97-7A9B-A89D-B7CA36198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1396604"/>
            <a:ext cx="4006851" cy="273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AED568C4-D244-3B8F-A0F6-C46E60B0C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" y="4018268"/>
            <a:ext cx="4006850" cy="282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FD7A62C5-CD53-FF30-6E2F-7D1721DFA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4152135"/>
            <a:ext cx="4099988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8A7E4180-2531-F539-BFC9-4AA8B97A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572" y="1360589"/>
            <a:ext cx="4099989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03F9E60C-B532-AD92-62B7-AAFD033E1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501" y="4152135"/>
            <a:ext cx="4269490" cy="291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87108638-F883-7692-0BF7-35124D5C4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016" y="129779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78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52EF-423F-1D3A-5E0D-E00A5C5F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8" y="539495"/>
            <a:ext cx="8898646" cy="755905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Alice S05</a:t>
            </a:r>
            <a:endParaRPr lang="ko-KR" altLang="en-US" sz="4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4B213-201D-8590-B9C9-70064A1092AA}"/>
              </a:ext>
            </a:extLst>
          </p:cNvPr>
          <p:cNvSpPr txBox="1"/>
          <p:nvPr/>
        </p:nvSpPr>
        <p:spPr>
          <a:xfrm>
            <a:off x="3294208" y="894261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scale = 200 µV</a:t>
            </a:r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7260C2-187A-631D-BB5E-6D16119C3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6604"/>
            <a:ext cx="3755797" cy="219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99D138C-CD92-EEA6-66AB-C998E9F92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93" y="1396604"/>
            <a:ext cx="3920423" cy="222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2C8D749-2DEB-6ABD-485A-3B9925E7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495" y="1465941"/>
            <a:ext cx="3879174" cy="219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D4132C0-F515-E4FC-A904-DBC78EEBD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8" y="3697418"/>
            <a:ext cx="3795735" cy="222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1F41B64-56AB-9F00-9B4C-245E58078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93" y="3665552"/>
            <a:ext cx="3920423" cy="222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6F9A319-FB11-EE40-3709-9EC4396F9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016" y="3665552"/>
            <a:ext cx="3898000" cy="221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2B32F482-2ABE-F17E-2D66-EC5A9DCB9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466" y="106805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36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AED84DA-B51D-DCAA-C8BA-00C546C88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26" y="334776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6B969FC-E480-96D1-C64A-011AF274F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26" y="1799609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94D8D49-4940-2456-D95C-D5ED99464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43" y="3328987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1E4336-42A8-BD3B-1AAF-D11B10D1CABC}"/>
              </a:ext>
            </a:extLst>
          </p:cNvPr>
          <p:cNvSpPr txBox="1"/>
          <p:nvPr/>
        </p:nvSpPr>
        <p:spPr>
          <a:xfrm>
            <a:off x="274320" y="655320"/>
            <a:ext cx="60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s10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s11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s12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s13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EB213E3-8790-5EF3-E1E3-13AB8BBE7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23" y="4951095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761641F-74AB-010D-BD2D-17B7DAF00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170" y="334773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91EB699-781C-9550-A312-CC6595367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170" y="1831880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07BEA795-40DC-37AB-E96E-D2AABCAA9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170" y="3328987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ABF6F87-138C-D052-C2B9-B67334BF8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170" y="4951095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7ED5D0-B5C1-ADA2-F32F-5417DDD3E1CA}"/>
              </a:ext>
            </a:extLst>
          </p:cNvPr>
          <p:cNvSpPr txBox="1"/>
          <p:nvPr/>
        </p:nvSpPr>
        <p:spPr>
          <a:xfrm>
            <a:off x="6435090" y="655320"/>
            <a:ext cx="60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s14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s15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s16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s17</a:t>
            </a:r>
          </a:p>
        </p:txBody>
      </p:sp>
    </p:spTree>
    <p:extLst>
      <p:ext uri="{BB962C8B-B14F-4D97-AF65-F5344CB8AC3E}">
        <p14:creationId xmlns:p14="http://schemas.microsoft.com/office/powerpoint/2010/main" val="184618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5A19725-C5D2-B06D-B140-696D4A1D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Spectrogram (STRF)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A1BF1-5760-F966-8412-8DF6437F7A73}"/>
              </a:ext>
            </a:extLst>
          </p:cNvPr>
          <p:cNvSpPr txBox="1"/>
          <p:nvPr/>
        </p:nvSpPr>
        <p:spPr>
          <a:xfrm>
            <a:off x="733961" y="2831360"/>
            <a:ext cx="10683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s01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LPP</a:t>
            </a:r>
          </a:p>
          <a:p>
            <a:r>
              <a:rPr lang="en-US" altLang="ko-KR"/>
              <a:t>(R0462)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19" name="Picture 18" descr="Calendar&#10;&#10;Description automatically generated">
            <a:extLst>
              <a:ext uri="{FF2B5EF4-FFF2-40B4-BE49-F238E27FC236}">
                <a16:creationId xmlns:a16="http://schemas.microsoft.com/office/drawing/2014/main" id="{0857D483-C328-703C-0552-C7B4EB733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697" y="4183739"/>
            <a:ext cx="7530886" cy="2470659"/>
          </a:xfrm>
          <a:prstGeom prst="rect">
            <a:avLst/>
          </a:prstGeom>
        </p:spPr>
      </p:pic>
      <p:pic>
        <p:nvPicPr>
          <p:cNvPr id="23" name="Picture 22" descr="Chart, diagram&#10;&#10;Description automatically generated with medium confidence">
            <a:extLst>
              <a:ext uri="{FF2B5EF4-FFF2-40B4-BE49-F238E27FC236}">
                <a16:creationId xmlns:a16="http://schemas.microsoft.com/office/drawing/2014/main" id="{16DE21F7-10AA-CB78-8EEF-22D5E220B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697" y="1354177"/>
            <a:ext cx="7530886" cy="295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08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3A1DB5-99A0-E743-3C55-1B56C60D1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039" y="691429"/>
            <a:ext cx="9213920" cy="27375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ko-KR" sz="5400"/>
              <a:t>2) LPP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01470-744F-E967-2B1E-DAABA6FD1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9039" y="3620467"/>
            <a:ext cx="9213911" cy="2222280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ts val="3200"/>
              </a:lnSpc>
            </a:pPr>
            <a:endParaRPr lang="en-US" altLang="ko-KR" sz="2400">
              <a:solidFill>
                <a:schemeClr val="tx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rgbClr val="E729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729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236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AnalogousFromRegularSeedRightStep">
      <a:dk1>
        <a:srgbClr val="000000"/>
      </a:dk1>
      <a:lt1>
        <a:srgbClr val="FFFFFF"/>
      </a:lt1>
      <a:dk2>
        <a:srgbClr val="233A3E"/>
      </a:dk2>
      <a:lt2>
        <a:srgbClr val="E2E8E3"/>
      </a:lt2>
      <a:accent1>
        <a:srgbClr val="E729BF"/>
      </a:accent1>
      <a:accent2>
        <a:srgbClr val="D5175E"/>
      </a:accent2>
      <a:accent3>
        <a:srgbClr val="E73129"/>
      </a:accent3>
      <a:accent4>
        <a:srgbClr val="D56F17"/>
      </a:accent4>
      <a:accent5>
        <a:srgbClr val="B5A320"/>
      </a:accent5>
      <a:accent6>
        <a:srgbClr val="82B013"/>
      </a:accent6>
      <a:hlink>
        <a:srgbClr val="319546"/>
      </a:hlink>
      <a:folHlink>
        <a:srgbClr val="7F7F7F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</TotalTime>
  <Words>182</Words>
  <Application>Microsoft Office PowerPoint</Application>
  <PresentationFormat>Widescreen</PresentationFormat>
  <Paragraphs>97</Paragraphs>
  <Slides>20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Dante (Headings)2</vt:lpstr>
      <vt:lpstr>Arial</vt:lpstr>
      <vt:lpstr>Univers</vt:lpstr>
      <vt:lpstr>Univers Light</vt:lpstr>
      <vt:lpstr>Wingdings 2</vt:lpstr>
      <vt:lpstr>OffsetVTI</vt:lpstr>
      <vt:lpstr>TRFs</vt:lpstr>
      <vt:lpstr>1) Alice</vt:lpstr>
      <vt:lpstr>Alice S01</vt:lpstr>
      <vt:lpstr>Alice S03</vt:lpstr>
      <vt:lpstr>Alice S04</vt:lpstr>
      <vt:lpstr>Alice S05</vt:lpstr>
      <vt:lpstr>PowerPoint Presentation</vt:lpstr>
      <vt:lpstr>Spectrogram (STRF)</vt:lpstr>
      <vt:lpstr>2) LPP</vt:lpstr>
      <vt:lpstr>LPP R0443</vt:lpstr>
      <vt:lpstr>LPP R0443</vt:lpstr>
      <vt:lpstr>LPP R0459</vt:lpstr>
      <vt:lpstr>LPP R0462</vt:lpstr>
      <vt:lpstr>R0481</vt:lpstr>
      <vt:lpstr>2-1) Audio alignment</vt:lpstr>
      <vt:lpstr>PowerPoint Presentation</vt:lpstr>
      <vt:lpstr>PowerPoint Presentation</vt:lpstr>
      <vt:lpstr>PowerPoint Presentation</vt:lpstr>
      <vt:lpstr>PowerPoint Presentation</vt:lpstr>
      <vt:lpstr>After shifting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TRFs</dc:title>
  <dc:creator>Jeonghwa</dc:creator>
  <cp:lastModifiedBy>Jeonghwa</cp:lastModifiedBy>
  <cp:revision>29</cp:revision>
  <dcterms:created xsi:type="dcterms:W3CDTF">2022-05-23T14:18:28Z</dcterms:created>
  <dcterms:modified xsi:type="dcterms:W3CDTF">2022-06-15T19:47:29Z</dcterms:modified>
</cp:coreProperties>
</file>