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0BF04-2E03-C8E7-E700-48EF3A8F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/>
              <a:t>TRFs</a:t>
            </a:r>
            <a:endParaRPr lang="ko-KR" alt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FE82F-C7FD-3145-97DD-6AD7CF7F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ko-KR" altLang="en-US" sz="2200"/>
          </a:p>
        </p:txBody>
      </p:sp>
      <p:pic>
        <p:nvPicPr>
          <p:cNvPr id="4" name="Picture 3" descr="Abstract colorful half circles">
            <a:extLst>
              <a:ext uri="{FF2B5EF4-FFF2-40B4-BE49-F238E27FC236}">
                <a16:creationId xmlns:a16="http://schemas.microsoft.com/office/drawing/2014/main" id="{AFB41956-C490-7B74-F5BB-F4819D21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0" r="9090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729B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S01</a:t>
            </a:r>
            <a:endParaRPr lang="ko-KR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8F42B-771C-F6FF-586E-F1556436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1248170"/>
            <a:ext cx="3852462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AA8E6-FDCE-F46F-96EC-1B23DB35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6" y="1358900"/>
            <a:ext cx="3843740" cy="26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134677" y="9164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437FE-EFA6-3003-CAF2-897DCE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4015185"/>
            <a:ext cx="3833655" cy="27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8B4FC3-8145-D93C-224B-7720EEB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5" y="4087406"/>
            <a:ext cx="3893071" cy="26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B92C14E-C484-5C95-70A6-541931D1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71" y="1409811"/>
            <a:ext cx="3835605" cy="26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5D37580-89CB-8307-F7E3-4B53820B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85" y="4015185"/>
            <a:ext cx="4013551" cy="27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3905033-EA5A-3D8A-D770-4174869B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0" y="9592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43407" y="1014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50A26-7330-E919-4458-757D9E49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" y="1384300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B3CAE-50E8-6E80-37E6-BDF07B24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0749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7E7050-16D2-5622-F155-800CA8C8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" y="4169509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9DF54FB-6449-3F66-AEB9-E65667BE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51805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CC6EF05-BE5D-9A8A-A388-F59939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3" y="1384300"/>
            <a:ext cx="3981450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7E7571-5582-BA0F-D2FF-535A44D6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2" y="4235331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51CD252-5ED7-9BAB-F5D6-E34318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3" y="101001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S04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18FE-5352-656B-DFDE-3C1D286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14195"/>
            <a:ext cx="39671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561753-7B97-7A9B-A89D-B7CA361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396604"/>
            <a:ext cx="4006851" cy="27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ED568C4-D244-3B8F-A0F6-C46E60B0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018268"/>
            <a:ext cx="4006850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7A62C5-CD53-FF30-6E2F-7D1721D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152135"/>
            <a:ext cx="40999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A7E4180-2531-F539-BFC9-4AA8B97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2" y="1360589"/>
            <a:ext cx="4099989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3F9E60C-B532-AD92-62B7-AAFD033E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01" y="4152135"/>
            <a:ext cx="4269490" cy="29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7108638-F883-7692-0BF7-35124D5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12977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S05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260C2-187A-631D-BB5E-6D16119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604"/>
            <a:ext cx="3755797" cy="2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9D138C-CD92-EEA6-66AB-C998E9F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1396604"/>
            <a:ext cx="3920423" cy="22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C8D749-2DEB-6ABD-485A-3B9925E7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95" y="1465941"/>
            <a:ext cx="3879174" cy="21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4132C0-F515-E4FC-A904-DBC78EE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" y="3697418"/>
            <a:ext cx="3795735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F41B64-56AB-9F00-9B4C-245E5807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3665552"/>
            <a:ext cx="3920423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F9A319-FB11-EE40-3709-9EC4396F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3665552"/>
            <a:ext cx="3898000" cy="22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B32F482-2ABE-F17E-2D66-EC5A9DCB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6" y="10680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5827897" y="2147102"/>
            <a:ext cx="8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6C2AF-2B72-889F-E54F-C78BD3F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2" y="1850315"/>
            <a:ext cx="3657601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2C1780-F436-178B-545A-9981945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4" y="1945438"/>
            <a:ext cx="3640791" cy="24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0D61945-6E7A-763B-CA40-30B11E19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99" y="1849541"/>
            <a:ext cx="3670773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666843" y="91127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200000 µv &amp; 200 µv 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D6E49-B2C9-0F54-D014-5C431E0C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1295401"/>
            <a:ext cx="3906201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AE5CCC-A26C-031C-B5CC-819FEF1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2" y="1324984"/>
            <a:ext cx="3993672" cy="2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5A1E1E-FF70-0700-7502-842DE4F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4031598"/>
            <a:ext cx="3906201" cy="27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5D7C95-3D31-E41C-AAD1-87A4E6A9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56" y="4100682"/>
            <a:ext cx="4036984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B0D8AD5-9593-E416-99D7-834B8507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3975404"/>
            <a:ext cx="4110192" cy="2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62E53A-5AA3-0ED2-BB90-20FB49AF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2" y="1273885"/>
            <a:ext cx="3981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309C3EED-532A-8310-A032-85E4A96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59" y="58159"/>
            <a:ext cx="42862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1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R0459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A42D5A-C2E2-3E45-FA9A-7027F7A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1328125"/>
            <a:ext cx="4092093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85B7B8-0D34-B405-1A93-6A238781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0" y="1399356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840336D-5573-74E5-54E1-1075856E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5" y="1392217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2C32E396-7AA5-ADC5-E584-4CC4CF1A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" y="4085606"/>
            <a:ext cx="4092094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AEEB9239-CE4B-7EB5-7765-4F515AD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63" y="4179610"/>
            <a:ext cx="4229101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065A4-71B5-D857-3BC7-44FD6712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4172471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82465C1E-4874-B42D-A97A-025269A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8552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R0462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0D339C-ADD3-4DE1-F6C4-E84B6A2A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0"/>
            <a:ext cx="3726340" cy="26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6687AF6-67E5-387D-0547-266EF3C0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2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BBF3A31-8D47-4554-127D-E249DB5A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F86C3D8-6226-61EC-B0C1-56564B67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20" y="3910236"/>
            <a:ext cx="3797450" cy="2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68D82D3-243A-918C-3E3F-1D31CAD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59" y="3933677"/>
            <a:ext cx="3976010" cy="27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ECE3B44-7141-7647-3A32-D2BE775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3945919"/>
            <a:ext cx="3898975" cy="2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97ABC0A-911B-CFD4-F062-3EBA6712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49698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2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3"/>
      </a:lt2>
      <a:accent1>
        <a:srgbClr val="E729BF"/>
      </a:accent1>
      <a:accent2>
        <a:srgbClr val="D5175E"/>
      </a:accent2>
      <a:accent3>
        <a:srgbClr val="E73129"/>
      </a:accent3>
      <a:accent4>
        <a:srgbClr val="D56F17"/>
      </a:accent4>
      <a:accent5>
        <a:srgbClr val="B5A320"/>
      </a:accent5>
      <a:accent6>
        <a:srgbClr val="82B013"/>
      </a:accent6>
      <a:hlink>
        <a:srgbClr val="31954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</Words>
  <Application>Microsoft Office PowerPoint</Application>
  <PresentationFormat>Widescreen</PresentationFormat>
  <Paragraphs>17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TRFs</vt:lpstr>
      <vt:lpstr>Alice S01</vt:lpstr>
      <vt:lpstr>Alice S03</vt:lpstr>
      <vt:lpstr>Alice S04</vt:lpstr>
      <vt:lpstr>Alice S05</vt:lpstr>
      <vt:lpstr>LPP R0443</vt:lpstr>
      <vt:lpstr>LPP R0443</vt:lpstr>
      <vt:lpstr>LPP R0459</vt:lpstr>
      <vt:lpstr>LPP R0462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TRFs</dc:title>
  <dc:creator>Jeonghwa</dc:creator>
  <cp:lastModifiedBy>Jeonghwa</cp:lastModifiedBy>
  <cp:revision>11</cp:revision>
  <dcterms:created xsi:type="dcterms:W3CDTF">2022-05-23T14:18:28Z</dcterms:created>
  <dcterms:modified xsi:type="dcterms:W3CDTF">2022-05-24T14:02:48Z</dcterms:modified>
</cp:coreProperties>
</file>