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15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4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8.png"/><Relationship Id="rId5" Type="http://schemas.openxmlformats.org/officeDocument/2006/relationships/image" Target="../media/image19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18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39.png"/><Relationship Id="rId5" Type="http://schemas.openxmlformats.org/officeDocument/2006/relationships/image" Target="../media/image36.png"/><Relationship Id="rId10" Type="http://schemas.openxmlformats.org/officeDocument/2006/relationships/image" Target="../media/image22.png"/><Relationship Id="rId4" Type="http://schemas.openxmlformats.org/officeDocument/2006/relationships/image" Target="../media/image18.png"/><Relationship Id="rId9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5.png"/><Relationship Id="rId7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43.png"/><Relationship Id="rId5" Type="http://schemas.openxmlformats.org/officeDocument/2006/relationships/image" Target="../media/image19.png"/><Relationship Id="rId10" Type="http://schemas.openxmlformats.org/officeDocument/2006/relationships/image" Target="../media/image42.png"/><Relationship Id="rId4" Type="http://schemas.openxmlformats.org/officeDocument/2006/relationships/image" Target="../media/image18.png"/><Relationship Id="rId9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49.png"/><Relationship Id="rId3" Type="http://schemas.openxmlformats.org/officeDocument/2006/relationships/image" Target="../media/image15.png"/><Relationship Id="rId7" Type="http://schemas.openxmlformats.org/officeDocument/2006/relationships/image" Target="../media/image45.png"/><Relationship Id="rId12" Type="http://schemas.openxmlformats.org/officeDocument/2006/relationships/image" Target="../media/image4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47.png"/><Relationship Id="rId5" Type="http://schemas.openxmlformats.org/officeDocument/2006/relationships/image" Target="../media/image44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4" Type="http://schemas.openxmlformats.org/officeDocument/2006/relationships/image" Target="../media/image18.png"/><Relationship Id="rId9" Type="http://schemas.openxmlformats.org/officeDocument/2006/relationships/image" Target="../media/image20.png"/><Relationship Id="rId1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4EA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78846" y="5654201"/>
            <a:ext cx="8432043" cy="422262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1912" y="757913"/>
            <a:ext cx="1807193" cy="58665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0483" y="1295986"/>
            <a:ext cx="3172111" cy="7333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AF2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77625" y="-100670"/>
            <a:ext cx="1390706" cy="10487054"/>
            <a:chOff x="16977625" y="-100670"/>
            <a:chExt cx="1390706" cy="104870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77625" y="-100670"/>
              <a:ext cx="1390706" cy="104870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157657" y="1782876"/>
            <a:ext cx="2193462" cy="6533748"/>
            <a:chOff x="2157657" y="1782876"/>
            <a:chExt cx="2193462" cy="65337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64348" y="1689567"/>
              <a:ext cx="816141" cy="1244117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64350" y="3105282"/>
              <a:ext cx="782549" cy="1244117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64350" y="4520999"/>
              <a:ext cx="784416" cy="1244117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64350" y="5936717"/>
              <a:ext cx="764510" cy="1244117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64350" y="7352434"/>
              <a:ext cx="809298" cy="1244117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293148" y="1689564"/>
            <a:ext cx="7154301" cy="124411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199977" y="3105278"/>
            <a:ext cx="5700549" cy="124411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199977" y="4520993"/>
            <a:ext cx="5061072" cy="124411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199977" y="6134970"/>
            <a:ext cx="5225296" cy="124411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199977" y="7483252"/>
            <a:ext cx="1542706" cy="125098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576371" y="625129"/>
            <a:ext cx="355547" cy="8972117"/>
            <a:chOff x="17576371" y="625129"/>
            <a:chExt cx="355547" cy="897211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6200000">
              <a:off x="16318002" y="8059520"/>
              <a:ext cx="2796095" cy="507924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6200000">
              <a:off x="17485960" y="563162"/>
              <a:ext cx="460179" cy="5079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055422" y="2218635"/>
            <a:ext cx="2369707" cy="142210"/>
            <a:chOff x="3055422" y="2218635"/>
            <a:chExt cx="2369707" cy="14221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055422" y="2218635"/>
              <a:ext cx="2369707" cy="1422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069191" y="3676628"/>
            <a:ext cx="2369707" cy="142210"/>
            <a:chOff x="3069191" y="3676628"/>
            <a:chExt cx="2369707" cy="14221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069191" y="3676628"/>
              <a:ext cx="2369707" cy="14221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150660" y="7940897"/>
            <a:ext cx="2369707" cy="142210"/>
            <a:chOff x="3150660" y="7940897"/>
            <a:chExt cx="2369707" cy="14221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150660" y="7940897"/>
              <a:ext cx="2369707" cy="14221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055422" y="5134622"/>
            <a:ext cx="2369707" cy="142210"/>
            <a:chOff x="3055422" y="5134622"/>
            <a:chExt cx="2369707" cy="14221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055422" y="5134622"/>
              <a:ext cx="2369707" cy="14221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150660" y="6592615"/>
            <a:ext cx="2369707" cy="142210"/>
            <a:chOff x="3150660" y="6592615"/>
            <a:chExt cx="2369707" cy="142210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150660" y="6592615"/>
              <a:ext cx="2369707" cy="1422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AF2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77625" y="-100670"/>
            <a:ext cx="1390706" cy="10487054"/>
            <a:chOff x="16977625" y="-100670"/>
            <a:chExt cx="1390706" cy="104870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77625" y="-100670"/>
              <a:ext cx="1390706" cy="104870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576371" y="625129"/>
            <a:ext cx="355547" cy="8972117"/>
            <a:chOff x="17576371" y="625129"/>
            <a:chExt cx="355547" cy="897211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6318002" y="8059520"/>
              <a:ext cx="2796095" cy="507924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7332186" y="716936"/>
              <a:ext cx="767727" cy="50792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8808" y="541322"/>
            <a:ext cx="717696" cy="60950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20954" y="541322"/>
            <a:ext cx="1216274" cy="60950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933336" y="2152386"/>
            <a:ext cx="6904970" cy="152377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09525" y="3570614"/>
            <a:ext cx="5649002" cy="76188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023366" y="4994365"/>
            <a:ext cx="7775374" cy="224883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AF2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77625" y="-100670"/>
            <a:ext cx="1390706" cy="10487054"/>
            <a:chOff x="16977625" y="-100670"/>
            <a:chExt cx="1390706" cy="104870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77625" y="-100670"/>
              <a:ext cx="1390706" cy="104870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576371" y="625129"/>
            <a:ext cx="355547" cy="8972117"/>
            <a:chOff x="17576371" y="625129"/>
            <a:chExt cx="355547" cy="897211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6318002" y="8059520"/>
              <a:ext cx="2796095" cy="507924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7332186" y="716936"/>
              <a:ext cx="767727" cy="50792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8808" y="541322"/>
            <a:ext cx="717696" cy="60950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20954" y="541322"/>
            <a:ext cx="1216274" cy="60950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0238" y="1314291"/>
            <a:ext cx="11733633" cy="152377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69881" y="2639346"/>
            <a:ext cx="10415749" cy="76188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44521" y="4027022"/>
            <a:ext cx="3192025" cy="3192025"/>
            <a:chOff x="844521" y="4027022"/>
            <a:chExt cx="3192025" cy="319202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4521" y="4027022"/>
              <a:ext cx="3192025" cy="319202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841863" y="4027022"/>
            <a:ext cx="3192025" cy="3192025"/>
            <a:chOff x="4841863" y="4027022"/>
            <a:chExt cx="3192025" cy="319202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41863" y="4027022"/>
              <a:ext cx="3192025" cy="319202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839204" y="4027022"/>
            <a:ext cx="3192025" cy="3192025"/>
            <a:chOff x="8839204" y="4027022"/>
            <a:chExt cx="3192025" cy="319202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839204" y="4027022"/>
              <a:ext cx="3192025" cy="319202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836546" y="4027022"/>
            <a:ext cx="3192025" cy="3192025"/>
            <a:chOff x="12836546" y="4027022"/>
            <a:chExt cx="3192025" cy="319202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836546" y="4027022"/>
              <a:ext cx="3192025" cy="3192025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18097" y="7683177"/>
            <a:ext cx="2220099" cy="711093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737144" y="7683177"/>
            <a:ext cx="2136520" cy="711093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785872" y="7683177"/>
            <a:ext cx="2171719" cy="711093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783214" y="7721272"/>
            <a:ext cx="2201052" cy="711093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51011" y="8447803"/>
            <a:ext cx="2834319" cy="558716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770058" y="8447803"/>
            <a:ext cx="2806967" cy="558716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818787" y="8447803"/>
            <a:ext cx="2806967" cy="558716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816128" y="8485899"/>
            <a:ext cx="2806967" cy="55871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AF2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77625" y="-100670"/>
            <a:ext cx="1390706" cy="10487054"/>
            <a:chOff x="16977625" y="-100670"/>
            <a:chExt cx="1390706" cy="104870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77625" y="-100670"/>
              <a:ext cx="1390706" cy="104870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576371" y="625129"/>
            <a:ext cx="355547" cy="8972117"/>
            <a:chOff x="17576371" y="625129"/>
            <a:chExt cx="355547" cy="897211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6318002" y="8059520"/>
              <a:ext cx="2796095" cy="507924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7332186" y="716936"/>
              <a:ext cx="767727" cy="5079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647619" y="1706680"/>
            <a:ext cx="5164523" cy="6886123"/>
            <a:chOff x="9647619" y="1706680"/>
            <a:chExt cx="5164523" cy="688612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94239" y="-1403843"/>
              <a:ext cx="10333333" cy="13780952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47619" y="1706680"/>
              <a:ext cx="5164523" cy="688612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8808" y="541322"/>
            <a:ext cx="717696" cy="60950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20954" y="541322"/>
            <a:ext cx="1216274" cy="60950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952384" y="3142862"/>
            <a:ext cx="6395269" cy="152377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009525" y="4561090"/>
            <a:ext cx="5649002" cy="76188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024763" y="5984841"/>
            <a:ext cx="6262091" cy="26678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AF2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77625" y="-100670"/>
            <a:ext cx="1390706" cy="10487054"/>
            <a:chOff x="16977625" y="-100670"/>
            <a:chExt cx="1390706" cy="104870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77625" y="-100670"/>
              <a:ext cx="1390706" cy="104870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576371" y="625129"/>
            <a:ext cx="355547" cy="8972117"/>
            <a:chOff x="17576371" y="625129"/>
            <a:chExt cx="355547" cy="897211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6318002" y="8059520"/>
              <a:ext cx="2796095" cy="507924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7332186" y="716936"/>
              <a:ext cx="767727" cy="50792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8808" y="541322"/>
            <a:ext cx="717696" cy="60950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20954" y="541322"/>
            <a:ext cx="1216274" cy="60950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047622" y="4129529"/>
            <a:ext cx="3761430" cy="356181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04763" y="6871484"/>
            <a:ext cx="5649002" cy="76188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440024" y="1464129"/>
            <a:ext cx="6931992" cy="224883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495238" y="4436190"/>
            <a:ext cx="6733333" cy="4040000"/>
            <a:chOff x="8495238" y="4436190"/>
            <a:chExt cx="6733333" cy="404000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87506" y="2671315"/>
              <a:ext cx="13476190" cy="8085714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95238" y="4436190"/>
              <a:ext cx="6733333" cy="4040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AF2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77625" y="-100670"/>
            <a:ext cx="1390706" cy="10487054"/>
            <a:chOff x="16977625" y="-100670"/>
            <a:chExt cx="1390706" cy="104870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77625" y="-100670"/>
              <a:ext cx="1390706" cy="104870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576371" y="625129"/>
            <a:ext cx="355547" cy="8972117"/>
            <a:chOff x="17576371" y="625129"/>
            <a:chExt cx="355547" cy="897211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6318002" y="8059520"/>
              <a:ext cx="2796095" cy="507924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7332186" y="716936"/>
              <a:ext cx="767727" cy="50792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07282" y="1314291"/>
            <a:ext cx="4594933" cy="152377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267471" y="2732519"/>
            <a:ext cx="5649002" cy="76188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282709" y="4156269"/>
            <a:ext cx="6005082" cy="182979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98808" y="541322"/>
            <a:ext cx="717696" cy="60950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020954" y="541322"/>
            <a:ext cx="1216274" cy="60950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278900" y="7563403"/>
            <a:ext cx="1706319" cy="60950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59049" y="7563403"/>
            <a:ext cx="1216274" cy="60950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248424" y="8117872"/>
            <a:ext cx="1874239" cy="101584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809526" y="8117872"/>
            <a:ext cx="1874239" cy="101584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9246038" y="1523810"/>
            <a:ext cx="17321081" cy="8258865"/>
            <a:chOff x="-9246038" y="1523810"/>
            <a:chExt cx="17321081" cy="825886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-9246038" y="1523810"/>
              <a:ext cx="17321081" cy="825886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561113" y="4172669"/>
            <a:ext cx="471577" cy="938518"/>
            <a:chOff x="3561113" y="4172669"/>
            <a:chExt cx="471577" cy="93851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561113" y="4172669"/>
              <a:ext cx="471577" cy="9385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AF2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61736" y="7105227"/>
            <a:ext cx="8896793" cy="195550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1912" y="757913"/>
            <a:ext cx="1291853" cy="58665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4430" y="1169412"/>
            <a:ext cx="5101314" cy="145266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5721" y="3151794"/>
            <a:ext cx="6658780" cy="266787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789674" y="3107093"/>
            <a:ext cx="3418073" cy="81204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807458" y="3318417"/>
            <a:ext cx="568478" cy="426927"/>
            <a:chOff x="9807458" y="3318417"/>
            <a:chExt cx="568478" cy="42692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07458" y="3318417"/>
              <a:ext cx="568478" cy="4269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807458" y="4253279"/>
            <a:ext cx="579690" cy="579690"/>
            <a:chOff x="9807458" y="4253279"/>
            <a:chExt cx="579690" cy="57969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807458" y="4253279"/>
              <a:ext cx="579690" cy="57969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748366" y="4118337"/>
            <a:ext cx="3289569" cy="8120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302</cp:lastModifiedBy>
  <cp:revision>2</cp:revision>
  <dcterms:created xsi:type="dcterms:W3CDTF">2021-08-27T16:02:40Z</dcterms:created>
  <dcterms:modified xsi:type="dcterms:W3CDTF">2021-08-27T07:03:44Z</dcterms:modified>
</cp:coreProperties>
</file>