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-7171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255BB-3887-376C-CB1B-DC4424BF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D6BC1-CE97-729F-73C8-C68C7197F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27D9C-E93D-EBC9-E121-BA8849F9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EC76-4585-4C1A-922C-FF8ADAC35189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7A0C9-33E9-A76D-3B94-D58A66F8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D21496-119A-EF6A-EE6D-899F2C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4AD1-C4E1-4868-B88E-3A17633C4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8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BB066-4067-FA2E-25A7-DEE0E752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47008D-FCAA-3188-050A-A661CD609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53907-965B-9525-5C2E-CDF8A0BC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EC76-4585-4C1A-922C-FF8ADAC35189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D9751-0568-11EF-A7FB-E759D920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8B1F1-3029-0820-AC29-3321E75D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4AD1-C4E1-4868-B88E-3A17633C4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6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B5C8D5-C291-32C3-B596-AEB83C1A3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1F9F7C-E142-3DA8-DEC8-75E635DBC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FD75A-0E74-CD58-E532-9FA63F37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EC76-4585-4C1A-922C-FF8ADAC35189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BEF6F3-BF52-C535-9960-32157968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C04E6-C02C-8E6A-101C-3756EDFD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4AD1-C4E1-4868-B88E-3A17633C4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30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4EDF3-7ABF-D576-45A6-B12B94EF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AFE0D-BF1C-2F0E-662A-A082F1B29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DF154-0E05-9A3A-6E85-7A952E27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EC76-4585-4C1A-922C-FF8ADAC35189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F8912-6DE9-9BC3-9C75-CE823490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6FD312-AA8B-2045-9675-D6E65EF8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4AD1-C4E1-4868-B88E-3A17633C4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90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58B6D-DB7A-120F-2534-219F747E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82A8F-B859-7881-E6C7-DE40A3420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4551D-4EC9-D1CB-D30A-52C1D372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EC76-4585-4C1A-922C-FF8ADAC35189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0C39-8CAF-7D59-EE36-CC1987D1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C2EB7-B142-79DB-F5D7-C6133380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4AD1-C4E1-4868-B88E-3A17633C4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71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383D9-6A0D-CBA1-B130-84CCC89D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35C85D-7392-8A22-D84B-200D4FAA9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26DA4B-1CA8-D998-7202-5A372D12E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6D043-9E48-EF34-56FA-39B90D0F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EC76-4585-4C1A-922C-FF8ADAC35189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02786A-F6C7-1570-D94F-9AB69745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EC1F7A-0AB6-D9D1-A396-5597A363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4AD1-C4E1-4868-B88E-3A17633C4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4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ABE45-2694-566A-B66A-038728410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FD36AC-8F87-A977-0189-3C8C2B495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B9F53E-2BE0-0950-9F7A-989DE4325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105701-D7ED-FB5B-7FBA-746F81DA2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EA6D15-3117-A268-B029-4AE51588D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B5756B-9087-7BBB-1DBD-44C28CBD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EC76-4585-4C1A-922C-FF8ADAC35189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EE2020-AD4F-4C94-FB91-5695CD0A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930556-0927-72CF-6F33-1442FD47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4AD1-C4E1-4868-B88E-3A17633C4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75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01A65-35DA-6878-95DD-C8D17F62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29CDC9-B91E-B02D-55F1-7ED37A3F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EC76-4585-4C1A-922C-FF8ADAC35189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52592D-9423-5C72-DDF5-35606E7F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C9B5BD-A15F-A51F-AF1C-CAA5785F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4AD1-C4E1-4868-B88E-3A17633C4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5F07E5-3C03-7EDC-C7F7-CDF955B5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EC76-4585-4C1A-922C-FF8ADAC35189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69D233-1EED-A307-EAC4-B862A3B6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CF2813-7B94-FF89-3E38-BCEE74AD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4AD1-C4E1-4868-B88E-3A17633C4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4FF81-DE4E-0D21-8A32-DB25413F8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011ED-AABF-7C40-7B3B-651171FD0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0A956A-C7EF-5992-453A-0050F83F3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68CC1A-568D-4401-B1F2-B51EEE60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EC76-4585-4C1A-922C-FF8ADAC35189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A78AEF-9BF1-0866-49F1-E9D24BE2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625D44-86F3-3828-5147-9C9596BA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4AD1-C4E1-4868-B88E-3A17633C4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6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14EF9-2437-E67B-C3B1-01364F9B9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93CCE1-5D1D-5FA9-C6F3-CB0DE1D53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1BE50A-8C99-69F4-F9DC-2E95A8EEA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326AFA-B4AE-A720-6668-EBA3161D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EC76-4585-4C1A-922C-FF8ADAC35189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0E007F-82D2-1DA8-6429-2FB00E5C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81F7E4-A27C-6D91-B024-71B63590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4AD1-C4E1-4868-B88E-3A17633C4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7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56ABE0-79F8-8684-7CE6-16D4E276F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692A4F-68D9-B1CF-1D4F-1E6E1A677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4F9D5B-C8A8-889F-231D-A2F8021BD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EC76-4585-4C1A-922C-FF8ADAC35189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354D6-2150-59F2-6F96-1FD6A597B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A0B67-EEDF-59FA-0D61-DEEA3654C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D4AD1-C4E1-4868-B88E-3A17633C4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63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4FB0CC-17F6-35DF-2084-516CAC05207F}"/>
              </a:ext>
            </a:extLst>
          </p:cNvPr>
          <p:cNvSpPr txBox="1"/>
          <p:nvPr/>
        </p:nvSpPr>
        <p:spPr>
          <a:xfrm>
            <a:off x="4285919" y="331584"/>
            <a:ext cx="12665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i="1" dirty="0">
                <a:solidFill>
                  <a:srgbClr val="FF0558"/>
                </a:solidFill>
                <a:latin typeface="Daytona Condensed" panose="020B0506030503040204" pitchFamily="34" charset="0"/>
                <a:ea typeface="카페24 심플해" pitchFamily="2" charset="-127"/>
              </a:rPr>
              <a:t>D’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aytona Condensed" panose="020B0506030503040204" pitchFamily="34" charset="0"/>
                <a:ea typeface="카페24 심플해" pitchFamily="2" charset="-127"/>
              </a:rPr>
              <a:t>TREND CATCHER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Daytona Condensed" panose="020B0506030503040204" pitchFamily="34" charset="0"/>
              <a:ea typeface="카페24 심플해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06C06F-D0B4-F159-F3AF-45B65BCC8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149" y="725344"/>
            <a:ext cx="1867062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0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4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Daytona Condensed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유정 황</dc:creator>
  <cp:lastModifiedBy>유정 황</cp:lastModifiedBy>
  <cp:revision>4</cp:revision>
  <dcterms:created xsi:type="dcterms:W3CDTF">2022-05-04T22:26:54Z</dcterms:created>
  <dcterms:modified xsi:type="dcterms:W3CDTF">2022-05-06T11:54:46Z</dcterms:modified>
</cp:coreProperties>
</file>