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57" r:id="rId4"/>
    <p:sldId id="266" r:id="rId5"/>
    <p:sldId id="258" r:id="rId6"/>
    <p:sldId id="267" r:id="rId7"/>
    <p:sldId id="273" r:id="rId8"/>
    <p:sldId id="259" r:id="rId9"/>
    <p:sldId id="260" r:id="rId10"/>
    <p:sldId id="261" r:id="rId11"/>
    <p:sldId id="262" r:id="rId12"/>
    <p:sldId id="265" r:id="rId13"/>
    <p:sldId id="274" r:id="rId14"/>
    <p:sldId id="275" r:id="rId15"/>
    <p:sldId id="276" r:id="rId16"/>
    <p:sldId id="277" r:id="rId17"/>
    <p:sldId id="278" r:id="rId18"/>
    <p:sldId id="263" r:id="rId19"/>
    <p:sldId id="268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062F-D29C-4895-BCE8-F0C103227ED9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345D2-3764-4BBB-BF14-687DD2F75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0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345D2-3764-4BBB-BF14-687DD2F753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4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A0A4-0DCB-4358-8C19-64F1FE35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44940-7351-4598-85F5-7874F57D1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441B8-9849-4FEC-BB6E-47DDBDF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C58D9-DDEF-4F9C-8B7D-6507DECF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4DEB4-F05A-4600-BBFE-785C8132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32E7-B992-4010-A160-DEF178D6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DF69-B4A5-41B6-B94B-B1335B410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B5D5A-5E98-4FE8-B0F8-5D4C6D22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311C8-6E53-4CD3-9E7D-A86F1FE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97763-6F5C-4B90-BEA2-759CFBAE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FAB24-F101-4B2A-BEA2-1C9281C88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B9F38-97E2-483B-946D-08CE6793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2257-8139-4F7C-8297-D89E91FB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0C067-4EC6-4727-9EC2-D6A734B2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D9CDD-D705-406A-A528-C5365F3A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C95D-6567-41C5-A5B4-11902E2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19647-43FC-4F92-95B1-1E4F853E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FAB5A-6F30-47FA-BFFF-0479837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C9FAE-1340-4A61-B7E3-1D3ED3F7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68EB8-216A-411E-A3F2-D9E770C2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0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4EAD-323D-49FE-A237-4A1C655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01124-A4D9-4ADC-A462-6FCA518C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E20B-3B28-4EFA-967F-BF55F8DF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70812-BD41-496F-A0F4-696F230B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D1D3C-52FF-479B-B8A2-C90E162B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2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06F1-B6C5-4B84-A020-7242C48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755B1-5CEB-4C56-B6B5-2FC08D07E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CEFFA-D1D5-4345-BD19-6991316D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9FBF2-D9C1-4731-A302-4C9DE3F7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3F607-5D38-4BC4-8851-023FEE81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FD231-69BC-4AD0-98BB-D157D503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4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B3401-4085-4F76-BA64-4DCB7556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55E4-793E-4924-A2C8-AC6266B2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3EDBD-D6D5-4EDC-8430-93B249B8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8C0C7-DC62-42B3-A1B4-76AE15243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F15F19-B176-4BFC-97C1-DF1FCA8BB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FF619C-3C4C-4790-B6CE-0D4D32F2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36EFF-40CC-4F2A-A845-8E969B85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E9191B-464F-4CC2-B939-3FE1D9D0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4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B42A1-060E-4BD0-A42A-327E39B5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E72013-8B47-4F97-8755-DE162C78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C1D1C2-9446-4FA0-AE2E-A0AFFBE2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0F023-16C9-486E-8586-13E7DE04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2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610579-1634-45A5-81FF-369BA46B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F57D8B-2552-49DF-AD10-7D0D66E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4C111-54E0-49D1-8D7F-E7F68D9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C42C-9247-4D58-94F8-21FF678D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1DDCE-A7FF-4E3B-A2F6-7AF187CD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2FFC6-CB3F-46A8-B9AC-396BC235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E1150-66EF-4502-A21D-38634359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86308-AC7A-4DCE-99F9-897D0C7C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139DA-A2F8-4A26-9A52-AF32535B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9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ECA15-06D1-483E-81EC-0F2C335C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C12C0-9994-431D-AB3D-6F6F14B0B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1F95D-24A9-4444-85A5-AB4D7A7C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05FA4-8332-46B5-AB93-D43C221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2DF40-89CF-4152-AA01-A4BA2944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91F63-3743-4C63-8369-ACCE6E32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5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195DC4-2EBA-4375-B826-60E94175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90A38-7DA8-4572-BDB8-4D41BF46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E4DD0-CFDA-4B1D-8D92-A81E5DC4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A5FA-18CC-42EA-9EBC-3924B3303A21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A02E-D982-44DE-9730-63F8ABF3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ECDA5-E7EF-4E6C-B402-09836AF32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2186-7D07-42F9-8F41-68FF1D4D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HEAD/install.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lighter.github.io/install-java-on-ma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6AC8E-9391-4B27-B065-68155B415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 Native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F2567-69B4-4C88-86F3-7C2135D5C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5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4F5B-6F1F-4013-844F-1CC1E0E5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안드로이드 스튜디오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DB0C1-0141-4192-97F6-8971B095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https://developer.android.com/studio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4EC6B2-5EA0-4F7E-BDA7-3CAB2CCF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70" y="2699832"/>
            <a:ext cx="3343549" cy="2602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5FC31E-E317-4382-9E25-1E6005B1E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90" y="2699832"/>
            <a:ext cx="3371694" cy="2624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1C00D6-E1D2-4F90-81B6-DC8009BDC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320" y="3035901"/>
            <a:ext cx="2893143" cy="13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0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6F0823-2056-49E0-8C10-D14167B1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1" y="2019283"/>
            <a:ext cx="3139894" cy="3509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940C35-C774-469B-9205-938FEDFB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96" y="2019284"/>
            <a:ext cx="3139894" cy="35099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6C8208-1883-47B5-B5AC-DDFFDA6C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631" y="2019284"/>
            <a:ext cx="3139894" cy="350994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D94694D-EC5B-1E48-9371-80E3B4FC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6-1. </a:t>
            </a:r>
            <a:r>
              <a:rPr lang="ko-KR" altLang="en-US" sz="2800" dirty="0"/>
              <a:t>안드로이드 스튜디오 설치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90B4351-57B0-48D2-0812-9C8742671D04}"/>
              </a:ext>
            </a:extLst>
          </p:cNvPr>
          <p:cNvSpPr/>
          <p:nvPr/>
        </p:nvSpPr>
        <p:spPr>
          <a:xfrm>
            <a:off x="3663998" y="3325305"/>
            <a:ext cx="763571" cy="89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21DECE9-F0E1-B0A1-9B80-C3A2FD879545}"/>
              </a:ext>
            </a:extLst>
          </p:cNvPr>
          <p:cNvSpPr/>
          <p:nvPr/>
        </p:nvSpPr>
        <p:spPr>
          <a:xfrm>
            <a:off x="8012875" y="3325305"/>
            <a:ext cx="763571" cy="89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BA64C-6E16-FD4D-1E5B-669AEDDEFEB2}"/>
              </a:ext>
            </a:extLst>
          </p:cNvPr>
          <p:cNvSpPr/>
          <p:nvPr/>
        </p:nvSpPr>
        <p:spPr>
          <a:xfrm>
            <a:off x="10671142" y="4996206"/>
            <a:ext cx="1159497" cy="197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78D39A-77F5-436C-B9E6-E5E23268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062" y="1370530"/>
            <a:ext cx="455393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</a:rPr>
              <a:t>1. Show </a:t>
            </a:r>
            <a:r>
              <a:rPr lang="en-US" altLang="ko-KR" sz="2400" dirty="0" err="1">
                <a:latin typeface="Arial" panose="020B0604020202020204" pitchFamily="34" charset="0"/>
              </a:rPr>
              <a:t>Pakage</a:t>
            </a:r>
            <a:r>
              <a:rPr lang="en-US" altLang="ko-KR" sz="2400" dirty="0">
                <a:latin typeface="Arial" panose="020B0604020202020204" pitchFamily="34" charset="0"/>
              </a:rPr>
              <a:t> Details </a:t>
            </a:r>
            <a:r>
              <a:rPr lang="ko-KR" altLang="en-US" sz="2400" dirty="0">
                <a:latin typeface="Arial" panose="020B0604020202020204" pitchFamily="34" charset="0"/>
              </a:rPr>
              <a:t>체크 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</a:rPr>
              <a:t>2. </a:t>
            </a:r>
            <a:r>
              <a:rPr lang="ko-KR" altLang="en-US" sz="2400" dirty="0">
                <a:latin typeface="Arial" panose="020B0604020202020204" pitchFamily="34" charset="0"/>
              </a:rPr>
              <a:t>아래의 내용을 체크 </a:t>
            </a:r>
            <a:endParaRPr lang="ko-KR" altLang="ko-KR" sz="2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1C1E21"/>
                </a:solidFill>
                <a:latin typeface="Arial Unicode MS"/>
                <a:ea typeface="var(--ifm-font-family-monospace)"/>
              </a:rPr>
              <a:t>- </a:t>
            </a:r>
            <a:r>
              <a:rPr lang="ko-KR" altLang="ko-KR" sz="2000" dirty="0" err="1">
                <a:solidFill>
                  <a:srgbClr val="1C1E21"/>
                </a:solidFill>
                <a:latin typeface="Arial Unicode MS"/>
                <a:ea typeface="var(--ifm-font-family-monospace)"/>
              </a:rPr>
              <a:t>Android</a:t>
            </a:r>
            <a:r>
              <a:rPr lang="ko-KR" altLang="ko-KR" sz="2000" dirty="0">
                <a:solidFill>
                  <a:srgbClr val="1C1E21"/>
                </a:solidFill>
                <a:latin typeface="Arial Unicode MS"/>
                <a:ea typeface="var(--ifm-font-family-monospace)"/>
              </a:rPr>
              <a:t> SDK </a:t>
            </a:r>
            <a:r>
              <a:rPr lang="ko-KR" altLang="ko-KR" sz="2000" dirty="0" err="1">
                <a:solidFill>
                  <a:srgbClr val="1C1E21"/>
                </a:solidFill>
                <a:latin typeface="Arial Unicode MS"/>
                <a:ea typeface="var(--ifm-font-family-monospace)"/>
              </a:rPr>
              <a:t>Platform</a:t>
            </a:r>
            <a:r>
              <a:rPr lang="ko-KR" altLang="ko-KR" sz="2000" dirty="0">
                <a:solidFill>
                  <a:srgbClr val="1C1E21"/>
                </a:solidFill>
                <a:latin typeface="Arial Unicode MS"/>
                <a:ea typeface="var(--ifm-font-family-monospace)"/>
              </a:rPr>
              <a:t> 30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-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Intel x86 Atom_64 System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Image</a:t>
            </a:r>
            <a:endParaRPr lang="en-US" altLang="ko-KR" sz="2000" dirty="0">
              <a:solidFill>
                <a:srgbClr val="1C1E21"/>
              </a:solidFill>
              <a:latin typeface="Arial Unicode MS"/>
              <a:ea typeface="var(--ifm-font-family-monospace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-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Google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APIs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 Intel x86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Atom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 System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Arial Unicode MS"/>
                <a:ea typeface="var(--ifm-font-family-monospace)"/>
              </a:rPr>
              <a:t>Image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Arial Unicode MS"/>
              <a:ea typeface="var(--ifm-font-family-monospace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2400" dirty="0">
              <a:solidFill>
                <a:srgbClr val="1C1E21"/>
              </a:solidFill>
              <a:latin typeface="Arial Unicode MS"/>
              <a:ea typeface="var(--ifm-font-family-monospace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dirty="0">
                <a:solidFill>
                  <a:srgbClr val="1C1E21"/>
                </a:solidFill>
                <a:latin typeface="Arial Unicode MS"/>
                <a:ea typeface="var(--ifm-font-family-monospace)"/>
              </a:rPr>
              <a:t>3. </a:t>
            </a:r>
            <a:r>
              <a:rPr lang="ko-KR" altLang="en-US" sz="2400" dirty="0">
                <a:solidFill>
                  <a:srgbClr val="1C1E21"/>
                </a:solidFill>
                <a:latin typeface="Arial Unicode MS"/>
                <a:ea typeface="var(--ifm-font-family-monospace)"/>
              </a:rPr>
              <a:t>전부 선택하였다면 우측 하단 </a:t>
            </a:r>
            <a:r>
              <a:rPr lang="en-US" altLang="ko-KR" sz="2400" dirty="0">
                <a:solidFill>
                  <a:srgbClr val="1C1E21"/>
                </a:solidFill>
                <a:latin typeface="Arial Unicode MS"/>
                <a:ea typeface="var(--ifm-font-family-monospace)"/>
              </a:rPr>
              <a:t>OK </a:t>
            </a:r>
            <a:r>
              <a:rPr lang="ko-KR" altLang="en-US" sz="2400" dirty="0">
                <a:solidFill>
                  <a:srgbClr val="1C1E21"/>
                </a:solidFill>
                <a:latin typeface="Arial Unicode MS"/>
                <a:ea typeface="var(--ifm-font-family-monospace)"/>
              </a:rPr>
              <a:t>버튼을 눌러 설치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Arial Unicode MS"/>
              <a:ea typeface="var(--ifm-font-family-monospace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2400" dirty="0">
              <a:solidFill>
                <a:srgbClr val="1C1E21"/>
              </a:solidFill>
              <a:latin typeface="Arial Unicode MS"/>
              <a:ea typeface="var(--ifm-font-family-monospace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Arial Unicode MS"/>
              <a:ea typeface="var(--ifm-font-family-monospace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ea typeface="Optimistic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1AE6C-CBE4-1641-D433-187C0AC9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9" y="1476754"/>
            <a:ext cx="6056201" cy="480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6D9C09-3368-7C5F-CCE7-6105A4409382}"/>
              </a:ext>
            </a:extLst>
          </p:cNvPr>
          <p:cNvSpPr/>
          <p:nvPr/>
        </p:nvSpPr>
        <p:spPr>
          <a:xfrm>
            <a:off x="5546889" y="5044022"/>
            <a:ext cx="989815" cy="19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34710-05AC-E540-60E6-23181392438C}"/>
              </a:ext>
            </a:extLst>
          </p:cNvPr>
          <p:cNvSpPr txBox="1"/>
          <p:nvPr/>
        </p:nvSpPr>
        <p:spPr>
          <a:xfrm>
            <a:off x="1065229" y="612742"/>
            <a:ext cx="739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6-2. </a:t>
            </a:r>
            <a:r>
              <a:rPr lang="ko-KR" altLang="en-US" sz="2800" dirty="0"/>
              <a:t>안드로이드 스튜디오 설치</a:t>
            </a:r>
          </a:p>
        </p:txBody>
      </p:sp>
    </p:spTree>
    <p:extLst>
      <p:ext uri="{BB962C8B-B14F-4D97-AF65-F5344CB8AC3E}">
        <p14:creationId xmlns:p14="http://schemas.microsoft.com/office/powerpoint/2010/main" val="149563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7AC91-66A6-6B60-625A-B01EF4D0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377072"/>
            <a:ext cx="10891887" cy="609212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안드로이드 스튜디오 환경변수 설정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환경변수 설정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3EB22B-DEA7-56CC-1B71-94A2F39C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1" y="1668544"/>
            <a:ext cx="3388838" cy="36411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786CA3-810B-C3CA-7D20-0548216F942C}"/>
              </a:ext>
            </a:extLst>
          </p:cNvPr>
          <p:cNvSpPr/>
          <p:nvPr/>
        </p:nvSpPr>
        <p:spPr>
          <a:xfrm>
            <a:off x="3063711" y="4581427"/>
            <a:ext cx="1102936" cy="254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A121FC-171C-9218-B783-99A125D7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28" y="1683299"/>
            <a:ext cx="4749832" cy="17398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E8CDB7-5CCF-02F9-36ED-E712F7D856CC}"/>
              </a:ext>
            </a:extLst>
          </p:cNvPr>
          <p:cNvSpPr/>
          <p:nvPr/>
        </p:nvSpPr>
        <p:spPr>
          <a:xfrm>
            <a:off x="5907856" y="2990053"/>
            <a:ext cx="1611935" cy="320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4DD427-8E5C-8F75-4F07-F1F88E08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309" y="4180596"/>
            <a:ext cx="4749833" cy="184785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279132F-9349-F60B-8982-59D08AF6CFB5}"/>
              </a:ext>
            </a:extLst>
          </p:cNvPr>
          <p:cNvSpPr/>
          <p:nvPr/>
        </p:nvSpPr>
        <p:spPr>
          <a:xfrm>
            <a:off x="4475277" y="2224726"/>
            <a:ext cx="433633" cy="76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15E60A3-635F-523D-AFF7-39B521C828E6}"/>
              </a:ext>
            </a:extLst>
          </p:cNvPr>
          <p:cNvSpPr/>
          <p:nvPr/>
        </p:nvSpPr>
        <p:spPr>
          <a:xfrm>
            <a:off x="6994689" y="3546137"/>
            <a:ext cx="659876" cy="511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99A74-66E7-FD51-154C-5AB532DC9208}"/>
              </a:ext>
            </a:extLst>
          </p:cNvPr>
          <p:cNvSpPr txBox="1"/>
          <p:nvPr/>
        </p:nvSpPr>
        <p:spPr>
          <a:xfrm>
            <a:off x="5072309" y="6063814"/>
            <a:ext cx="677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이름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ANDROID_HOME</a:t>
            </a:r>
          </a:p>
          <a:p>
            <a:r>
              <a:rPr lang="ko-KR" altLang="en-US" dirty="0"/>
              <a:t>변수 값</a:t>
            </a:r>
            <a:r>
              <a:rPr lang="en-US" altLang="ko-KR" dirty="0"/>
              <a:t>: C:\Users\(</a:t>
            </a:r>
            <a:r>
              <a:rPr lang="ko-KR" altLang="en-US" dirty="0"/>
              <a:t>본인계정</a:t>
            </a:r>
            <a:r>
              <a:rPr lang="en-US" altLang="ko-KR" dirty="0"/>
              <a:t>)\</a:t>
            </a:r>
            <a:r>
              <a:rPr lang="en-US" altLang="ko-KR" dirty="0" err="1"/>
              <a:t>AppData</a:t>
            </a:r>
            <a:r>
              <a:rPr lang="en-US" altLang="ko-KR" dirty="0"/>
              <a:t>\Local\Android\</a:t>
            </a:r>
            <a:r>
              <a:rPr lang="en-US" altLang="ko-KR" dirty="0" err="1"/>
              <a:t>Sdk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97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3FF14-30CB-5B61-05C0-5D1B247C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786"/>
            <a:ext cx="10515600" cy="59884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7-1. Path </a:t>
            </a:r>
            <a:r>
              <a:rPr lang="ko-KR" altLang="en-US" dirty="0"/>
              <a:t>편집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1B854-1D38-3FDF-556B-90F9F7A4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5245"/>
            <a:ext cx="3715635" cy="2086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D99C6D-E769-4FA9-32FB-B0B38B1E2CB6}"/>
              </a:ext>
            </a:extLst>
          </p:cNvPr>
          <p:cNvSpPr/>
          <p:nvPr/>
        </p:nvSpPr>
        <p:spPr>
          <a:xfrm>
            <a:off x="914400" y="2432115"/>
            <a:ext cx="471340" cy="17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5575B7-53D6-32F0-7E28-EEE07F0A4CF4}"/>
              </a:ext>
            </a:extLst>
          </p:cNvPr>
          <p:cNvSpPr/>
          <p:nvPr/>
        </p:nvSpPr>
        <p:spPr>
          <a:xfrm>
            <a:off x="2771480" y="3280528"/>
            <a:ext cx="838986" cy="41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3E8110-3E0B-A522-72E7-6E4B7642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49" y="767400"/>
            <a:ext cx="3715636" cy="4088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05C72-A9A8-5A47-7A98-1F07E7A203F4}"/>
              </a:ext>
            </a:extLst>
          </p:cNvPr>
          <p:cNvSpPr txBox="1"/>
          <p:nvPr/>
        </p:nvSpPr>
        <p:spPr>
          <a:xfrm>
            <a:off x="772212" y="3966998"/>
            <a:ext cx="371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</a:t>
            </a:r>
            <a:r>
              <a:rPr lang="ko-KR" altLang="en-US" dirty="0"/>
              <a:t>선택 후 편집버튼 클릭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CDBE0-C1F7-1437-B7F6-0B29F12DC3C1}"/>
              </a:ext>
            </a:extLst>
          </p:cNvPr>
          <p:cNvSpPr txBox="1"/>
          <p:nvPr/>
        </p:nvSpPr>
        <p:spPr>
          <a:xfrm>
            <a:off x="5520475" y="5086812"/>
            <a:ext cx="599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만들기 클릭 후 </a:t>
            </a:r>
            <a:endParaRPr lang="en-US" altLang="ko-KR" dirty="0"/>
          </a:p>
          <a:p>
            <a:r>
              <a:rPr lang="en-US" altLang="ko-KR" dirty="0"/>
              <a:t>C:\Users\(</a:t>
            </a:r>
            <a:r>
              <a:rPr lang="ko-KR" altLang="en-US" dirty="0"/>
              <a:t>계정</a:t>
            </a:r>
            <a:r>
              <a:rPr lang="en-US" altLang="ko-KR" dirty="0"/>
              <a:t>)\</a:t>
            </a:r>
            <a:r>
              <a:rPr lang="en-US" altLang="ko-KR" dirty="0" err="1"/>
              <a:t>AppData</a:t>
            </a:r>
            <a:r>
              <a:rPr lang="en-US" altLang="ko-KR" dirty="0"/>
              <a:t>\Local\</a:t>
            </a:r>
          </a:p>
          <a:p>
            <a:r>
              <a:rPr lang="en-US" altLang="ko-KR" dirty="0"/>
              <a:t>Android\</a:t>
            </a:r>
            <a:r>
              <a:rPr lang="en-US" altLang="ko-KR" dirty="0" err="1"/>
              <a:t>Sdk</a:t>
            </a:r>
            <a:r>
              <a:rPr lang="en-US" altLang="ko-KR" dirty="0"/>
              <a:t>\platform-tools</a:t>
            </a:r>
            <a:r>
              <a:rPr lang="ko-KR" altLang="en-US" dirty="0"/>
              <a:t>작성 후 확인 버튼 클릭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AFBCA6-C9E6-F241-D992-26EBCB1C15EC}"/>
              </a:ext>
            </a:extLst>
          </p:cNvPr>
          <p:cNvSpPr/>
          <p:nvPr/>
        </p:nvSpPr>
        <p:spPr>
          <a:xfrm>
            <a:off x="4850387" y="2432115"/>
            <a:ext cx="670088" cy="75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6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B9B6-510C-381A-F7B5-DDA7B89E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/>
              <a:t>8. </a:t>
            </a:r>
            <a:r>
              <a:rPr lang="ko-KR" altLang="en-US" sz="2900" dirty="0"/>
              <a:t>프로젝트 </a:t>
            </a:r>
            <a:r>
              <a:rPr lang="ko-KR" altLang="en-US" sz="28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67425-EF9D-A1F0-C80F-AFEB2E80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01. 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</a:t>
            </a:r>
            <a:r>
              <a:rPr lang="ko-KR" altLang="en-US" sz="1800" dirty="0"/>
              <a:t>관리자 권한으로 실행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02. </a:t>
            </a:r>
            <a:r>
              <a:rPr lang="ko-KR" altLang="en-US" sz="1800" dirty="0"/>
              <a:t>아래의 명령어로 프로젝트 생성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- </a:t>
            </a:r>
            <a:r>
              <a:rPr lang="en-US" altLang="ko-KR" sz="1800" dirty="0" err="1"/>
              <a:t>npx</a:t>
            </a:r>
            <a:r>
              <a:rPr lang="en-US" altLang="ko-KR" sz="1800" dirty="0"/>
              <a:t> react-native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&lt;</a:t>
            </a:r>
            <a:r>
              <a:rPr lang="ko-KR" altLang="en-US" sz="1800" dirty="0"/>
              <a:t>프로젝트명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원하는 특정 버전에 대해서 개발하려면 </a:t>
            </a:r>
            <a:r>
              <a:rPr lang="en-US" altLang="ko-KR" sz="1800" dirty="0"/>
              <a:t>--version X.XX.X</a:t>
            </a:r>
            <a:r>
              <a:rPr lang="ko-KR" altLang="en-US" sz="1800" dirty="0" err="1"/>
              <a:t>옵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션을 설정해서 만들면 됨          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2595B-D483-E872-42B0-814DB4E4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13" y="4324677"/>
            <a:ext cx="7934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5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98B7-1396-F37A-E941-0143A27C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9. </a:t>
            </a:r>
            <a:r>
              <a:rPr lang="ko-KR" altLang="en-US" sz="2800" dirty="0"/>
              <a:t>안드로이드 기기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7FCB-F5B5-4E9D-E5DD-8BE41B2C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9"/>
            <a:ext cx="10515600" cy="461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Android Studio</a:t>
            </a:r>
            <a:r>
              <a:rPr lang="ko-KR" altLang="en-US" sz="1800" dirty="0"/>
              <a:t>를 이용해서 </a:t>
            </a:r>
            <a:r>
              <a:rPr lang="en-US" altLang="ko-KR" sz="1800" dirty="0"/>
              <a:t>./</a:t>
            </a:r>
            <a:r>
              <a:rPr lang="ko-KR" altLang="en-US" sz="1800" dirty="0"/>
              <a:t>프로젝트명</a:t>
            </a:r>
            <a:r>
              <a:rPr lang="en-US" altLang="ko-KR" sz="1800" dirty="0"/>
              <a:t>/android </a:t>
            </a:r>
            <a:r>
              <a:rPr lang="ko-KR" altLang="en-US" sz="1800" dirty="0"/>
              <a:t>프로젝트를 엽니다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안드로이드 스튜디오의 </a:t>
            </a:r>
            <a:r>
              <a:rPr lang="en-US" altLang="ko-KR" sz="1800" dirty="0"/>
              <a:t>“Device Manager” </a:t>
            </a:r>
            <a:r>
              <a:rPr lang="ko-KR" altLang="en-US" sz="1800" dirty="0"/>
              <a:t>혹은</a:t>
            </a:r>
            <a:r>
              <a:rPr lang="en-US" altLang="ko-KR" sz="1800" dirty="0"/>
              <a:t> </a:t>
            </a:r>
            <a:r>
              <a:rPr lang="ko-KR" altLang="en-US" sz="1800" dirty="0"/>
              <a:t>우측 상단에 있는       그림 클릭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“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 device” 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클릭 한 후 가상 기기 생성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                                   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                                                =&gt; </a:t>
            </a:r>
            <a:r>
              <a:rPr lang="ko-KR" altLang="en-US" sz="1800" dirty="0"/>
              <a:t>가상 기기가 다음과 같이 만들어지면                              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                                                 </a:t>
            </a:r>
            <a:r>
              <a:rPr lang="ko-KR" altLang="en-US" sz="1800" dirty="0"/>
              <a:t>실행 버튼을 눌러 가상기기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57120-FE1F-F143-A8E2-293E0D79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608" y="2291745"/>
            <a:ext cx="334259" cy="376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D19C7-6C4B-BFA7-F587-C1B76CB8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74" y="3536574"/>
            <a:ext cx="5895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B0D55-C079-15E7-951A-72EC73C2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10. </a:t>
            </a:r>
            <a:r>
              <a:rPr lang="ko-KR" altLang="en-US" sz="2800" dirty="0" err="1"/>
              <a:t>리액트</a:t>
            </a:r>
            <a:r>
              <a:rPr lang="ko-KR" altLang="en-US" sz="2800" dirty="0"/>
              <a:t> 네이티브 앱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51E9C-6C9A-AF9B-50A6-1296C810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01. </a:t>
            </a:r>
            <a:r>
              <a:rPr lang="ko-KR" altLang="en-US" sz="1800" dirty="0"/>
              <a:t>관리자 권한으로 실행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02. </a:t>
            </a:r>
            <a:r>
              <a:rPr lang="ko-KR" altLang="en-US" sz="1800" dirty="0"/>
              <a:t>전에 안드로이드 스튜디오로 열었던 프로젝트로 이동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03. </a:t>
            </a:r>
            <a:r>
              <a:rPr lang="ko-KR" altLang="en-US" sz="1800" dirty="0"/>
              <a:t>메트로</a:t>
            </a:r>
            <a:r>
              <a:rPr lang="en-US" altLang="ko-KR" sz="1800" dirty="0"/>
              <a:t>metro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npx</a:t>
            </a:r>
            <a:r>
              <a:rPr lang="en-US" altLang="ko-KR" sz="1800" dirty="0"/>
              <a:t> react-native start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04. </a:t>
            </a:r>
            <a:r>
              <a:rPr lang="ko-KR" altLang="en-US" sz="1800" dirty="0"/>
              <a:t>실행 할 수 있는 명령어 작성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위에 있는 명령어를 순서대로 실행하면 오른쪽과 같은 화면이 나옴  </a:t>
            </a:r>
            <a:r>
              <a:rPr lang="en-US" altLang="ko-KR" sz="1800" dirty="0"/>
              <a:t>=&gt;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C6569-1690-EBF2-5B5D-583288C6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63" y="2946663"/>
            <a:ext cx="160020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2C5E81-A43C-FDEC-7832-0B98A2B42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63" y="4925636"/>
            <a:ext cx="410527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4719B4-4B3E-92BD-88AC-00709ABA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830" y="1678856"/>
            <a:ext cx="2053472" cy="44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BF31B-4CE3-4ED7-8BA8-8B341E44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792"/>
            <a:ext cx="10515600" cy="5828171"/>
          </a:xfrm>
        </p:spPr>
        <p:txBody>
          <a:bodyPr>
            <a:normAutofit/>
          </a:bodyPr>
          <a:lstStyle/>
          <a:p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Path </a:t>
            </a:r>
            <a:r>
              <a:rPr lang="ko-KR" altLang="en-US" sz="1800" b="0" i="0" dirty="0">
                <a:solidFill>
                  <a:srgbClr val="24292F"/>
                </a:solidFill>
                <a:effectLst/>
                <a:latin typeface="ui-monospace"/>
              </a:rPr>
              <a:t>추가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ko-KR" sz="1800" b="0" i="0" dirty="0" err="1">
                <a:solidFill>
                  <a:srgbClr val="24292F"/>
                </a:solidFill>
                <a:effectLst/>
                <a:latin typeface="ui-monospace"/>
              </a:rPr>
              <a:t>sdk</a:t>
            </a:r>
            <a:r>
              <a:rPr lang="ko-KR" altLang="en-US" sz="1800" dirty="0">
                <a:solidFill>
                  <a:srgbClr val="24292F"/>
                </a:solidFill>
                <a:latin typeface="ui-monospace"/>
              </a:rPr>
              <a:t>의 </a:t>
            </a:r>
            <a:r>
              <a:rPr lang="en-US" altLang="ko-KR" sz="1800" dirty="0">
                <a:solidFill>
                  <a:srgbClr val="24292F"/>
                </a:solidFill>
                <a:latin typeface="ui-monospace"/>
              </a:rPr>
              <a:t>platform-tools)</a:t>
            </a:r>
            <a:endParaRPr lang="en-US" altLang="ko-KR" sz="18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altLang="ko-KR" sz="1800" dirty="0"/>
              <a:t>C:\Users\[</a:t>
            </a:r>
            <a:r>
              <a:rPr lang="ko-KR" altLang="en-US" sz="1800" dirty="0"/>
              <a:t>사용자이름</a:t>
            </a:r>
            <a:r>
              <a:rPr lang="en-US" altLang="ko-KR" sz="1800" dirty="0"/>
              <a:t>]\</a:t>
            </a:r>
            <a:r>
              <a:rPr lang="en-US" altLang="ko-KR" sz="1800" dirty="0" err="1"/>
              <a:t>AppData</a:t>
            </a:r>
            <a:r>
              <a:rPr lang="en-US" altLang="ko-KR" sz="1800" dirty="0"/>
              <a:t>\Local\Android\</a:t>
            </a:r>
            <a:r>
              <a:rPr lang="en-US" altLang="ko-KR" sz="1800" dirty="0" err="1"/>
              <a:t>Sdk</a:t>
            </a:r>
            <a:r>
              <a:rPr lang="en-US" altLang="ko-KR" sz="1800" dirty="0"/>
              <a:t>\platform-tools</a:t>
            </a:r>
            <a:endParaRPr lang="en-US" altLang="ko-KR" sz="1800" dirty="0">
              <a:solidFill>
                <a:srgbClr val="24292F"/>
              </a:solidFill>
              <a:latin typeface="ui-monospace"/>
            </a:endParaRPr>
          </a:p>
          <a:p>
            <a:endParaRPr lang="en-US" altLang="ko-KR" sz="18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altLang="ko-KR" sz="1800" dirty="0">
                <a:solidFill>
                  <a:srgbClr val="24292F"/>
                </a:solidFill>
                <a:latin typeface="ui-monospace"/>
              </a:rPr>
              <a:t>Init</a:t>
            </a:r>
            <a:r>
              <a:rPr lang="ko-KR" altLang="en-US" sz="1800" dirty="0">
                <a:solidFill>
                  <a:srgbClr val="24292F"/>
                </a:solidFill>
                <a:latin typeface="ui-monospace"/>
              </a:rPr>
              <a:t>시 버전 오류로 인해 에러 발생가능</a:t>
            </a:r>
            <a:endParaRPr lang="en-US" altLang="ko-KR" sz="1800" dirty="0">
              <a:solidFill>
                <a:srgbClr val="24292F"/>
              </a:solidFill>
              <a:latin typeface="ui-monospace"/>
            </a:endParaRPr>
          </a:p>
          <a:p>
            <a:r>
              <a:rPr lang="ko-KR" altLang="en-US" sz="1800" dirty="0">
                <a:solidFill>
                  <a:srgbClr val="24292F"/>
                </a:solidFill>
                <a:latin typeface="ui-monospace"/>
              </a:rPr>
              <a:t>에러 발생시 </a:t>
            </a:r>
            <a:r>
              <a:rPr lang="en-US" altLang="ko-KR" sz="1800" dirty="0">
                <a:solidFill>
                  <a:srgbClr val="24292F"/>
                </a:solidFill>
                <a:latin typeface="ui-monospace"/>
              </a:rPr>
              <a:t>- - version</a:t>
            </a:r>
            <a:r>
              <a:rPr lang="ko-KR" altLang="en-US" sz="1800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n-US" altLang="ko-KR" sz="1800" dirty="0">
                <a:solidFill>
                  <a:srgbClr val="24292F"/>
                </a:solidFill>
                <a:latin typeface="ui-monospace"/>
              </a:rPr>
              <a:t>0.68.2</a:t>
            </a:r>
            <a:r>
              <a:rPr lang="ko-KR" altLang="en-US" sz="1800" dirty="0">
                <a:solidFill>
                  <a:srgbClr val="24292F"/>
                </a:solidFill>
                <a:latin typeface="ui-monospace"/>
              </a:rPr>
              <a:t> 추가</a:t>
            </a:r>
            <a:endParaRPr lang="en-US" altLang="ko-KR" sz="1800" dirty="0">
              <a:solidFill>
                <a:srgbClr val="24292F"/>
              </a:solidFill>
              <a:latin typeface="ui-monospace"/>
            </a:endParaRPr>
          </a:p>
          <a:p>
            <a:r>
              <a:rPr lang="en-US" altLang="ko-KR" sz="1800" b="0" i="0" dirty="0" err="1">
                <a:solidFill>
                  <a:srgbClr val="24292F"/>
                </a:solidFill>
                <a:effectLst/>
                <a:latin typeface="ui-monospace"/>
              </a:rPr>
              <a:t>npm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 react-native </a:t>
            </a:r>
            <a:r>
              <a:rPr lang="en-US" altLang="ko-KR" sz="1800" b="0" i="0" dirty="0" err="1">
                <a:solidFill>
                  <a:srgbClr val="24292F"/>
                </a:solidFill>
                <a:effectLst/>
                <a:latin typeface="ui-monospace"/>
              </a:rPr>
              <a:t>init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 &lt;</a:t>
            </a:r>
            <a:r>
              <a:rPr lang="en-US" altLang="ko-KR" sz="1800" b="0" i="0" dirty="0" err="1">
                <a:solidFill>
                  <a:srgbClr val="24292F"/>
                </a:solidFill>
                <a:effectLst/>
                <a:latin typeface="ui-monospace"/>
              </a:rPr>
              <a:t>ProjectName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&gt; --version 0.68.2</a:t>
            </a:r>
          </a:p>
          <a:p>
            <a:endParaRPr lang="en-US" altLang="ko-KR" sz="1800" dirty="0">
              <a:solidFill>
                <a:srgbClr val="24292F"/>
              </a:solidFill>
              <a:latin typeface="ui-monospace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0" dirty="0" err="1"/>
              <a:t>Android</a:t>
            </a:r>
            <a:r>
              <a:rPr lang="ko-KR" altLang="ko-KR" sz="1800" dirty="0"/>
              <a:t> SDK </a:t>
            </a:r>
            <a:r>
              <a:rPr lang="ko-KR" altLang="ko-KR" sz="1800" dirty="0" err="1"/>
              <a:t>Platform</a:t>
            </a:r>
            <a:r>
              <a:rPr lang="ko-KR" altLang="ko-KR" sz="1800" dirty="0"/>
              <a:t> </a:t>
            </a:r>
            <a:r>
              <a:rPr lang="en-US" altLang="ko-KR" sz="1800" dirty="0"/>
              <a:t>28 </a:t>
            </a:r>
            <a:r>
              <a:rPr lang="ko-KR" altLang="en-US" sz="1800" dirty="0"/>
              <a:t>기반 </a:t>
            </a:r>
            <a:r>
              <a:rPr lang="en-US" altLang="ko-KR" sz="1800" dirty="0"/>
              <a:t>AVD </a:t>
            </a:r>
            <a:r>
              <a:rPr lang="ko-KR" altLang="en-US" sz="1800" dirty="0" err="1"/>
              <a:t>구동시</a:t>
            </a:r>
            <a:r>
              <a:rPr lang="ko-KR" altLang="en-US" sz="1800" dirty="0"/>
              <a:t> </a:t>
            </a:r>
            <a:r>
              <a:rPr lang="en-US" altLang="ko-KR" sz="1800" dirty="0"/>
              <a:t>react Native </a:t>
            </a:r>
            <a:r>
              <a:rPr lang="ko-KR" altLang="en-US" sz="1800" dirty="0"/>
              <a:t>연결되지 않음</a:t>
            </a:r>
            <a:endParaRPr lang="en-US" altLang="ko-KR" sz="1800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0" dirty="0" err="1"/>
              <a:t>Android</a:t>
            </a:r>
            <a:r>
              <a:rPr lang="ko-KR" altLang="ko-KR" sz="1800" dirty="0"/>
              <a:t> SDK </a:t>
            </a:r>
            <a:r>
              <a:rPr lang="ko-KR" altLang="ko-KR" sz="1800" dirty="0" err="1"/>
              <a:t>Platform</a:t>
            </a:r>
            <a:r>
              <a:rPr lang="ko-KR" altLang="ko-KR" sz="1800" dirty="0"/>
              <a:t> 30</a:t>
            </a:r>
            <a:r>
              <a:rPr lang="en-US" altLang="ko-KR" sz="1800" dirty="0"/>
              <a:t> </a:t>
            </a:r>
            <a:r>
              <a:rPr lang="ko-KR" altLang="en-US" sz="1800" dirty="0"/>
              <a:t>기반으로 </a:t>
            </a:r>
            <a:r>
              <a:rPr lang="ko-KR" altLang="en-US" sz="1800" dirty="0" err="1"/>
              <a:t>구동시</a:t>
            </a:r>
            <a:r>
              <a:rPr lang="ko-KR" altLang="en-US" sz="1800" dirty="0"/>
              <a:t> 작동</a:t>
            </a:r>
            <a:endParaRPr lang="en-US" altLang="ko-KR" sz="1800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800" dirty="0"/>
              <a:t>해당 </a:t>
            </a:r>
            <a:r>
              <a:rPr lang="en-US" altLang="ko-KR" sz="1800" dirty="0"/>
              <a:t>react native </a:t>
            </a:r>
            <a:r>
              <a:rPr lang="ko-KR" altLang="en-US" sz="1800" dirty="0"/>
              <a:t>생성시</a:t>
            </a:r>
            <a:endParaRPr lang="en-US" altLang="ko-KR" sz="1800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dirty="0" err="1"/>
              <a:t>buildToolsVersion</a:t>
            </a:r>
            <a:r>
              <a:rPr lang="en-US" altLang="ko-KR" sz="1800" dirty="0"/>
              <a:t> = 31.0.0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dirty="0" err="1"/>
              <a:t>minSDKversion</a:t>
            </a:r>
            <a:r>
              <a:rPr lang="en-US" altLang="ko-KR" sz="1800" dirty="0"/>
              <a:t>=21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dirty="0" err="1"/>
              <a:t>complieSdkVersion</a:t>
            </a:r>
            <a:r>
              <a:rPr lang="en-US" altLang="ko-KR" sz="1800" dirty="0"/>
              <a:t> =31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dirty="0" err="1"/>
              <a:t>TargetSdkVersion</a:t>
            </a:r>
            <a:r>
              <a:rPr lang="en-US" altLang="ko-KR" sz="1800" dirty="0"/>
              <a:t>=31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4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3259-92A8-419E-BC5E-88D6E43D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–</a:t>
            </a:r>
            <a:r>
              <a:rPr lang="en-US" altLang="ko-KR"/>
              <a:t>MacOS(M1)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1BA70-3534-4F2B-AA14-397108B0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Homebrew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A9B7C6"/>
                </a:solidFill>
                <a:effectLst/>
                <a:latin typeface="Gowun Dodum"/>
              </a:rPr>
              <a:t>/bin/bash -c </a:t>
            </a:r>
            <a:r>
              <a:rPr lang="en-US" altLang="ko-KR" b="0" i="0" dirty="0">
                <a:solidFill>
                  <a:srgbClr val="6A8759"/>
                </a:solidFill>
                <a:effectLst/>
                <a:latin typeface="Gowun Dodum"/>
              </a:rPr>
              <a:t>"$(curl -</a:t>
            </a:r>
            <a:r>
              <a:rPr lang="en-US" altLang="ko-KR" b="0" i="0" dirty="0" err="1">
                <a:solidFill>
                  <a:srgbClr val="6A8759"/>
                </a:solidFill>
                <a:effectLst/>
                <a:latin typeface="Gowun Dodum"/>
              </a:rPr>
              <a:t>fsSL</a:t>
            </a:r>
            <a:r>
              <a:rPr lang="en-US" altLang="ko-KR" b="0" i="0" dirty="0">
                <a:solidFill>
                  <a:srgbClr val="6A8759"/>
                </a:solidFill>
                <a:effectLst/>
                <a:latin typeface="Gowun Dodum"/>
              </a:rPr>
              <a:t> </a:t>
            </a:r>
            <a:r>
              <a:rPr lang="en-US" altLang="ko-KR" b="0" i="0" dirty="0">
                <a:solidFill>
                  <a:srgbClr val="6A8759"/>
                </a:solidFill>
                <a:effectLst/>
                <a:latin typeface="Gowun Dodum"/>
                <a:hlinkClick r:id="rId2"/>
              </a:rPr>
              <a:t>https://raw.githubusercontent.com/Homebrew/install/HEAD/install.sh</a:t>
            </a:r>
            <a:r>
              <a:rPr lang="en-US" altLang="ko-KR" b="0" i="0" dirty="0">
                <a:solidFill>
                  <a:srgbClr val="6A8759"/>
                </a:solidFill>
                <a:effectLst/>
                <a:latin typeface="Gowun Dodum"/>
              </a:rPr>
              <a:t>)“</a:t>
            </a:r>
          </a:p>
          <a:p>
            <a:r>
              <a:rPr lang="en-US" altLang="ko-KR" dirty="0">
                <a:solidFill>
                  <a:srgbClr val="6A8759"/>
                </a:solidFill>
                <a:latin typeface="Gowun Dodum"/>
              </a:rPr>
              <a:t>Brew </a:t>
            </a:r>
            <a:r>
              <a:rPr lang="ko-KR" altLang="en-US" dirty="0">
                <a:solidFill>
                  <a:srgbClr val="6A8759"/>
                </a:solidFill>
                <a:latin typeface="Gowun Dodum"/>
              </a:rPr>
              <a:t>버전 확인</a:t>
            </a:r>
            <a:endParaRPr lang="en-US" altLang="ko-KR" dirty="0">
              <a:solidFill>
                <a:srgbClr val="6A8759"/>
              </a:solidFill>
              <a:latin typeface="Gowun Dodu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A8759"/>
                </a:solidFill>
                <a:latin typeface="Gowun Dodum"/>
              </a:rPr>
              <a:t>brew --version</a:t>
            </a:r>
          </a:p>
        </p:txBody>
      </p:sp>
    </p:spTree>
    <p:extLst>
      <p:ext uri="{BB962C8B-B14F-4D97-AF65-F5344CB8AC3E}">
        <p14:creationId xmlns:p14="http://schemas.microsoft.com/office/powerpoint/2010/main" val="28005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67B0E-98AB-4203-93F4-2B00F272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E1819-442B-4A25-AD4C-39AE9A2A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 기술 스택</a:t>
            </a:r>
            <a:endParaRPr lang="en-US" altLang="ko-KR" dirty="0"/>
          </a:p>
          <a:p>
            <a:r>
              <a:rPr lang="en-US" altLang="ko-KR" dirty="0"/>
              <a:t>React-native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7109BC-875B-45E0-A43B-242F1E4B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99" y="2985911"/>
            <a:ext cx="1476581" cy="181000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05CAAC-2AFC-4351-8910-5018C48237A1}"/>
              </a:ext>
            </a:extLst>
          </p:cNvPr>
          <p:cNvSpPr txBox="1">
            <a:spLocks/>
          </p:cNvSpPr>
          <p:nvPr/>
        </p:nvSpPr>
        <p:spPr>
          <a:xfrm>
            <a:off x="6160416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React native(RN) </a:t>
            </a:r>
            <a:r>
              <a:rPr lang="ko-KR" altLang="en-US" dirty="0"/>
              <a:t>개발환경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FB0E30E-4B24-4FCB-BDFC-F11A5BD62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33670"/>
              </p:ext>
            </p:extLst>
          </p:nvPr>
        </p:nvGraphicFramePr>
        <p:xfrm>
          <a:off x="6466787" y="2417223"/>
          <a:ext cx="521092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976">
                  <a:extLst>
                    <a:ext uri="{9D8B030D-6E8A-4147-A177-3AD203B41FA5}">
                      <a16:colId xmlns:a16="http://schemas.microsoft.com/office/drawing/2014/main" val="3002809367"/>
                    </a:ext>
                  </a:extLst>
                </a:gridCol>
                <a:gridCol w="1736976">
                  <a:extLst>
                    <a:ext uri="{9D8B030D-6E8A-4147-A177-3AD203B41FA5}">
                      <a16:colId xmlns:a16="http://schemas.microsoft.com/office/drawing/2014/main" val="2139739092"/>
                    </a:ext>
                  </a:extLst>
                </a:gridCol>
                <a:gridCol w="1736976">
                  <a:extLst>
                    <a:ext uri="{9D8B030D-6E8A-4147-A177-3AD203B41FA5}">
                      <a16:colId xmlns:a16="http://schemas.microsoft.com/office/drawing/2014/main" val="1288961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개발 운영체제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안드로이드 </a:t>
                      </a:r>
                      <a:r>
                        <a:rPr lang="ko-KR" altLang="en-US" sz="1400" dirty="0" err="1"/>
                        <a:t>앱개발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iOS </a:t>
                      </a:r>
                      <a:r>
                        <a:rPr lang="ko-KR" altLang="en-US" sz="1400" dirty="0"/>
                        <a:t>앱 개발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Window 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불가능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78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47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Linux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3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2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426EC-6178-48B2-9539-3846480E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6"/>
            <a:ext cx="10515600" cy="5818617"/>
          </a:xfrm>
        </p:spPr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Brew install node</a:t>
            </a:r>
          </a:p>
          <a:p>
            <a:r>
              <a:rPr lang="en-US" altLang="ko-KR" dirty="0"/>
              <a:t>Node</a:t>
            </a:r>
            <a:r>
              <a:rPr lang="ko-KR" altLang="en-US" dirty="0"/>
              <a:t> 버전확인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Node --version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버전확인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Npm</a:t>
            </a:r>
            <a:r>
              <a:rPr lang="en-US" altLang="ko-KR" dirty="0"/>
              <a:t> --version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Watchman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Brew install watchman</a:t>
            </a:r>
          </a:p>
          <a:p>
            <a:r>
              <a:rPr lang="ko-KR" altLang="en-US" dirty="0"/>
              <a:t>버전확인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Watchman -v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030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426EC-6178-48B2-9539-3846480E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6"/>
            <a:ext cx="10515600" cy="5818617"/>
          </a:xfrm>
        </p:spPr>
        <p:txBody>
          <a:bodyPr/>
          <a:lstStyle/>
          <a:p>
            <a:r>
              <a:rPr lang="en-US" altLang="ko-KR" dirty="0"/>
              <a:t>Watchman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Brew install watchman</a:t>
            </a:r>
          </a:p>
          <a:p>
            <a:r>
              <a:rPr lang="ko-KR" altLang="en-US" dirty="0"/>
              <a:t>버전확인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Watchman –v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Watchman</a:t>
            </a:r>
            <a:r>
              <a:rPr lang="ko-KR" altLang="en-US" dirty="0"/>
              <a:t>은 특정 폴더나 파일을 감시</a:t>
            </a:r>
            <a:endParaRPr lang="en-US" altLang="ko-KR" dirty="0"/>
          </a:p>
          <a:p>
            <a:r>
              <a:rPr lang="ko-KR" altLang="en-US" dirty="0"/>
              <a:t>변화가 </a:t>
            </a:r>
            <a:r>
              <a:rPr lang="ko-KR" altLang="en-US" dirty="0" err="1"/>
              <a:t>생길경우</a:t>
            </a:r>
            <a:r>
              <a:rPr lang="ko-KR" altLang="en-US" dirty="0"/>
              <a:t> 특정 동작을 수행하도록 설정하는 역할</a:t>
            </a:r>
            <a:endParaRPr lang="en-US" altLang="ko-KR" dirty="0"/>
          </a:p>
          <a:p>
            <a:r>
              <a:rPr lang="en-US" altLang="ko-KR" dirty="0"/>
              <a:t>React-native</a:t>
            </a:r>
            <a:r>
              <a:rPr lang="ko-KR" altLang="en-US" dirty="0"/>
              <a:t>에서 소스 코드의 추가</a:t>
            </a:r>
            <a:r>
              <a:rPr lang="en-US" altLang="ko-KR" dirty="0"/>
              <a:t>, </a:t>
            </a:r>
            <a:r>
              <a:rPr lang="ko-KR" altLang="en-US" dirty="0"/>
              <a:t>변경이 발생하면 다시 빌드하기 위해 </a:t>
            </a:r>
            <a:r>
              <a:rPr lang="en-US" altLang="ko-KR" dirty="0"/>
              <a:t>watchman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601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0231D-C913-4693-8098-919A2394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/>
          <a:lstStyle/>
          <a:p>
            <a:r>
              <a:rPr lang="en-US" altLang="ko-KR" dirty="0"/>
              <a:t>React-native</a:t>
            </a:r>
            <a:r>
              <a:rPr lang="ko-KR" altLang="en-US" dirty="0"/>
              <a:t> </a:t>
            </a:r>
            <a:r>
              <a:rPr lang="en-US" altLang="ko-KR" dirty="0"/>
              <a:t>CLI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 err="1">
                <a:effectLst/>
                <a:latin typeface="Gowun Dodum"/>
              </a:rPr>
              <a:t>npm</a:t>
            </a:r>
            <a:r>
              <a:rPr lang="en-US" altLang="ko-KR" b="0" i="0" dirty="0">
                <a:effectLst/>
                <a:latin typeface="Gowun Dodum"/>
              </a:rPr>
              <a:t> install -g react-native-cli</a:t>
            </a:r>
          </a:p>
          <a:p>
            <a:r>
              <a:rPr lang="ko-KR" altLang="en-US" dirty="0">
                <a:latin typeface="Gowun Dodum"/>
              </a:rPr>
              <a:t>버전확인</a:t>
            </a:r>
            <a:endParaRPr lang="en-US" altLang="ko-KR" dirty="0">
              <a:latin typeface="Gowun Dodum"/>
            </a:endParaRPr>
          </a:p>
          <a:p>
            <a:pPr marL="0" indent="0">
              <a:buNone/>
            </a:pPr>
            <a:r>
              <a:rPr lang="en-US" altLang="ko-KR" dirty="0" err="1">
                <a:latin typeface="Gowun Dodum"/>
              </a:rPr>
              <a:t>npx</a:t>
            </a:r>
            <a:r>
              <a:rPr lang="en-US" altLang="ko-KR" dirty="0">
                <a:latin typeface="Gowun Dodum"/>
              </a:rPr>
              <a:t> react-native --version </a:t>
            </a:r>
          </a:p>
          <a:p>
            <a:pPr marL="0" indent="0">
              <a:buNone/>
            </a:pPr>
            <a:r>
              <a:rPr lang="en-US" altLang="ko-KR" dirty="0">
                <a:latin typeface="Gowun Dodum"/>
              </a:rPr>
              <a:t>or </a:t>
            </a:r>
          </a:p>
          <a:p>
            <a:pPr marL="0" indent="0">
              <a:buNone/>
            </a:pPr>
            <a:r>
              <a:rPr lang="en-US" altLang="ko-KR" dirty="0">
                <a:latin typeface="Gowun Dodum"/>
              </a:rPr>
              <a:t>react-native --version</a:t>
            </a:r>
          </a:p>
        </p:txBody>
      </p:sp>
    </p:spTree>
    <p:extLst>
      <p:ext uri="{BB962C8B-B14F-4D97-AF65-F5344CB8AC3E}">
        <p14:creationId xmlns:p14="http://schemas.microsoft.com/office/powerpoint/2010/main" val="379636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0231D-C913-4693-8098-919A2394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>
                <a:latin typeface="Gowun Dodum"/>
              </a:rPr>
              <a:t>정리중</a:t>
            </a:r>
            <a:endParaRPr lang="en-US" altLang="ko-KR" dirty="0">
              <a:latin typeface="Gowun Dodum"/>
            </a:endParaRPr>
          </a:p>
          <a:p>
            <a:endParaRPr lang="en-US" altLang="ko-KR" dirty="0">
              <a:latin typeface="Gowun Dodum"/>
            </a:endParaRPr>
          </a:p>
          <a:p>
            <a:r>
              <a:rPr lang="en-US" altLang="ko-KR" dirty="0" err="1">
                <a:latin typeface="Gowun Dodum"/>
              </a:rPr>
              <a:t>Xcode</a:t>
            </a:r>
            <a:r>
              <a:rPr lang="ko-KR" altLang="en-US" dirty="0">
                <a:latin typeface="Gowun Dodum"/>
              </a:rPr>
              <a:t> 설치 </a:t>
            </a:r>
            <a:r>
              <a:rPr lang="en-US" altLang="ko-KR" dirty="0">
                <a:latin typeface="Gowun Dodum"/>
              </a:rPr>
              <a:t>–app store</a:t>
            </a:r>
            <a:r>
              <a:rPr lang="ko-KR" altLang="en-US" dirty="0">
                <a:latin typeface="Gowun Dodum"/>
              </a:rPr>
              <a:t>에서 설치</a:t>
            </a:r>
            <a:endParaRPr lang="en-US" altLang="ko-KR" dirty="0">
              <a:latin typeface="Gowun Dodum"/>
            </a:endParaRPr>
          </a:p>
          <a:p>
            <a:r>
              <a:rPr lang="en-US" altLang="ko-KR" dirty="0" err="1">
                <a:latin typeface="Gowun Dodum"/>
              </a:rPr>
              <a:t>Xcode</a:t>
            </a:r>
            <a:r>
              <a:rPr lang="en-US" altLang="ko-KR" dirty="0">
                <a:latin typeface="Gowun Dodum"/>
              </a:rPr>
              <a:t> command line tools</a:t>
            </a:r>
            <a:r>
              <a:rPr lang="ko-KR" altLang="en-US" dirty="0">
                <a:latin typeface="Gowun Dodum"/>
              </a:rPr>
              <a:t>가 </a:t>
            </a:r>
            <a:r>
              <a:rPr lang="ko-KR" altLang="en-US" dirty="0" err="1">
                <a:latin typeface="Gowun Dodum"/>
              </a:rPr>
              <a:t>설치되어있는지</a:t>
            </a:r>
            <a:r>
              <a:rPr lang="ko-KR" altLang="en-US" dirty="0">
                <a:latin typeface="Gowun Dodum"/>
              </a:rPr>
              <a:t> 확인</a:t>
            </a:r>
            <a:endParaRPr lang="en-US" altLang="ko-KR" dirty="0">
              <a:latin typeface="Gowun Dodum"/>
            </a:endParaRPr>
          </a:p>
          <a:p>
            <a:pPr marL="0" indent="0">
              <a:buNone/>
            </a:pPr>
            <a:r>
              <a:rPr lang="en-US" altLang="ko-KR" dirty="0" err="1">
                <a:latin typeface="Gowun Dodum"/>
              </a:rPr>
              <a:t>Xcoid</a:t>
            </a:r>
            <a:r>
              <a:rPr lang="en-US" altLang="ko-KR" dirty="0">
                <a:latin typeface="Gowun Dodum"/>
              </a:rPr>
              <a:t>-preferences-locations</a:t>
            </a:r>
          </a:p>
          <a:p>
            <a:r>
              <a:rPr lang="en-US" altLang="ko-KR" dirty="0" err="1">
                <a:latin typeface="Gowun Dodum"/>
              </a:rPr>
              <a:t>Cocoapods</a:t>
            </a:r>
            <a:r>
              <a:rPr lang="en-US" altLang="ko-KR" dirty="0">
                <a:latin typeface="Gowun Dodum"/>
              </a:rPr>
              <a:t> </a:t>
            </a:r>
            <a:r>
              <a:rPr lang="ko-KR" altLang="en-US" dirty="0">
                <a:latin typeface="Gowun Dodum"/>
              </a:rPr>
              <a:t>설치</a:t>
            </a:r>
            <a:endParaRPr lang="en-US" altLang="ko-KR" dirty="0">
              <a:latin typeface="Gowun Dodum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A9B7C6"/>
                </a:solidFill>
                <a:effectLst/>
                <a:latin typeface="Gowun Dodum"/>
              </a:rPr>
              <a:t>sudo</a:t>
            </a:r>
            <a:r>
              <a:rPr lang="en-US" altLang="ko-KR" b="0" i="0" dirty="0">
                <a:solidFill>
                  <a:srgbClr val="A9B7C6"/>
                </a:solidFill>
                <a:effectLst/>
                <a:latin typeface="Gowun Dodum"/>
              </a:rPr>
              <a:t> gem install </a:t>
            </a:r>
            <a:r>
              <a:rPr lang="en-US" altLang="ko-KR" b="0" i="0" dirty="0" err="1">
                <a:solidFill>
                  <a:srgbClr val="A9B7C6"/>
                </a:solidFill>
                <a:effectLst/>
                <a:latin typeface="Gowun Dodum"/>
              </a:rPr>
              <a:t>cocoapods</a:t>
            </a:r>
            <a:endParaRPr lang="en-US" altLang="ko-KR" b="0" i="0" dirty="0">
              <a:solidFill>
                <a:srgbClr val="A9B7C6"/>
              </a:solidFill>
              <a:effectLst/>
              <a:latin typeface="Gowun Dodum"/>
            </a:endParaRPr>
          </a:p>
          <a:p>
            <a:pPr marL="0" indent="0">
              <a:buNone/>
            </a:pPr>
            <a:endParaRPr lang="en-US" altLang="ko-KR" dirty="0">
              <a:solidFill>
                <a:srgbClr val="A9B7C6"/>
              </a:solidFill>
              <a:latin typeface="Gowun Dodum"/>
            </a:endParaRPr>
          </a:p>
          <a:p>
            <a:pPr marL="0" indent="0">
              <a:buNone/>
            </a:pPr>
            <a:r>
              <a:rPr lang="en-US" altLang="ko-KR" dirty="0">
                <a:latin typeface="Gowun Dodum"/>
              </a:rPr>
              <a:t>JDK</a:t>
            </a:r>
            <a:r>
              <a:rPr lang="ko-KR" altLang="en-US" dirty="0">
                <a:latin typeface="Gowun Dodum"/>
              </a:rPr>
              <a:t>설치 </a:t>
            </a:r>
            <a:r>
              <a:rPr lang="en-US" altLang="ko-KR" dirty="0">
                <a:latin typeface="Gowun Dodum"/>
              </a:rPr>
              <a:t>- </a:t>
            </a:r>
            <a:r>
              <a:rPr lang="ko-KR" altLang="en-US" dirty="0" err="1">
                <a:latin typeface="Gowun Dodum"/>
              </a:rPr>
              <a:t>정리중</a:t>
            </a:r>
            <a:endParaRPr lang="en-US" altLang="ko-KR" dirty="0">
              <a:latin typeface="Gowun Dodu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D62CE"/>
                </a:solidFill>
                <a:effectLst/>
                <a:latin typeface="Noto Sans KR"/>
                <a:hlinkClick r:id="rId2"/>
              </a:rPr>
              <a:t>https://llighter.github.io/install-java-on-mac/</a:t>
            </a:r>
            <a:endParaRPr lang="en-US" altLang="ko-KR" b="0" i="0" dirty="0">
              <a:solidFill>
                <a:srgbClr val="3D62CE"/>
              </a:solidFill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dirty="0">
              <a:solidFill>
                <a:srgbClr val="3D62CE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3D62CE"/>
                </a:solidFill>
                <a:latin typeface="Noto Sans KR"/>
              </a:rPr>
              <a:t>Andorid</a:t>
            </a:r>
            <a:r>
              <a:rPr lang="en-US" altLang="ko-KR" dirty="0">
                <a:solidFill>
                  <a:srgbClr val="3D62CE"/>
                </a:solidFill>
                <a:latin typeface="Noto Sans KR"/>
              </a:rPr>
              <a:t> studio</a:t>
            </a:r>
            <a:r>
              <a:rPr lang="ko-KR" altLang="en-US" dirty="0">
                <a:solidFill>
                  <a:srgbClr val="3D62CE"/>
                </a:solidFill>
                <a:latin typeface="Noto Sans KR"/>
              </a:rPr>
              <a:t>설정 </a:t>
            </a:r>
            <a:r>
              <a:rPr lang="en-US" altLang="ko-KR" dirty="0">
                <a:solidFill>
                  <a:srgbClr val="3D62CE"/>
                </a:solidFill>
                <a:latin typeface="Noto Sans KR"/>
              </a:rPr>
              <a:t>-</a:t>
            </a:r>
            <a:r>
              <a:rPr lang="ko-KR" altLang="en-US" dirty="0" err="1">
                <a:solidFill>
                  <a:srgbClr val="3D62CE"/>
                </a:solidFill>
                <a:latin typeface="Noto Sans KR"/>
              </a:rPr>
              <a:t>정리중</a:t>
            </a:r>
            <a:endParaRPr lang="en-US" altLang="ko-KR" dirty="0">
              <a:latin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1212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759E-4267-4269-AA69-C935C537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윈도우에 </a:t>
            </a:r>
            <a:r>
              <a:rPr lang="en-US" altLang="ko-KR" sz="3600" dirty="0"/>
              <a:t>react native </a:t>
            </a:r>
            <a:r>
              <a:rPr lang="ko-KR" altLang="en-US" sz="3600" dirty="0"/>
              <a:t>개발 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C7B2E-B79E-45E0-B181-D54BDFDE9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26" y="1470581"/>
            <a:ext cx="10515600" cy="48413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Chocolatey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600" dirty="0"/>
              <a:t>- </a:t>
            </a:r>
            <a:r>
              <a:rPr lang="ko-KR" altLang="en-US" sz="2600" dirty="0" err="1"/>
              <a:t>명령프롬프트</a:t>
            </a:r>
            <a:r>
              <a:rPr lang="en-US" altLang="ko-KR" sz="2600" dirty="0"/>
              <a:t>(</a:t>
            </a:r>
            <a:r>
              <a:rPr lang="en-US" altLang="ko-KR" sz="2600" dirty="0" err="1"/>
              <a:t>cmd</a:t>
            </a:r>
            <a:r>
              <a:rPr lang="en-US" altLang="ko-KR" sz="2600" dirty="0"/>
              <a:t>)</a:t>
            </a:r>
            <a:r>
              <a:rPr lang="ko-KR" altLang="en-US" sz="2600" dirty="0"/>
              <a:t>를 관리자 권한으로 실행 후 아래 명령어 사용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@"%SystemRoot%\System32\WindowsPowerShell\v1.0\powershell.exe" -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NoProfile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InputFormat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None -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ExecutionPolicy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Bypass -Command "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iex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((New-Object 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System.Net.WebClient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('https://chocolatey.org/install.ps1'))" &amp;&amp; SET "PATH=%PATH%;%ALLUSERSPROFILE%\chocolatey\bin"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600" dirty="0"/>
              <a:t>- Chocolatey </a:t>
            </a:r>
            <a:r>
              <a:rPr lang="ko-KR" altLang="en-US" sz="2600" dirty="0"/>
              <a:t>버전확인</a:t>
            </a:r>
            <a:r>
              <a:rPr lang="en-US" altLang="ko-KR" sz="2600" dirty="0"/>
              <a:t>(</a:t>
            </a:r>
            <a:r>
              <a:rPr lang="ko-KR" altLang="en-US" sz="2600" dirty="0"/>
              <a:t>아래 명령어 사용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choco</a:t>
            </a:r>
            <a:r>
              <a:rPr lang="en-US" altLang="ko-KR" dirty="0"/>
              <a:t> -version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93C02-7292-4BCE-86E1-9CDC764D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0" y="5921320"/>
            <a:ext cx="444879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62DC9E-D961-932A-303D-ACC7A89BFE38}"/>
              </a:ext>
            </a:extLst>
          </p:cNvPr>
          <p:cNvSpPr txBox="1"/>
          <p:nvPr/>
        </p:nvSpPr>
        <p:spPr>
          <a:xfrm>
            <a:off x="1314450" y="1055132"/>
            <a:ext cx="327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https://chocolatey.org/install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84B2D-8C26-4588-880A-3D190271D390}"/>
              </a:ext>
            </a:extLst>
          </p:cNvPr>
          <p:cNvSpPr txBox="1"/>
          <p:nvPr/>
        </p:nvSpPr>
        <p:spPr>
          <a:xfrm>
            <a:off x="1685925" y="672584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 err="1"/>
              <a:t>hocolatey</a:t>
            </a:r>
            <a:r>
              <a:rPr lang="ko-KR" altLang="en-US" dirty="0"/>
              <a:t> 설치</a:t>
            </a: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946FD7D6-D2D3-D073-6A83-94104F198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092542"/>
              </p:ext>
            </p:extLst>
          </p:nvPr>
        </p:nvGraphicFramePr>
        <p:xfrm>
          <a:off x="6724651" y="125691"/>
          <a:ext cx="5238752" cy="665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521120" imgH="9570600" progId="Paint.Picture">
                  <p:embed/>
                </p:oleObj>
              </mc:Choice>
              <mc:Fallback>
                <p:oleObj name="비트맵 이미지" r:id="rId2" imgW="7521120" imgH="9570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24651" y="125691"/>
                        <a:ext cx="5238752" cy="665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0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1BDE4-AD89-4FD9-A29B-86B50CC9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18"/>
            <a:ext cx="10515600" cy="591834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600" dirty="0"/>
              <a:t>2. Nodejs </a:t>
            </a:r>
            <a:r>
              <a:rPr lang="ko-KR" altLang="en-US" sz="2600" dirty="0"/>
              <a:t>설치</a:t>
            </a:r>
            <a:r>
              <a:rPr lang="en-US" altLang="ko-KR" sz="2600" dirty="0"/>
              <a:t>(</a:t>
            </a:r>
            <a:r>
              <a:rPr lang="ko-KR" altLang="en-US" sz="2600" dirty="0"/>
              <a:t>아래 명령어 사용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Choco install –y </a:t>
            </a:r>
            <a:r>
              <a:rPr lang="en-US" altLang="ko-KR" sz="2400" dirty="0" err="1"/>
              <a:t>nodejs.install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2600" dirty="0"/>
              <a:t> Node </a:t>
            </a:r>
            <a:r>
              <a:rPr lang="ko-KR" altLang="en-US" sz="2600" dirty="0"/>
              <a:t>버전확인</a:t>
            </a:r>
            <a:r>
              <a:rPr lang="en-US" altLang="ko-KR" sz="2600" dirty="0"/>
              <a:t>(</a:t>
            </a:r>
            <a:r>
              <a:rPr lang="en-US" altLang="ko-KR" sz="2600" dirty="0" err="1"/>
              <a:t>cmd</a:t>
            </a:r>
            <a:r>
              <a:rPr lang="en-US" altLang="ko-KR" sz="2600" dirty="0"/>
              <a:t> </a:t>
            </a:r>
            <a:r>
              <a:rPr lang="ko-KR" altLang="en-US" sz="2600" dirty="0"/>
              <a:t>관리자 권한 </a:t>
            </a:r>
            <a:r>
              <a:rPr lang="ko-KR" altLang="en-US" sz="2600" dirty="0">
                <a:solidFill>
                  <a:srgbClr val="FF0000"/>
                </a:solidFill>
              </a:rPr>
              <a:t>재실행</a:t>
            </a:r>
            <a:r>
              <a:rPr lang="ko-KR" altLang="en-US" sz="2600" dirty="0"/>
              <a:t> 후 아래 명령어 사용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node --version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- </a:t>
            </a:r>
            <a:r>
              <a:rPr lang="en-US" altLang="ko-KR" sz="2600" dirty="0" err="1"/>
              <a:t>Npm</a:t>
            </a:r>
            <a:r>
              <a:rPr lang="en-US" altLang="ko-KR" sz="2600" dirty="0"/>
              <a:t> </a:t>
            </a:r>
            <a:r>
              <a:rPr lang="ko-KR" altLang="en-US" sz="2600" dirty="0"/>
              <a:t>버전확인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400" dirty="0" err="1"/>
              <a:t>npm</a:t>
            </a:r>
            <a:r>
              <a:rPr lang="en-US" altLang="ko-KR" sz="2400" dirty="0"/>
              <a:t> --version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3E08C-15BF-46A3-B4F5-8BCDEB125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1" y="1393374"/>
            <a:ext cx="8098122" cy="23644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85B2D8-D98B-3C52-E978-AB328C950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096" y="4252998"/>
            <a:ext cx="338137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5550CD-897A-A11E-9BB6-692BBE465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095" y="5729288"/>
            <a:ext cx="33813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B628E1-0475-F634-9E4D-4E3FAB547E89}"/>
              </a:ext>
            </a:extLst>
          </p:cNvPr>
          <p:cNvSpPr txBox="1"/>
          <p:nvPr/>
        </p:nvSpPr>
        <p:spPr>
          <a:xfrm>
            <a:off x="457200" y="424934"/>
            <a:ext cx="240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>
                <a:effectLst/>
                <a:latin typeface="PT Sans"/>
              </a:rPr>
              <a:t>Node.js LTS (Install)</a:t>
            </a:r>
            <a:endParaRPr lang="en-US" altLang="ko-KR" b="1" i="0" dirty="0">
              <a:effectLst/>
              <a:latin typeface="PT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F127-873B-94B9-27B1-9468FF9FBD1C}"/>
              </a:ext>
            </a:extLst>
          </p:cNvPr>
          <p:cNvSpPr txBox="1"/>
          <p:nvPr/>
        </p:nvSpPr>
        <p:spPr>
          <a:xfrm>
            <a:off x="371475" y="977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https://community.chocolatey.org/packages/nodejs-lts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FAE8757-7857-BBC1-BEF0-DD7EE1564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754323"/>
              </p:ext>
            </p:extLst>
          </p:nvPr>
        </p:nvGraphicFramePr>
        <p:xfrm>
          <a:off x="3252788" y="1837253"/>
          <a:ext cx="8482012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481240" imgH="4823640" progId="Paint.Picture">
                  <p:embed/>
                </p:oleObj>
              </mc:Choice>
              <mc:Fallback>
                <p:oleObj name="비트맵 이미지" r:id="rId2" imgW="8481240" imgH="482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52788" y="1837253"/>
                        <a:ext cx="8482012" cy="482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B34A36-E50B-E9DD-AAF4-353BBA81E793}"/>
              </a:ext>
            </a:extLst>
          </p:cNvPr>
          <p:cNvSpPr txBox="1"/>
          <p:nvPr/>
        </p:nvSpPr>
        <p:spPr>
          <a:xfrm>
            <a:off x="259556" y="2016681"/>
            <a:ext cx="279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 err="1"/>
              <a:t>choco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nodejs-lts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94D5C-728F-DDEA-DC0C-D26899E26E50}"/>
              </a:ext>
            </a:extLst>
          </p:cNvPr>
          <p:cNvSpPr txBox="1"/>
          <p:nvPr/>
        </p:nvSpPr>
        <p:spPr>
          <a:xfrm>
            <a:off x="259556" y="3009811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업데이트</a:t>
            </a:r>
            <a:br>
              <a:rPr lang="en-US" altLang="ko-KR" dirty="0"/>
            </a:br>
            <a:r>
              <a:rPr lang="en-US" altLang="ko-KR" dirty="0"/>
              <a:t>&gt;</a:t>
            </a:r>
            <a:r>
              <a:rPr lang="ko-KR" altLang="en-US" dirty="0" err="1"/>
              <a:t>choco</a:t>
            </a:r>
            <a:r>
              <a:rPr lang="ko-KR" altLang="en-US" dirty="0"/>
              <a:t> </a:t>
            </a:r>
            <a:r>
              <a:rPr lang="ko-KR" altLang="en-US" dirty="0" err="1"/>
              <a:t>upgrade</a:t>
            </a:r>
            <a:r>
              <a:rPr lang="ko-KR" altLang="en-US" dirty="0"/>
              <a:t> </a:t>
            </a:r>
            <a:r>
              <a:rPr lang="ko-KR" altLang="en-US" dirty="0" err="1"/>
              <a:t>nodejs-lts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1887C-7DB1-A935-79E6-2D4DEAA1643E}"/>
              </a:ext>
            </a:extLst>
          </p:cNvPr>
          <p:cNvSpPr txBox="1"/>
          <p:nvPr/>
        </p:nvSpPr>
        <p:spPr>
          <a:xfrm>
            <a:off x="259556" y="4189407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Node </a:t>
            </a:r>
            <a:r>
              <a:rPr lang="ko-KR" altLang="en-US" dirty="0"/>
              <a:t>버전확인</a:t>
            </a:r>
            <a:br>
              <a:rPr lang="en-US" altLang="ko-KR" dirty="0"/>
            </a:br>
            <a:r>
              <a:rPr lang="en-US" altLang="ko-KR" dirty="0"/>
              <a:t>&gt;node</a:t>
            </a:r>
            <a:r>
              <a:rPr lang="ko-KR" altLang="en-US" dirty="0"/>
              <a:t> </a:t>
            </a:r>
            <a:r>
              <a:rPr lang="en-US" altLang="ko-KR" dirty="0"/>
              <a:t>-v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49129-C8DF-C8CD-C5C2-673462DD746E}"/>
              </a:ext>
            </a:extLst>
          </p:cNvPr>
          <p:cNvSpPr txBox="1"/>
          <p:nvPr/>
        </p:nvSpPr>
        <p:spPr>
          <a:xfrm>
            <a:off x="259556" y="5326275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버전확인</a:t>
            </a:r>
            <a:br>
              <a:rPr lang="en-US" altLang="ko-KR" dirty="0"/>
            </a:br>
            <a:r>
              <a:rPr lang="en-US" altLang="ko-KR" dirty="0"/>
              <a:t>&gt;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-v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39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AE631-5701-902B-0D3E-9F32F9AA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Python </a:t>
            </a:r>
            <a:r>
              <a:rPr lang="ko-KR" altLang="en-US" dirty="0"/>
              <a:t>설치 </a:t>
            </a:r>
            <a:r>
              <a:rPr lang="en-US" altLang="ko-KR" dirty="0"/>
              <a:t>(python2</a:t>
            </a:r>
            <a:r>
              <a:rPr lang="ko-KR" altLang="en-US" dirty="0"/>
              <a:t>설치함 </a:t>
            </a:r>
            <a:r>
              <a:rPr lang="en-US" altLang="ko-KR" dirty="0"/>
              <a:t>2021.7</a:t>
            </a:r>
            <a:r>
              <a:rPr lang="ko-KR" altLang="en-US" dirty="0"/>
              <a:t>월 자료</a:t>
            </a:r>
            <a:r>
              <a:rPr lang="en-US" altLang="ko-KR" dirty="0"/>
              <a:t>, python3</a:t>
            </a:r>
            <a:r>
              <a:rPr lang="ko-KR" altLang="en-US" dirty="0"/>
              <a:t>는 사용하는지 모름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명령프롬프트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)</a:t>
            </a:r>
            <a:r>
              <a:rPr lang="ko-KR" altLang="en-US" sz="2400" dirty="0"/>
              <a:t>를 관리자 권한으로 실행 후 아래 명령어 사용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choco</a:t>
            </a:r>
            <a:r>
              <a:rPr lang="en-US" altLang="ko-KR" sz="2400" dirty="0"/>
              <a:t> install –y python2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400" dirty="0"/>
              <a:t>python</a:t>
            </a:r>
            <a:r>
              <a:rPr lang="ko-KR" altLang="en-US" sz="2400" dirty="0"/>
              <a:t>버전 확인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 python --version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BCE33-9994-BCED-A4E0-69ACE164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76" y="2315798"/>
            <a:ext cx="5402738" cy="2226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4042DF-ACDA-1E30-8DDF-95265533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76" y="5738569"/>
            <a:ext cx="3514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24815-FC0D-4F0B-B30B-49316E83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426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 React</a:t>
            </a:r>
            <a:r>
              <a:rPr lang="ko-KR" altLang="en-US" dirty="0"/>
              <a:t> </a:t>
            </a:r>
            <a:r>
              <a:rPr lang="en-US" altLang="ko-KR" dirty="0"/>
              <a:t>Native</a:t>
            </a:r>
            <a:r>
              <a:rPr lang="ko-KR" altLang="en-US" dirty="0"/>
              <a:t> </a:t>
            </a:r>
            <a:r>
              <a:rPr lang="en-US" altLang="ko-KR" dirty="0"/>
              <a:t>CLI</a:t>
            </a:r>
            <a:r>
              <a:rPr lang="ko-KR" altLang="en-US" dirty="0"/>
              <a:t> 설치</a:t>
            </a:r>
            <a:r>
              <a:rPr lang="en-US" altLang="ko-KR" dirty="0"/>
              <a:t>(</a:t>
            </a:r>
            <a:r>
              <a:rPr lang="ko-KR" altLang="en-US" dirty="0"/>
              <a:t>아래 명령어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 install</a:t>
            </a:r>
            <a:r>
              <a:rPr lang="ko-KR" altLang="en-US" sz="2400" dirty="0"/>
              <a:t> </a:t>
            </a:r>
            <a:r>
              <a:rPr lang="en-US" altLang="ko-KR" sz="2400" dirty="0"/>
              <a:t>–g</a:t>
            </a:r>
            <a:r>
              <a:rPr lang="ko-KR" altLang="en-US" sz="2400" dirty="0"/>
              <a:t> </a:t>
            </a:r>
            <a:r>
              <a:rPr lang="en-US" altLang="ko-KR" sz="2400" dirty="0"/>
              <a:t>react-native-cli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 React Native </a:t>
            </a:r>
            <a:r>
              <a:rPr lang="ko-KR" altLang="en-US" dirty="0"/>
              <a:t>버전확인</a:t>
            </a:r>
            <a:r>
              <a:rPr lang="en-US" altLang="ko-KR" dirty="0"/>
              <a:t>(</a:t>
            </a:r>
            <a:r>
              <a:rPr lang="ko-KR" altLang="en-US" dirty="0"/>
              <a:t>아래 명령어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npx</a:t>
            </a:r>
            <a:r>
              <a:rPr lang="en-US" altLang="ko-KR" sz="2400" dirty="0"/>
              <a:t> react-native –version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E385F-4BCA-6ECA-E777-B8C3F75BBF1A}"/>
              </a:ext>
            </a:extLst>
          </p:cNvPr>
          <p:cNvSpPr txBox="1"/>
          <p:nvPr/>
        </p:nvSpPr>
        <p:spPr>
          <a:xfrm>
            <a:off x="4414416" y="6146315"/>
            <a:ext cx="4636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A3A3A"/>
                </a:solidFill>
                <a:effectLst/>
                <a:latin typeface="Monaco"/>
              </a:rPr>
              <a:t>&gt;</a:t>
            </a:r>
            <a:r>
              <a:rPr lang="en-US" altLang="ko-KR" b="0" i="0" dirty="0" err="1">
                <a:solidFill>
                  <a:srgbClr val="3A3A3A"/>
                </a:solidFill>
                <a:effectLst/>
                <a:latin typeface="Monaco"/>
              </a:rPr>
              <a:t>npm</a:t>
            </a:r>
            <a:r>
              <a:rPr lang="en-US" altLang="ko-KR" b="0" i="0" dirty="0">
                <a:solidFill>
                  <a:srgbClr val="3A3A3A"/>
                </a:solidFill>
                <a:effectLst/>
                <a:latin typeface="Monaco"/>
              </a:rPr>
              <a:t> install --no-fund </a:t>
            </a:r>
            <a:r>
              <a:rPr lang="en-US" altLang="ko-KR" dirty="0"/>
              <a:t>–g</a:t>
            </a:r>
            <a:r>
              <a:rPr lang="ko-KR" altLang="en-US" dirty="0"/>
              <a:t> </a:t>
            </a:r>
            <a:r>
              <a:rPr lang="en-US" altLang="ko-KR" dirty="0"/>
              <a:t>react-native-cli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9E72D4C-454A-1F98-A16A-1F6CC94F3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228770"/>
              </p:ext>
            </p:extLst>
          </p:nvPr>
        </p:nvGraphicFramePr>
        <p:xfrm>
          <a:off x="1036182" y="4353526"/>
          <a:ext cx="4733734" cy="158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3589200" imgH="1203840" progId="Paint.Picture">
                  <p:embed/>
                </p:oleObj>
              </mc:Choice>
              <mc:Fallback>
                <p:oleObj name="비트맵 이미지" r:id="rId2" imgW="3589200" imgH="1203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6182" y="4353526"/>
                        <a:ext cx="4733734" cy="158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06F3C2-E789-B26E-21EB-8DB85C523010}"/>
              </a:ext>
            </a:extLst>
          </p:cNvPr>
          <p:cNvSpPr txBox="1"/>
          <p:nvPr/>
        </p:nvSpPr>
        <p:spPr>
          <a:xfrm>
            <a:off x="978463" y="6146315"/>
            <a:ext cx="4284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3A3A3A"/>
                </a:solidFill>
                <a:latin typeface="Monaco"/>
              </a:rPr>
              <a:t>위와</a:t>
            </a:r>
            <a:r>
              <a:rPr lang="ko-KR" altLang="en-US" b="0" i="0"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lang="ko-KR" altLang="en-US" b="0" i="0" dirty="0">
                <a:solidFill>
                  <a:srgbClr val="3A3A3A"/>
                </a:solidFill>
                <a:effectLst/>
                <a:latin typeface="Monaco"/>
              </a:rPr>
              <a:t>같은 </a:t>
            </a:r>
            <a:r>
              <a:rPr lang="en-US" altLang="ko-KR" b="0" i="0" dirty="0" err="1">
                <a:solidFill>
                  <a:srgbClr val="3A3A3A"/>
                </a:solidFill>
                <a:effectLst/>
                <a:latin typeface="Monaco"/>
              </a:rPr>
              <a:t>Npm</a:t>
            </a:r>
            <a:r>
              <a:rPr lang="en-US" altLang="ko-KR" b="0" i="0" dirty="0">
                <a:solidFill>
                  <a:srgbClr val="3A3A3A"/>
                </a:solidFill>
                <a:effectLst/>
                <a:latin typeface="Monaco"/>
              </a:rPr>
              <a:t> fund </a:t>
            </a:r>
            <a:r>
              <a:rPr lang="ko-KR" altLang="en-US" b="0" i="0" dirty="0">
                <a:solidFill>
                  <a:srgbClr val="3A3A3A"/>
                </a:solidFill>
                <a:effectLst/>
                <a:latin typeface="Monaco"/>
              </a:rPr>
              <a:t>에러 발생시</a:t>
            </a:r>
            <a:endParaRPr lang="en-US" altLang="ko-KR" b="0" i="0" dirty="0">
              <a:solidFill>
                <a:srgbClr val="3A3A3A"/>
              </a:solidFill>
              <a:effectLst/>
              <a:latin typeface="Monac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394327-1EC5-B051-745E-6AD659E8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82" y="2974273"/>
            <a:ext cx="7866181" cy="9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EDE62-68DC-4883-A003-2AE8B82E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02918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아래 명령어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400" dirty="0" err="1"/>
              <a:t>choco</a:t>
            </a:r>
            <a:r>
              <a:rPr lang="en-US" altLang="ko-KR" sz="2400" dirty="0"/>
              <a:t> install –y jdk8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버전확인 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관리자권한 </a:t>
            </a:r>
            <a:r>
              <a:rPr lang="ko-KR" altLang="en-US" dirty="0">
                <a:solidFill>
                  <a:srgbClr val="FF0000"/>
                </a:solidFill>
              </a:rPr>
              <a:t>재실행</a:t>
            </a:r>
            <a:r>
              <a:rPr lang="ko-KR" altLang="en-US" dirty="0"/>
              <a:t> 후 아래 명령어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java –version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Java </a:t>
            </a:r>
            <a:r>
              <a:rPr lang="ko-KR" altLang="en-US" dirty="0"/>
              <a:t>컴파일러 버전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javac</a:t>
            </a:r>
            <a:r>
              <a:rPr lang="en-US" altLang="ko-KR" dirty="0"/>
              <a:t> -version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23880-5E07-41B4-9AFF-0C2E6EDD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52" y="3015055"/>
            <a:ext cx="6420746" cy="895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AF02FE-D2AF-43A9-9BA0-12B97536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52" y="5309773"/>
            <a:ext cx="412490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9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10795</TotalTime>
  <Words>874</Words>
  <Application>Microsoft Office PowerPoint</Application>
  <PresentationFormat>와이드스크린</PresentationFormat>
  <Paragraphs>184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Arial Unicode MS</vt:lpstr>
      <vt:lpstr>Gowun Dodum</vt:lpstr>
      <vt:lpstr>Monaco</vt:lpstr>
      <vt:lpstr>Noto Sans KR</vt:lpstr>
      <vt:lpstr>ui-monospace</vt:lpstr>
      <vt:lpstr>맑은 고딕</vt:lpstr>
      <vt:lpstr>Arial</vt:lpstr>
      <vt:lpstr>Consolas</vt:lpstr>
      <vt:lpstr>PT Sans</vt:lpstr>
      <vt:lpstr>Office 테마</vt:lpstr>
      <vt:lpstr>비트맵 이미지</vt:lpstr>
      <vt:lpstr>React Native</vt:lpstr>
      <vt:lpstr>PowerPoint 프레젠테이션</vt:lpstr>
      <vt:lpstr>윈도우에 react native 개발 환경 구축하기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안드로이드 스튜디오 설치</vt:lpstr>
      <vt:lpstr>6-1. 안드로이드 스튜디오 설치</vt:lpstr>
      <vt:lpstr>PowerPoint 프레젠테이션</vt:lpstr>
      <vt:lpstr>PowerPoint 프레젠테이션</vt:lpstr>
      <vt:lpstr>PowerPoint 프레젠테이션</vt:lpstr>
      <vt:lpstr>8. 프로젝트 만들기</vt:lpstr>
      <vt:lpstr>9. 안드로이드 기기 준비</vt:lpstr>
      <vt:lpstr>10. 리액트 네이티브 앱 실행</vt:lpstr>
      <vt:lpstr>PowerPoint 프레젠테이션</vt:lpstr>
      <vt:lpstr>설치 –MacOS(M1)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서 진범</dc:creator>
  <cp:lastModifiedBy> </cp:lastModifiedBy>
  <cp:revision>51</cp:revision>
  <dcterms:created xsi:type="dcterms:W3CDTF">2022-05-12T02:12:13Z</dcterms:created>
  <dcterms:modified xsi:type="dcterms:W3CDTF">2022-08-10T08:53:41Z</dcterms:modified>
</cp:coreProperties>
</file>