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7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E04038-E25F-8009-7772-D6BFBE2D3EAF}" v="4" dt="2019-04-22T15:04:54.655"/>
    <p1510:client id="{76FA9FA5-AE65-CC97-E325-F9A44468570B}" v="5" dt="2019-04-22T15:41:24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현우" userId="S::jeonghyunwoo@korea.ac.kr::a1e63bd7-1b55-4746-a0de-61cbe0282a90" providerId="AD" clId="Web-{80312DAD-1F8F-4999-9216-90D253FAB3ED}"/>
    <pc:docChg chg="addSld modSld sldOrd">
      <pc:chgData name="정현우" userId="S::jeonghyunwoo@korea.ac.kr::a1e63bd7-1b55-4746-a0de-61cbe0282a90" providerId="AD" clId="Web-{80312DAD-1F8F-4999-9216-90D253FAB3ED}" dt="2019-03-31T14:20:36.114" v="220" actId="20577"/>
      <pc:docMkLst>
        <pc:docMk/>
      </pc:docMkLst>
      <pc:sldChg chg="modSp">
        <pc:chgData name="정현우" userId="S::jeonghyunwoo@korea.ac.kr::a1e63bd7-1b55-4746-a0de-61cbe0282a90" providerId="AD" clId="Web-{80312DAD-1F8F-4999-9216-90D253FAB3ED}" dt="2019-03-31T14:07:20.779" v="74" actId="20577"/>
        <pc:sldMkLst>
          <pc:docMk/>
          <pc:sldMk cId="4262868419" sldId="256"/>
        </pc:sldMkLst>
        <pc:spChg chg="mod">
          <ac:chgData name="정현우" userId="S::jeonghyunwoo@korea.ac.kr::a1e63bd7-1b55-4746-a0de-61cbe0282a90" providerId="AD" clId="Web-{80312DAD-1F8F-4999-9216-90D253FAB3ED}" dt="2019-03-31T14:06:12.513" v="44" actId="20577"/>
          <ac:spMkLst>
            <pc:docMk/>
            <pc:sldMk cId="4262868419" sldId="256"/>
            <ac:spMk id="2" creationId="{70752FD7-76EF-4EBF-8807-5A08A9C8EA09}"/>
          </ac:spMkLst>
        </pc:spChg>
        <pc:spChg chg="mod">
          <ac:chgData name="정현우" userId="S::jeonghyunwoo@korea.ac.kr::a1e63bd7-1b55-4746-a0de-61cbe0282a90" providerId="AD" clId="Web-{80312DAD-1F8F-4999-9216-90D253FAB3ED}" dt="2019-03-31T14:07:20.779" v="74" actId="20577"/>
          <ac:spMkLst>
            <pc:docMk/>
            <pc:sldMk cId="4262868419" sldId="256"/>
            <ac:spMk id="3" creationId="{F4C8D8C1-1062-49B2-BB56-D9F8E5DA6EB6}"/>
          </ac:spMkLst>
        </pc:spChg>
      </pc:sldChg>
      <pc:sldChg chg="modSp new">
        <pc:chgData name="정현우" userId="S::jeonghyunwoo@korea.ac.kr::a1e63bd7-1b55-4746-a0de-61cbe0282a90" providerId="AD" clId="Web-{80312DAD-1F8F-4999-9216-90D253FAB3ED}" dt="2019-03-31T14:14:10.158" v="94" actId="20577"/>
        <pc:sldMkLst>
          <pc:docMk/>
          <pc:sldMk cId="1061504828" sldId="257"/>
        </pc:sldMkLst>
        <pc:spChg chg="mod">
          <ac:chgData name="정현우" userId="S::jeonghyunwoo@korea.ac.kr::a1e63bd7-1b55-4746-a0de-61cbe0282a90" providerId="AD" clId="Web-{80312DAD-1F8F-4999-9216-90D253FAB3ED}" dt="2019-03-31T14:14:10.158" v="94" actId="20577"/>
          <ac:spMkLst>
            <pc:docMk/>
            <pc:sldMk cId="1061504828" sldId="257"/>
            <ac:spMk id="2" creationId="{8ECB2E39-B3E5-4B00-ABAC-3111BA69BB63}"/>
          </ac:spMkLst>
        </pc:spChg>
      </pc:sldChg>
      <pc:sldChg chg="addSp modSp new ord">
        <pc:chgData name="정현우" userId="S::jeonghyunwoo@korea.ac.kr::a1e63bd7-1b55-4746-a0de-61cbe0282a90" providerId="AD" clId="Web-{80312DAD-1F8F-4999-9216-90D253FAB3ED}" dt="2019-03-31T14:14:53.080" v="110" actId="14100"/>
        <pc:sldMkLst>
          <pc:docMk/>
          <pc:sldMk cId="3895146717" sldId="258"/>
        </pc:sldMkLst>
        <pc:spChg chg="add mod">
          <ac:chgData name="정현우" userId="S::jeonghyunwoo@korea.ac.kr::a1e63bd7-1b55-4746-a0de-61cbe0282a90" providerId="AD" clId="Web-{80312DAD-1F8F-4999-9216-90D253FAB3ED}" dt="2019-03-31T14:14:53.080" v="110" actId="14100"/>
          <ac:spMkLst>
            <pc:docMk/>
            <pc:sldMk cId="3895146717" sldId="258"/>
            <ac:spMk id="2" creationId="{3F188B14-22E4-48B0-A3A6-755AC3332AD4}"/>
          </ac:spMkLst>
        </pc:spChg>
      </pc:sldChg>
      <pc:sldChg chg="modSp add replId">
        <pc:chgData name="정현우" userId="S::jeonghyunwoo@korea.ac.kr::a1e63bd7-1b55-4746-a0de-61cbe0282a90" providerId="AD" clId="Web-{80312DAD-1F8F-4999-9216-90D253FAB3ED}" dt="2019-03-31T14:20:35.239" v="219" actId="20577"/>
        <pc:sldMkLst>
          <pc:docMk/>
          <pc:sldMk cId="3767328105" sldId="259"/>
        </pc:sldMkLst>
        <pc:spChg chg="mod">
          <ac:chgData name="정현우" userId="S::jeonghyunwoo@korea.ac.kr::a1e63bd7-1b55-4746-a0de-61cbe0282a90" providerId="AD" clId="Web-{80312DAD-1F8F-4999-9216-90D253FAB3ED}" dt="2019-03-31T14:20:35.239" v="219" actId="20577"/>
          <ac:spMkLst>
            <pc:docMk/>
            <pc:sldMk cId="3767328105" sldId="259"/>
            <ac:spMk id="2" creationId="{3F188B14-22E4-48B0-A3A6-755AC3332AD4}"/>
          </ac:spMkLst>
        </pc:spChg>
      </pc:sldChg>
    </pc:docChg>
  </pc:docChgLst>
  <pc:docChgLst>
    <pc:chgData name="정현우" userId="S::jeonghyunwoo@korea.ac.kr::a1e63bd7-1b55-4746-a0de-61cbe0282a90" providerId="AD" clId="Web-{76FA9FA5-AE65-CC97-E325-F9A44468570B}"/>
    <pc:docChg chg="addSld modSld sldOrd">
      <pc:chgData name="정현우" userId="S::jeonghyunwoo@korea.ac.kr::a1e63bd7-1b55-4746-a0de-61cbe0282a90" providerId="AD" clId="Web-{76FA9FA5-AE65-CC97-E325-F9A44468570B}" dt="2019-04-22T15:46:04.966" v="324" actId="20577"/>
      <pc:docMkLst>
        <pc:docMk/>
      </pc:docMkLst>
      <pc:sldChg chg="modSp">
        <pc:chgData name="정현우" userId="S::jeonghyunwoo@korea.ac.kr::a1e63bd7-1b55-4746-a0de-61cbe0282a90" providerId="AD" clId="Web-{76FA9FA5-AE65-CC97-E325-F9A44468570B}" dt="2019-04-22T15:09:38.493" v="2" actId="20577"/>
        <pc:sldMkLst>
          <pc:docMk/>
          <pc:sldMk cId="4262868419" sldId="256"/>
        </pc:sldMkLst>
        <pc:spChg chg="mod">
          <ac:chgData name="정현우" userId="S::jeonghyunwoo@korea.ac.kr::a1e63bd7-1b55-4746-a0de-61cbe0282a90" providerId="AD" clId="Web-{76FA9FA5-AE65-CC97-E325-F9A44468570B}" dt="2019-04-22T15:09:38.493" v="2" actId="20577"/>
          <ac:spMkLst>
            <pc:docMk/>
            <pc:sldMk cId="4262868419" sldId="256"/>
            <ac:spMk id="2" creationId="{70752FD7-76EF-4EBF-8807-5A08A9C8EA09}"/>
          </ac:spMkLst>
        </pc:spChg>
      </pc:sldChg>
      <pc:sldChg chg="addSp delSp modSp">
        <pc:chgData name="정현우" userId="S::jeonghyunwoo@korea.ac.kr::a1e63bd7-1b55-4746-a0de-61cbe0282a90" providerId="AD" clId="Web-{76FA9FA5-AE65-CC97-E325-F9A44468570B}" dt="2019-04-22T15:41:57.266" v="195" actId="20577"/>
        <pc:sldMkLst>
          <pc:docMk/>
          <pc:sldMk cId="3895146717" sldId="258"/>
        </pc:sldMkLst>
        <pc:spChg chg="mod">
          <ac:chgData name="정현우" userId="S::jeonghyunwoo@korea.ac.kr::a1e63bd7-1b55-4746-a0de-61cbe0282a90" providerId="AD" clId="Web-{76FA9FA5-AE65-CC97-E325-F9A44468570B}" dt="2019-04-22T15:10:24.664" v="17"/>
          <ac:spMkLst>
            <pc:docMk/>
            <pc:sldMk cId="3895146717" sldId="258"/>
            <ac:spMk id="2" creationId="{3F188B14-22E4-48B0-A3A6-755AC3332AD4}"/>
          </ac:spMkLst>
        </pc:spChg>
        <pc:spChg chg="add mod">
          <ac:chgData name="정현우" userId="S::jeonghyunwoo@korea.ac.kr::a1e63bd7-1b55-4746-a0de-61cbe0282a90" providerId="AD" clId="Web-{76FA9FA5-AE65-CC97-E325-F9A44468570B}" dt="2019-04-22T15:40:36.158" v="152" actId="1076"/>
          <ac:spMkLst>
            <pc:docMk/>
            <pc:sldMk cId="3895146717" sldId="258"/>
            <ac:spMk id="5" creationId="{B059D447-DAD8-4870-86C9-CAD6F7007AA9}"/>
          </ac:spMkLst>
        </pc:spChg>
        <pc:spChg chg="add mod">
          <ac:chgData name="정현우" userId="S::jeonghyunwoo@korea.ac.kr::a1e63bd7-1b55-4746-a0de-61cbe0282a90" providerId="AD" clId="Web-{76FA9FA5-AE65-CC97-E325-F9A44468570B}" dt="2019-04-22T15:41:24.814" v="170" actId="1076"/>
          <ac:spMkLst>
            <pc:docMk/>
            <pc:sldMk cId="3895146717" sldId="258"/>
            <ac:spMk id="6" creationId="{7FEAD774-AD92-447B-8AAA-47B1A7F5BA97}"/>
          </ac:spMkLst>
        </pc:spChg>
        <pc:spChg chg="add mod">
          <ac:chgData name="정현우" userId="S::jeonghyunwoo@korea.ac.kr::a1e63bd7-1b55-4746-a0de-61cbe0282a90" providerId="AD" clId="Web-{76FA9FA5-AE65-CC97-E325-F9A44468570B}" dt="2019-04-22T15:41:17.845" v="168" actId="1076"/>
          <ac:spMkLst>
            <pc:docMk/>
            <pc:sldMk cId="3895146717" sldId="258"/>
            <ac:spMk id="7" creationId="{9D2491B2-5FD8-42C9-98BE-70570F95F622}"/>
          </ac:spMkLst>
        </pc:spChg>
        <pc:spChg chg="add mod">
          <ac:chgData name="정현우" userId="S::jeonghyunwoo@korea.ac.kr::a1e63bd7-1b55-4746-a0de-61cbe0282a90" providerId="AD" clId="Web-{76FA9FA5-AE65-CC97-E325-F9A44468570B}" dt="2019-04-22T15:41:57.266" v="195" actId="20577"/>
          <ac:spMkLst>
            <pc:docMk/>
            <pc:sldMk cId="3895146717" sldId="258"/>
            <ac:spMk id="8" creationId="{41ED8F74-7A4E-4FC8-8E60-8D0B2908CD26}"/>
          </ac:spMkLst>
        </pc:spChg>
        <pc:picChg chg="add del mod modCrop">
          <ac:chgData name="정현우" userId="S::jeonghyunwoo@korea.ac.kr::a1e63bd7-1b55-4746-a0de-61cbe0282a90" providerId="AD" clId="Web-{76FA9FA5-AE65-CC97-E325-F9A44468570B}" dt="2019-04-22T15:39:38.534" v="91"/>
          <ac:picMkLst>
            <pc:docMk/>
            <pc:sldMk cId="3895146717" sldId="258"/>
            <ac:picMk id="3" creationId="{A1B11541-A463-408C-AEA3-69AFB4E041DD}"/>
          </ac:picMkLst>
        </pc:picChg>
      </pc:sldChg>
      <pc:sldChg chg="addSp delSp modSp add ord replId">
        <pc:chgData name="정현우" userId="S::jeonghyunwoo@korea.ac.kr::a1e63bd7-1b55-4746-a0de-61cbe0282a90" providerId="AD" clId="Web-{76FA9FA5-AE65-CC97-E325-F9A44468570B}" dt="2019-04-22T15:42:19.328" v="218" actId="20577"/>
        <pc:sldMkLst>
          <pc:docMk/>
          <pc:sldMk cId="2618068701" sldId="260"/>
        </pc:sldMkLst>
        <pc:spChg chg="mod">
          <ac:chgData name="정현우" userId="S::jeonghyunwoo@korea.ac.kr::a1e63bd7-1b55-4746-a0de-61cbe0282a90" providerId="AD" clId="Web-{76FA9FA5-AE65-CC97-E325-F9A44468570B}" dt="2019-04-22T15:42:19.328" v="218" actId="20577"/>
          <ac:spMkLst>
            <pc:docMk/>
            <pc:sldMk cId="2618068701" sldId="260"/>
            <ac:spMk id="2" creationId="{3F188B14-22E4-48B0-A3A6-755AC3332AD4}"/>
          </ac:spMkLst>
        </pc:spChg>
        <pc:spChg chg="add del mod">
          <ac:chgData name="정현우" userId="S::jeonghyunwoo@korea.ac.kr::a1e63bd7-1b55-4746-a0de-61cbe0282a90" providerId="AD" clId="Web-{76FA9FA5-AE65-CC97-E325-F9A44468570B}" dt="2019-04-22T15:38:30.519" v="74"/>
          <ac:spMkLst>
            <pc:docMk/>
            <pc:sldMk cId="2618068701" sldId="260"/>
            <ac:spMk id="4" creationId="{2EC45D69-9315-4337-9F8D-1AD7E5A7F493}"/>
          </ac:spMkLst>
        </pc:spChg>
        <pc:spChg chg="add mod">
          <ac:chgData name="정현우" userId="S::jeonghyunwoo@korea.ac.kr::a1e63bd7-1b55-4746-a0de-61cbe0282a90" providerId="AD" clId="Web-{76FA9FA5-AE65-CC97-E325-F9A44468570B}" dt="2019-04-22T15:38:52.488" v="83"/>
          <ac:spMkLst>
            <pc:docMk/>
            <pc:sldMk cId="2618068701" sldId="260"/>
            <ac:spMk id="11" creationId="{68F6DD42-5110-4F69-9B0D-C47E6F52B1D2}"/>
          </ac:spMkLst>
        </pc:spChg>
        <pc:spChg chg="add del mod">
          <ac:chgData name="정현우" userId="S::jeonghyunwoo@korea.ac.kr::a1e63bd7-1b55-4746-a0de-61cbe0282a90" providerId="AD" clId="Web-{76FA9FA5-AE65-CC97-E325-F9A44468570B}" dt="2019-04-22T15:38:55.222" v="84"/>
          <ac:spMkLst>
            <pc:docMk/>
            <pc:sldMk cId="2618068701" sldId="260"/>
            <ac:spMk id="12" creationId="{800B8975-734E-4DB9-B447-C0AB835DBB0F}"/>
          </ac:spMkLst>
        </pc:spChg>
        <pc:spChg chg="add mod">
          <ac:chgData name="정현우" userId="S::jeonghyunwoo@korea.ac.kr::a1e63bd7-1b55-4746-a0de-61cbe0282a90" providerId="AD" clId="Web-{76FA9FA5-AE65-CC97-E325-F9A44468570B}" dt="2019-04-22T15:39:22.362" v="89" actId="20577"/>
          <ac:spMkLst>
            <pc:docMk/>
            <pc:sldMk cId="2618068701" sldId="260"/>
            <ac:spMk id="13" creationId="{7A48E416-F849-49FC-AB7F-FD3CC6A9A948}"/>
          </ac:spMkLst>
        </pc:spChg>
        <pc:picChg chg="mod">
          <ac:chgData name="정현우" userId="S::jeonghyunwoo@korea.ac.kr::a1e63bd7-1b55-4746-a0de-61cbe0282a90" providerId="AD" clId="Web-{76FA9FA5-AE65-CC97-E325-F9A44468570B}" dt="2019-04-22T15:24:57.750" v="27" actId="1076"/>
          <ac:picMkLst>
            <pc:docMk/>
            <pc:sldMk cId="2618068701" sldId="260"/>
            <ac:picMk id="3" creationId="{A1B11541-A463-408C-AEA3-69AFB4E041DD}"/>
          </ac:picMkLst>
        </pc:picChg>
        <pc:picChg chg="add del mod">
          <ac:chgData name="정현우" userId="S::jeonghyunwoo@korea.ac.kr::a1e63bd7-1b55-4746-a0de-61cbe0282a90" providerId="AD" clId="Web-{76FA9FA5-AE65-CC97-E325-F9A44468570B}" dt="2019-04-22T15:35:38.615" v="57"/>
          <ac:picMkLst>
            <pc:docMk/>
            <pc:sldMk cId="2618068701" sldId="260"/>
            <ac:picMk id="5" creationId="{A0EA9421-D448-44AE-8E5A-141A4742AD8E}"/>
          </ac:picMkLst>
        </pc:picChg>
        <pc:picChg chg="add del mod">
          <ac:chgData name="정현우" userId="S::jeonghyunwoo@korea.ac.kr::a1e63bd7-1b55-4746-a0de-61cbe0282a90" providerId="AD" clId="Web-{76FA9FA5-AE65-CC97-E325-F9A44468570B}" dt="2019-04-22T15:37:15.286" v="59"/>
          <ac:picMkLst>
            <pc:docMk/>
            <pc:sldMk cId="2618068701" sldId="260"/>
            <ac:picMk id="7" creationId="{BD75B9F7-CF97-492E-A81E-09BE9FC177CB}"/>
          </ac:picMkLst>
        </pc:picChg>
        <pc:picChg chg="add mod">
          <ac:chgData name="정현우" userId="S::jeonghyunwoo@korea.ac.kr::a1e63bd7-1b55-4746-a0de-61cbe0282a90" providerId="AD" clId="Web-{76FA9FA5-AE65-CC97-E325-F9A44468570B}" dt="2019-04-22T15:38:24.426" v="73" actId="1076"/>
          <ac:picMkLst>
            <pc:docMk/>
            <pc:sldMk cId="2618068701" sldId="260"/>
            <ac:picMk id="9" creationId="{EA84AC56-2147-46A7-94AF-2FC1BB8039CF}"/>
          </ac:picMkLst>
        </pc:picChg>
      </pc:sldChg>
      <pc:sldChg chg="addSp delSp modSp add replId">
        <pc:chgData name="정현우" userId="S::jeonghyunwoo@korea.ac.kr::a1e63bd7-1b55-4746-a0de-61cbe0282a90" providerId="AD" clId="Web-{76FA9FA5-AE65-CC97-E325-F9A44468570B}" dt="2019-04-22T15:45:13.310" v="292"/>
        <pc:sldMkLst>
          <pc:docMk/>
          <pc:sldMk cId="1157458048" sldId="261"/>
        </pc:sldMkLst>
        <pc:spChg chg="mod">
          <ac:chgData name="정현우" userId="S::jeonghyunwoo@korea.ac.kr::a1e63bd7-1b55-4746-a0de-61cbe0282a90" providerId="AD" clId="Web-{76FA9FA5-AE65-CC97-E325-F9A44468570B}" dt="2019-04-22T15:42:27.360" v="221" actId="20577"/>
          <ac:spMkLst>
            <pc:docMk/>
            <pc:sldMk cId="1157458048" sldId="261"/>
            <ac:spMk id="2" creationId="{3F188B14-22E4-48B0-A3A6-755AC3332AD4}"/>
          </ac:spMkLst>
        </pc:spChg>
        <pc:spChg chg="add mod">
          <ac:chgData name="정현우" userId="S::jeonghyunwoo@korea.ac.kr::a1e63bd7-1b55-4746-a0de-61cbe0282a90" providerId="AD" clId="Web-{76FA9FA5-AE65-CC97-E325-F9A44468570B}" dt="2019-04-22T15:45:10.560" v="288" actId="1076"/>
          <ac:spMkLst>
            <pc:docMk/>
            <pc:sldMk cId="1157458048" sldId="261"/>
            <ac:spMk id="4" creationId="{F0A5F9CA-7393-4904-9658-3CCE4AFED5B7}"/>
          </ac:spMkLst>
        </pc:spChg>
        <pc:spChg chg="add del mod">
          <ac:chgData name="정현우" userId="S::jeonghyunwoo@korea.ac.kr::a1e63bd7-1b55-4746-a0de-61cbe0282a90" providerId="AD" clId="Web-{76FA9FA5-AE65-CC97-E325-F9A44468570B}" dt="2019-04-22T15:44:52.498" v="285"/>
          <ac:spMkLst>
            <pc:docMk/>
            <pc:sldMk cId="1157458048" sldId="261"/>
            <ac:spMk id="5" creationId="{90F6204C-85E1-47C2-AC52-FA2EE185D6BD}"/>
          </ac:spMkLst>
        </pc:spChg>
        <pc:spChg chg="add mod">
          <ac:chgData name="정현우" userId="S::jeonghyunwoo@korea.ac.kr::a1e63bd7-1b55-4746-a0de-61cbe0282a90" providerId="AD" clId="Web-{76FA9FA5-AE65-CC97-E325-F9A44468570B}" dt="2019-04-22T15:45:13.310" v="292"/>
          <ac:spMkLst>
            <pc:docMk/>
            <pc:sldMk cId="1157458048" sldId="261"/>
            <ac:spMk id="6" creationId="{8237F6F8-42D1-4DFF-A2D5-06E6D1B7C9AD}"/>
          </ac:spMkLst>
        </pc:spChg>
        <pc:spChg chg="add mod">
          <ac:chgData name="정현우" userId="S::jeonghyunwoo@korea.ac.kr::a1e63bd7-1b55-4746-a0de-61cbe0282a90" providerId="AD" clId="Web-{76FA9FA5-AE65-CC97-E325-F9A44468570B}" dt="2019-04-22T15:45:10.592" v="291" actId="1076"/>
          <ac:spMkLst>
            <pc:docMk/>
            <pc:sldMk cId="1157458048" sldId="261"/>
            <ac:spMk id="7" creationId="{5936C9BF-069C-4D4A-ACFE-4FFE83A77DEC}"/>
          </ac:spMkLst>
        </pc:spChg>
        <pc:spChg chg="add mod">
          <ac:chgData name="정현우" userId="S::jeonghyunwoo@korea.ac.kr::a1e63bd7-1b55-4746-a0de-61cbe0282a90" providerId="AD" clId="Web-{76FA9FA5-AE65-CC97-E325-F9A44468570B}" dt="2019-04-22T15:45:10.576" v="289" actId="1076"/>
          <ac:spMkLst>
            <pc:docMk/>
            <pc:sldMk cId="1157458048" sldId="261"/>
            <ac:spMk id="8" creationId="{895CF3FD-ABC4-4E95-91B6-B6475C2A45D1}"/>
          </ac:spMkLst>
        </pc:spChg>
        <pc:spChg chg="del">
          <ac:chgData name="정현우" userId="S::jeonghyunwoo@korea.ac.kr::a1e63bd7-1b55-4746-a0de-61cbe0282a90" providerId="AD" clId="Web-{76FA9FA5-AE65-CC97-E325-F9A44468570B}" dt="2019-04-22T15:42:33.985" v="226"/>
          <ac:spMkLst>
            <pc:docMk/>
            <pc:sldMk cId="1157458048" sldId="261"/>
            <ac:spMk id="11" creationId="{68F6DD42-5110-4F69-9B0D-C47E6F52B1D2}"/>
          </ac:spMkLst>
        </pc:spChg>
        <pc:spChg chg="del">
          <ac:chgData name="정현우" userId="S::jeonghyunwoo@korea.ac.kr::a1e63bd7-1b55-4746-a0de-61cbe0282a90" providerId="AD" clId="Web-{76FA9FA5-AE65-CC97-E325-F9A44468570B}" dt="2019-04-22T15:42:33.985" v="225"/>
          <ac:spMkLst>
            <pc:docMk/>
            <pc:sldMk cId="1157458048" sldId="261"/>
            <ac:spMk id="13" creationId="{7A48E416-F849-49FC-AB7F-FD3CC6A9A948}"/>
          </ac:spMkLst>
        </pc:spChg>
        <pc:picChg chg="del">
          <ac:chgData name="정현우" userId="S::jeonghyunwoo@korea.ac.kr::a1e63bd7-1b55-4746-a0de-61cbe0282a90" providerId="AD" clId="Web-{76FA9FA5-AE65-CC97-E325-F9A44468570B}" dt="2019-04-22T15:42:30.344" v="224"/>
          <ac:picMkLst>
            <pc:docMk/>
            <pc:sldMk cId="1157458048" sldId="261"/>
            <ac:picMk id="3" creationId="{A1B11541-A463-408C-AEA3-69AFB4E041DD}"/>
          </ac:picMkLst>
        </pc:picChg>
        <pc:picChg chg="del">
          <ac:chgData name="정현우" userId="S::jeonghyunwoo@korea.ac.kr::a1e63bd7-1b55-4746-a0de-61cbe0282a90" providerId="AD" clId="Web-{76FA9FA5-AE65-CC97-E325-F9A44468570B}" dt="2019-04-22T15:42:33.985" v="227"/>
          <ac:picMkLst>
            <pc:docMk/>
            <pc:sldMk cId="1157458048" sldId="261"/>
            <ac:picMk id="9" creationId="{EA84AC56-2147-46A7-94AF-2FC1BB8039CF}"/>
          </ac:picMkLst>
        </pc:picChg>
      </pc:sldChg>
      <pc:sldChg chg="delSp modSp add replId">
        <pc:chgData name="정현우" userId="S::jeonghyunwoo@korea.ac.kr::a1e63bd7-1b55-4746-a0de-61cbe0282a90" providerId="AD" clId="Web-{76FA9FA5-AE65-CC97-E325-F9A44468570B}" dt="2019-04-22T15:46:03.091" v="322" actId="20577"/>
        <pc:sldMkLst>
          <pc:docMk/>
          <pc:sldMk cId="1993131391" sldId="262"/>
        </pc:sldMkLst>
        <pc:spChg chg="mod">
          <ac:chgData name="정현우" userId="S::jeonghyunwoo@korea.ac.kr::a1e63bd7-1b55-4746-a0de-61cbe0282a90" providerId="AD" clId="Web-{76FA9FA5-AE65-CC97-E325-F9A44468570B}" dt="2019-04-22T15:46:03.091" v="322" actId="20577"/>
          <ac:spMkLst>
            <pc:docMk/>
            <pc:sldMk cId="1993131391" sldId="262"/>
            <ac:spMk id="2" creationId="{3F188B14-22E4-48B0-A3A6-755AC3332AD4}"/>
          </ac:spMkLst>
        </pc:spChg>
        <pc:spChg chg="del">
          <ac:chgData name="정현우" userId="S::jeonghyunwoo@korea.ac.kr::a1e63bd7-1b55-4746-a0de-61cbe0282a90" providerId="AD" clId="Web-{76FA9FA5-AE65-CC97-E325-F9A44468570B}" dt="2019-04-22T15:45:54.857" v="309"/>
          <ac:spMkLst>
            <pc:docMk/>
            <pc:sldMk cId="1993131391" sldId="262"/>
            <ac:spMk id="4" creationId="{F0A5F9CA-7393-4904-9658-3CCE4AFED5B7}"/>
          </ac:spMkLst>
        </pc:spChg>
        <pc:spChg chg="del">
          <ac:chgData name="정현우" userId="S::jeonghyunwoo@korea.ac.kr::a1e63bd7-1b55-4746-a0de-61cbe0282a90" providerId="AD" clId="Web-{76FA9FA5-AE65-CC97-E325-F9A44468570B}" dt="2019-04-22T15:45:54.857" v="307"/>
          <ac:spMkLst>
            <pc:docMk/>
            <pc:sldMk cId="1993131391" sldId="262"/>
            <ac:spMk id="6" creationId="{8237F6F8-42D1-4DFF-A2D5-06E6D1B7C9AD}"/>
          </ac:spMkLst>
        </pc:spChg>
        <pc:spChg chg="del">
          <ac:chgData name="정현우" userId="S::jeonghyunwoo@korea.ac.kr::a1e63bd7-1b55-4746-a0de-61cbe0282a90" providerId="AD" clId="Web-{76FA9FA5-AE65-CC97-E325-F9A44468570B}" dt="2019-04-22T15:45:54.857" v="306"/>
          <ac:spMkLst>
            <pc:docMk/>
            <pc:sldMk cId="1993131391" sldId="262"/>
            <ac:spMk id="7" creationId="{5936C9BF-069C-4D4A-ACFE-4FFE83A77DEC}"/>
          </ac:spMkLst>
        </pc:spChg>
        <pc:spChg chg="del">
          <ac:chgData name="정현우" userId="S::jeonghyunwoo@korea.ac.kr::a1e63bd7-1b55-4746-a0de-61cbe0282a90" providerId="AD" clId="Web-{76FA9FA5-AE65-CC97-E325-F9A44468570B}" dt="2019-04-22T15:45:54.857" v="308"/>
          <ac:spMkLst>
            <pc:docMk/>
            <pc:sldMk cId="1993131391" sldId="262"/>
            <ac:spMk id="8" creationId="{895CF3FD-ABC4-4E95-91B6-B6475C2A45D1}"/>
          </ac:spMkLst>
        </pc:spChg>
      </pc:sldChg>
    </pc:docChg>
  </pc:docChgLst>
  <pc:docChgLst>
    <pc:chgData name="정현우" userId="S::jeonghyunwoo@korea.ac.kr::a1e63bd7-1b55-4746-a0de-61cbe0282a90" providerId="AD" clId="Web-{06E04038-E25F-8009-7772-D6BFBE2D3EAF}"/>
    <pc:docChg chg="modSld">
      <pc:chgData name="정현우" userId="S::jeonghyunwoo@korea.ac.kr::a1e63bd7-1b55-4746-a0de-61cbe0282a90" providerId="AD" clId="Web-{06E04038-E25F-8009-7772-D6BFBE2D3EAF}" dt="2019-04-22T15:08:15.638" v="257" actId="20577"/>
      <pc:docMkLst>
        <pc:docMk/>
      </pc:docMkLst>
      <pc:sldChg chg="modSp">
        <pc:chgData name="정현우" userId="S::jeonghyunwoo@korea.ac.kr::a1e63bd7-1b55-4746-a0de-61cbe0282a90" providerId="AD" clId="Web-{06E04038-E25F-8009-7772-D6BFBE2D3EAF}" dt="2019-04-22T15:08:15.638" v="256" actId="20577"/>
        <pc:sldMkLst>
          <pc:docMk/>
          <pc:sldMk cId="4262868419" sldId="256"/>
        </pc:sldMkLst>
        <pc:spChg chg="mod">
          <ac:chgData name="정현우" userId="S::jeonghyunwoo@korea.ac.kr::a1e63bd7-1b55-4746-a0de-61cbe0282a90" providerId="AD" clId="Web-{06E04038-E25F-8009-7772-D6BFBE2D3EAF}" dt="2019-04-22T15:08:15.638" v="256" actId="20577"/>
          <ac:spMkLst>
            <pc:docMk/>
            <pc:sldMk cId="4262868419" sldId="256"/>
            <ac:spMk id="2" creationId="{70752FD7-76EF-4EBF-8807-5A08A9C8EA09}"/>
          </ac:spMkLst>
        </pc:spChg>
      </pc:sldChg>
    </pc:docChg>
  </pc:docChgLst>
  <pc:docChgLst>
    <pc:chgData name="정현우" userId="S::jeonghyunwoo@korea.ac.kr::a1e63bd7-1b55-4746-a0de-61cbe0282a90" providerId="AD" clId="Web-{AB4F63F4-D6A0-409A-87BF-EFA84E2F5084}"/>
    <pc:docChg chg="addSld delSld modSld sldOrd">
      <pc:chgData name="정현우" userId="S::jeonghyunwoo@korea.ac.kr::a1e63bd7-1b55-4746-a0de-61cbe0282a90" providerId="AD" clId="Web-{AB4F63F4-D6A0-409A-87BF-EFA84E2F5084}" dt="2019-04-22T16:10:55.356" v="640" actId="20577"/>
      <pc:docMkLst>
        <pc:docMk/>
      </pc:docMkLst>
      <pc:sldChg chg="modSp">
        <pc:chgData name="정현우" userId="S::jeonghyunwoo@korea.ac.kr::a1e63bd7-1b55-4746-a0de-61cbe0282a90" providerId="AD" clId="Web-{AB4F63F4-D6A0-409A-87BF-EFA84E2F5084}" dt="2019-04-22T16:10:01.654" v="590" actId="20577"/>
        <pc:sldMkLst>
          <pc:docMk/>
          <pc:sldMk cId="1061504828" sldId="257"/>
        </pc:sldMkLst>
        <pc:spChg chg="mod">
          <ac:chgData name="정현우" userId="S::jeonghyunwoo@korea.ac.kr::a1e63bd7-1b55-4746-a0de-61cbe0282a90" providerId="AD" clId="Web-{AB4F63F4-D6A0-409A-87BF-EFA84E2F5084}" dt="2019-04-22T16:10:01.654" v="590" actId="20577"/>
          <ac:spMkLst>
            <pc:docMk/>
            <pc:sldMk cId="1061504828" sldId="257"/>
            <ac:spMk id="2" creationId="{8ECB2E39-B3E5-4B00-ABAC-3111BA69BB63}"/>
          </ac:spMkLst>
        </pc:spChg>
      </pc:sldChg>
      <pc:sldChg chg="del">
        <pc:chgData name="정현우" userId="S::jeonghyunwoo@korea.ac.kr::a1e63bd7-1b55-4746-a0de-61cbe0282a90" providerId="AD" clId="Web-{AB4F63F4-D6A0-409A-87BF-EFA84E2F5084}" dt="2019-04-22T16:09:40.842" v="577"/>
        <pc:sldMkLst>
          <pc:docMk/>
          <pc:sldMk cId="3767328105" sldId="259"/>
        </pc:sldMkLst>
      </pc:sldChg>
      <pc:sldChg chg="addSp modSp">
        <pc:chgData name="정현우" userId="S::jeonghyunwoo@korea.ac.kr::a1e63bd7-1b55-4746-a0de-61cbe0282a90" providerId="AD" clId="Web-{AB4F63F4-D6A0-409A-87BF-EFA84E2F5084}" dt="2019-04-22T16:10:55.356" v="639" actId="20577"/>
        <pc:sldMkLst>
          <pc:docMk/>
          <pc:sldMk cId="1993131391" sldId="262"/>
        </pc:sldMkLst>
        <pc:spChg chg="add mod">
          <ac:chgData name="정현우" userId="S::jeonghyunwoo@korea.ac.kr::a1e63bd7-1b55-4746-a0de-61cbe0282a90" providerId="AD" clId="Web-{AB4F63F4-D6A0-409A-87BF-EFA84E2F5084}" dt="2019-04-22T16:06:35.167" v="165" actId="20577"/>
          <ac:spMkLst>
            <pc:docMk/>
            <pc:sldMk cId="1993131391" sldId="262"/>
            <ac:spMk id="3" creationId="{F8D4BD57-354D-47FF-8AC7-E5A4E89248D2}"/>
          </ac:spMkLst>
        </pc:spChg>
        <pc:spChg chg="add mod">
          <ac:chgData name="정현우" userId="S::jeonghyunwoo@korea.ac.kr::a1e63bd7-1b55-4746-a0de-61cbe0282a90" providerId="AD" clId="Web-{AB4F63F4-D6A0-409A-87BF-EFA84E2F5084}" dt="2019-04-22T16:10:55.356" v="639" actId="20577"/>
          <ac:spMkLst>
            <pc:docMk/>
            <pc:sldMk cId="1993131391" sldId="262"/>
            <ac:spMk id="4" creationId="{0E4EDCA0-8BF6-46C6-91E1-47B608553A66}"/>
          </ac:spMkLst>
        </pc:spChg>
      </pc:sldChg>
      <pc:sldChg chg="modSp add replId">
        <pc:chgData name="정현우" userId="S::jeonghyunwoo@korea.ac.kr::a1e63bd7-1b55-4746-a0de-61cbe0282a90" providerId="AD" clId="Web-{AB4F63F4-D6A0-409A-87BF-EFA84E2F5084}" dt="2019-04-22T16:07:57.156" v="363" actId="20577"/>
        <pc:sldMkLst>
          <pc:docMk/>
          <pc:sldMk cId="1212922280" sldId="263"/>
        </pc:sldMkLst>
        <pc:spChg chg="mod">
          <ac:chgData name="정현우" userId="S::jeonghyunwoo@korea.ac.kr::a1e63bd7-1b55-4746-a0de-61cbe0282a90" providerId="AD" clId="Web-{AB4F63F4-D6A0-409A-87BF-EFA84E2F5084}" dt="2019-04-22T16:07:57.156" v="363" actId="20577"/>
          <ac:spMkLst>
            <pc:docMk/>
            <pc:sldMk cId="1212922280" sldId="263"/>
            <ac:spMk id="3" creationId="{F8D4BD57-354D-47FF-8AC7-E5A4E89248D2}"/>
          </ac:spMkLst>
        </pc:spChg>
      </pc:sldChg>
      <pc:sldChg chg="modSp add replId">
        <pc:chgData name="정현우" userId="S::jeonghyunwoo@korea.ac.kr::a1e63bd7-1b55-4746-a0de-61cbe0282a90" providerId="AD" clId="Web-{AB4F63F4-D6A0-409A-87BF-EFA84E2F5084}" dt="2019-04-22T16:08:37.515" v="456" actId="20577"/>
        <pc:sldMkLst>
          <pc:docMk/>
          <pc:sldMk cId="1295691670" sldId="264"/>
        </pc:sldMkLst>
        <pc:spChg chg="mod">
          <ac:chgData name="정현우" userId="S::jeonghyunwoo@korea.ac.kr::a1e63bd7-1b55-4746-a0de-61cbe0282a90" providerId="AD" clId="Web-{AB4F63F4-D6A0-409A-87BF-EFA84E2F5084}" dt="2019-04-22T16:08:37.515" v="456" actId="20577"/>
          <ac:spMkLst>
            <pc:docMk/>
            <pc:sldMk cId="1295691670" sldId="264"/>
            <ac:spMk id="3" creationId="{F8D4BD57-354D-47FF-8AC7-E5A4E89248D2}"/>
          </ac:spMkLst>
        </pc:spChg>
      </pc:sldChg>
      <pc:sldChg chg="modSp add replId">
        <pc:chgData name="정현우" userId="S::jeonghyunwoo@korea.ac.kr::a1e63bd7-1b55-4746-a0de-61cbe0282a90" providerId="AD" clId="Web-{AB4F63F4-D6A0-409A-87BF-EFA84E2F5084}" dt="2019-04-22T16:09:19.545" v="565" actId="20577"/>
        <pc:sldMkLst>
          <pc:docMk/>
          <pc:sldMk cId="3128389472" sldId="265"/>
        </pc:sldMkLst>
        <pc:spChg chg="mod">
          <ac:chgData name="정현우" userId="S::jeonghyunwoo@korea.ac.kr::a1e63bd7-1b55-4746-a0de-61cbe0282a90" providerId="AD" clId="Web-{AB4F63F4-D6A0-409A-87BF-EFA84E2F5084}" dt="2019-04-22T16:09:19.545" v="565" actId="20577"/>
          <ac:spMkLst>
            <pc:docMk/>
            <pc:sldMk cId="3128389472" sldId="265"/>
            <ac:spMk id="3" creationId="{F8D4BD57-354D-47FF-8AC7-E5A4E89248D2}"/>
          </ac:spMkLst>
        </pc:spChg>
      </pc:sldChg>
      <pc:sldChg chg="modSp add replId">
        <pc:chgData name="정현우" userId="S::jeonghyunwoo@korea.ac.kr::a1e63bd7-1b55-4746-a0de-61cbe0282a90" providerId="AD" clId="Web-{AB4F63F4-D6A0-409A-87BF-EFA84E2F5084}" dt="2019-04-22T16:09:34.217" v="574" actId="20577"/>
        <pc:sldMkLst>
          <pc:docMk/>
          <pc:sldMk cId="2519028235" sldId="266"/>
        </pc:sldMkLst>
        <pc:spChg chg="mod">
          <ac:chgData name="정현우" userId="S::jeonghyunwoo@korea.ac.kr::a1e63bd7-1b55-4746-a0de-61cbe0282a90" providerId="AD" clId="Web-{AB4F63F4-D6A0-409A-87BF-EFA84E2F5084}" dt="2019-04-22T16:09:34.217" v="574" actId="20577"/>
          <ac:spMkLst>
            <pc:docMk/>
            <pc:sldMk cId="2519028235" sldId="266"/>
            <ac:spMk id="3" creationId="{F8D4BD57-354D-47FF-8AC7-E5A4E89248D2}"/>
          </ac:spMkLst>
        </pc:spChg>
      </pc:sldChg>
      <pc:sldChg chg="modSp add ord replId">
        <pc:chgData name="정현우" userId="S::jeonghyunwoo@korea.ac.kr::a1e63bd7-1b55-4746-a0de-61cbe0282a90" providerId="AD" clId="Web-{AB4F63F4-D6A0-409A-87BF-EFA84E2F5084}" dt="2019-04-22T16:10:32.107" v="611" actId="20577"/>
        <pc:sldMkLst>
          <pc:docMk/>
          <pc:sldMk cId="1024238526" sldId="267"/>
        </pc:sldMkLst>
        <pc:spChg chg="mod">
          <ac:chgData name="정현우" userId="S::jeonghyunwoo@korea.ac.kr::a1e63bd7-1b55-4746-a0de-61cbe0282a90" providerId="AD" clId="Web-{AB4F63F4-D6A0-409A-87BF-EFA84E2F5084}" dt="2019-04-22T16:10:32.107" v="611" actId="20577"/>
          <ac:spMkLst>
            <pc:docMk/>
            <pc:sldMk cId="1024238526" sldId="267"/>
            <ac:spMk id="3" creationId="{F8D4BD57-354D-47FF-8AC7-E5A4E89248D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ko-KR" altLang="tr-TR" sz="4800" dirty="0" err="1">
                <a:ea typeface="맑은 고딕"/>
                <a:cs typeface="Calibri Light"/>
              </a:rPr>
              <a:t>신문기사</a:t>
            </a:r>
            <a:r>
              <a:rPr lang="ko-KR" altLang="tr-TR" sz="4800" dirty="0">
                <a:ea typeface="맑은 고딕"/>
                <a:cs typeface="Calibri Light"/>
              </a:rPr>
              <a:t> doc2vec과 </a:t>
            </a:r>
            <a:r>
              <a:rPr lang="ko-KR" altLang="tr-TR" sz="4800" dirty="0" err="1">
                <a:ea typeface="맑은 고딕"/>
                <a:cs typeface="Calibri Light"/>
              </a:rPr>
              <a:t>관련시계열</a:t>
            </a:r>
            <a:r>
              <a:rPr lang="ko-KR" altLang="tr-TR" sz="4800" dirty="0">
                <a:ea typeface="맑은 고딕"/>
                <a:cs typeface="Calibri Light"/>
              </a:rPr>
              <a:t> </a:t>
            </a:r>
            <a:r>
              <a:rPr lang="ko-KR" altLang="tr-TR" sz="4800" dirty="0" err="1">
                <a:ea typeface="맑은 고딕"/>
                <a:cs typeface="Calibri Light"/>
              </a:rPr>
              <a:t>연관분석</a:t>
            </a:r>
            <a:endParaRPr lang="ko-KR" altLang="tr-TR" sz="4800" dirty="0">
              <a:ea typeface="맑은 고딕"/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r>
              <a:rPr lang="ko-KR" altLang="tr-TR" dirty="0" err="1">
                <a:ea typeface="맑은 고딕"/>
              </a:rPr>
              <a:t>빅데이터융합</a:t>
            </a:r>
            <a:r>
              <a:rPr lang="ko-KR" altLang="tr-TR" dirty="0">
                <a:ea typeface="맑은 고딕"/>
              </a:rPr>
              <a:t> 2018512018 </a:t>
            </a:r>
            <a:r>
              <a:rPr lang="ko-KR" altLang="tr-TR" dirty="0" err="1">
                <a:ea typeface="맑은 고딕"/>
              </a:rPr>
              <a:t>정현우</a:t>
            </a:r>
            <a:endParaRPr lang="tr-TR" dirty="0" err="1"/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B2E39-B3E5-4B00-ABAC-3111BA69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  <a:cs typeface="Calibri Light"/>
              </a:rPr>
              <a:t>Doc2Vec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155A29-0730-4EEE-A623-2E8524E5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504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188B14-22E4-48B0-A3A6-755AC3332AD4}"/>
              </a:ext>
            </a:extLst>
          </p:cNvPr>
          <p:cNvSpPr txBox="1"/>
          <p:nvPr/>
        </p:nvSpPr>
        <p:spPr>
          <a:xfrm>
            <a:off x="251422" y="307716"/>
            <a:ext cx="3468143" cy="86177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5000" dirty="0">
                <a:ea typeface="맑은 고딕"/>
              </a:rPr>
              <a:t>Scraping</a:t>
            </a:r>
            <a:endParaRPr 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4BD57-354D-47FF-8AC7-E5A4E89248D2}"/>
              </a:ext>
            </a:extLst>
          </p:cNvPr>
          <p:cNvSpPr txBox="1"/>
          <p:nvPr/>
        </p:nvSpPr>
        <p:spPr>
          <a:xfrm>
            <a:off x="3218986" y="2680010"/>
            <a:ext cx="64045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제1벡터와 </a:t>
            </a:r>
            <a:r>
              <a:rPr lang="ko-KR" altLang="en-US" dirty="0" err="1">
                <a:ea typeface="맑은 고딕"/>
              </a:rPr>
              <a:t>가계부실선행지수</a:t>
            </a:r>
          </a:p>
        </p:txBody>
      </p:sp>
    </p:spTree>
    <p:extLst>
      <p:ext uri="{BB962C8B-B14F-4D97-AF65-F5344CB8AC3E}">
        <p14:creationId xmlns:p14="http://schemas.microsoft.com/office/powerpoint/2010/main" val="102423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188B14-22E4-48B0-A3A6-755AC3332AD4}"/>
              </a:ext>
            </a:extLst>
          </p:cNvPr>
          <p:cNvSpPr txBox="1"/>
          <p:nvPr/>
        </p:nvSpPr>
        <p:spPr>
          <a:xfrm>
            <a:off x="251422" y="307716"/>
            <a:ext cx="2062200" cy="86177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5000" dirty="0">
                <a:ea typeface="맑은 고딕"/>
              </a:rPr>
              <a:t>why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9D447-DAD8-4870-86C9-CAD6F7007AA9}"/>
              </a:ext>
            </a:extLst>
          </p:cNvPr>
          <p:cNvSpPr txBox="1"/>
          <p:nvPr/>
        </p:nvSpPr>
        <p:spPr>
          <a:xfrm>
            <a:off x="1429555" y="2792569"/>
            <a:ext cx="4417453" cy="14157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5400" dirty="0">
                <a:ea typeface="맑은 고딕"/>
              </a:rPr>
              <a:t>텍스트</a:t>
            </a:r>
          </a:p>
          <a:p>
            <a:r>
              <a:rPr lang="ko-KR" altLang="en-US" sz="3200" dirty="0">
                <a:ea typeface="맑은 고딕"/>
              </a:rPr>
              <a:t> 기사, </a:t>
            </a:r>
            <a:r>
              <a:rPr lang="ko-KR" altLang="en-US" sz="3200" dirty="0" err="1">
                <a:ea typeface="맑은 고딕"/>
              </a:rPr>
              <a:t>댓글</a:t>
            </a:r>
            <a:r>
              <a:rPr lang="ko-KR" altLang="en-US" sz="3200" dirty="0">
                <a:ea typeface="맑은 고딕"/>
              </a:rPr>
              <a:t>, SNS...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AD774-AD92-447B-8AAA-47B1A7F5BA97}"/>
              </a:ext>
            </a:extLst>
          </p:cNvPr>
          <p:cNvSpPr txBox="1"/>
          <p:nvPr/>
        </p:nvSpPr>
        <p:spPr>
          <a:xfrm>
            <a:off x="7407499" y="2835499"/>
            <a:ext cx="22709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5400" dirty="0">
                <a:ea typeface="맑은 고딕"/>
              </a:rPr>
              <a:t>예측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D2491B2-5FD8-42C9-98BE-70570F95F622}"/>
              </a:ext>
            </a:extLst>
          </p:cNvPr>
          <p:cNvSpPr/>
          <p:nvPr/>
        </p:nvSpPr>
        <p:spPr>
          <a:xfrm>
            <a:off x="5191586" y="3050516"/>
            <a:ext cx="1588393" cy="48295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ED8F74-7A4E-4FC8-8E60-8D0B2908CD26}"/>
              </a:ext>
            </a:extLst>
          </p:cNvPr>
          <p:cNvSpPr txBox="1"/>
          <p:nvPr/>
        </p:nvSpPr>
        <p:spPr>
          <a:xfrm>
            <a:off x="7403474" y="375446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감성분석</a:t>
            </a:r>
            <a:r>
              <a:rPr lang="ko-KR" altLang="en-US" dirty="0">
                <a:ea typeface="맑은 고딕"/>
              </a:rPr>
              <a:t> x, </a:t>
            </a:r>
            <a:r>
              <a:rPr lang="ko-KR" altLang="en-US" dirty="0" err="1">
                <a:ea typeface="맑은 고딕"/>
              </a:rPr>
              <a:t>문서분류</a:t>
            </a:r>
            <a:r>
              <a:rPr lang="ko-KR" altLang="en-US" dirty="0">
                <a:ea typeface="맑은 고딕"/>
              </a:rPr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389514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188B14-22E4-48B0-A3A6-755AC3332AD4}"/>
              </a:ext>
            </a:extLst>
          </p:cNvPr>
          <p:cNvSpPr txBox="1"/>
          <p:nvPr/>
        </p:nvSpPr>
        <p:spPr>
          <a:xfrm>
            <a:off x="251422" y="307716"/>
            <a:ext cx="2062200" cy="86177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5000" dirty="0">
                <a:ea typeface="맑은 고딕"/>
              </a:rPr>
              <a:t>what</a:t>
            </a:r>
          </a:p>
        </p:txBody>
      </p:sp>
      <p:pic>
        <p:nvPicPr>
          <p:cNvPr id="3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1B11541-A463-408C-AEA3-69AFB4E041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66" t="10211" r="25175" b="4225"/>
          <a:stretch/>
        </p:blipFill>
        <p:spPr>
          <a:xfrm>
            <a:off x="302654" y="1228819"/>
            <a:ext cx="4616500" cy="5377000"/>
          </a:xfrm>
          <a:prstGeom prst="rect">
            <a:avLst/>
          </a:prstGeom>
        </p:spPr>
      </p:pic>
      <p:pic>
        <p:nvPicPr>
          <p:cNvPr id="9" name="그림 9" descr="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EA84AC56-2147-46A7-94AF-2FC1BB803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131" y="2174383"/>
            <a:ext cx="4911143" cy="2444839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8F6DD42-5110-4F69-9B0D-C47E6F52B1D2}"/>
              </a:ext>
            </a:extLst>
          </p:cNvPr>
          <p:cNvSpPr/>
          <p:nvPr/>
        </p:nvSpPr>
        <p:spPr>
          <a:xfrm>
            <a:off x="4866260" y="3090092"/>
            <a:ext cx="976647" cy="482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ea typeface="맑은 고딕"/>
              </a:rPr>
              <a:t>수치화</a:t>
            </a:r>
            <a:endParaRPr lang="ko-KR" altLang="en-US" sz="1400" b="1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A48E416-F849-49FC-AB7F-FD3CC6A9A948}"/>
              </a:ext>
            </a:extLst>
          </p:cNvPr>
          <p:cNvSpPr/>
          <p:nvPr/>
        </p:nvSpPr>
        <p:spPr>
          <a:xfrm>
            <a:off x="5982429" y="3090092"/>
            <a:ext cx="976647" cy="482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ea typeface="맑은 고딕"/>
              </a:rPr>
              <a:t>예측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1806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188B14-22E4-48B0-A3A6-755AC3332AD4}"/>
              </a:ext>
            </a:extLst>
          </p:cNvPr>
          <p:cNvSpPr txBox="1"/>
          <p:nvPr/>
        </p:nvSpPr>
        <p:spPr>
          <a:xfrm>
            <a:off x="251422" y="307716"/>
            <a:ext cx="2062200" cy="86177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5000" dirty="0">
                <a:ea typeface="맑은 고딕"/>
              </a:rPr>
              <a:t>how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5F9CA-7393-4904-9658-3CCE4AFED5B7}"/>
              </a:ext>
            </a:extLst>
          </p:cNvPr>
          <p:cNvSpPr txBox="1"/>
          <p:nvPr/>
        </p:nvSpPr>
        <p:spPr>
          <a:xfrm>
            <a:off x="6988935" y="314673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ea typeface="맑은 고딕"/>
              </a:rPr>
              <a:t>Word Embedding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5CF3FD-ABC4-4E95-91B6-B6475C2A45D1}"/>
              </a:ext>
            </a:extLst>
          </p:cNvPr>
          <p:cNvSpPr txBox="1"/>
          <p:nvPr/>
        </p:nvSpPr>
        <p:spPr>
          <a:xfrm>
            <a:off x="7482625" y="3683357"/>
            <a:ext cx="2743200" cy="630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500" dirty="0">
                <a:ea typeface="맑은 고딕"/>
              </a:rPr>
              <a:t>Doc2Vec</a:t>
            </a:r>
            <a:endParaRPr lang="ko-KR" altLang="en-US" sz="3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7F6F8-42D1-4DFF-A2D5-06E6D1B7C9AD}"/>
              </a:ext>
            </a:extLst>
          </p:cNvPr>
          <p:cNvSpPr txBox="1"/>
          <p:nvPr/>
        </p:nvSpPr>
        <p:spPr>
          <a:xfrm>
            <a:off x="2975020" y="33077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 err="1">
                <a:ea typeface="맑은 고딕"/>
              </a:rPr>
              <a:t>신문기사</a:t>
            </a:r>
            <a:r>
              <a:rPr lang="ko-KR" altLang="en-US" b="1" dirty="0">
                <a:ea typeface="맑은 고딕"/>
              </a:rPr>
              <a:t> </a:t>
            </a:r>
            <a:r>
              <a:rPr lang="ko-KR" altLang="en-US" b="1" dirty="0" err="1">
                <a:ea typeface="맑은 고딕"/>
              </a:rPr>
              <a:t>스크래핑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936C9BF-069C-4D4A-ACFE-4FFE83A77DEC}"/>
              </a:ext>
            </a:extLst>
          </p:cNvPr>
          <p:cNvSpPr/>
          <p:nvPr/>
        </p:nvSpPr>
        <p:spPr>
          <a:xfrm>
            <a:off x="5459895" y="3308093"/>
            <a:ext cx="976647" cy="482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45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188B14-22E4-48B0-A3A6-755AC3332AD4}"/>
              </a:ext>
            </a:extLst>
          </p:cNvPr>
          <p:cNvSpPr txBox="1"/>
          <p:nvPr/>
        </p:nvSpPr>
        <p:spPr>
          <a:xfrm>
            <a:off x="251422" y="307716"/>
            <a:ext cx="3468143" cy="86177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5000" dirty="0">
                <a:ea typeface="맑은 고딕"/>
              </a:rPr>
              <a:t>Scraping</a:t>
            </a:r>
            <a:endParaRPr 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4BD57-354D-47FF-8AC7-E5A4E89248D2}"/>
              </a:ext>
            </a:extLst>
          </p:cNvPr>
          <p:cNvSpPr txBox="1"/>
          <p:nvPr/>
        </p:nvSpPr>
        <p:spPr>
          <a:xfrm>
            <a:off x="3218986" y="2680010"/>
            <a:ext cx="64045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카드대란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금융위기</a:t>
            </a:r>
            <a:r>
              <a:rPr lang="ko-KR" altLang="en-US" dirty="0">
                <a:ea typeface="맑은 고딕"/>
              </a:rPr>
              <a:t> --&gt; 한국은행 </a:t>
            </a:r>
            <a:r>
              <a:rPr lang="ko-KR" altLang="en-US" dirty="0" err="1">
                <a:ea typeface="맑은 고딕"/>
              </a:rPr>
              <a:t>가계대출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연체율</a:t>
            </a:r>
            <a:r>
              <a:rPr lang="ko-KR" altLang="en-US" dirty="0">
                <a:ea typeface="맑은 고딕"/>
              </a:rPr>
              <a:t> 추이 </a:t>
            </a:r>
            <a:r>
              <a:rPr lang="ko-KR" altLang="en-US" dirty="0" err="1">
                <a:ea typeface="맑은 고딕"/>
              </a:rPr>
              <a:t>보여주면서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가계부채리스크</a:t>
            </a:r>
            <a:r>
              <a:rPr lang="ko-KR" altLang="en-US" dirty="0">
                <a:ea typeface="맑은 고딕"/>
              </a:rPr>
              <a:t> 개관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DCA0-8BF6-46C6-91E1-47B608553A66}"/>
              </a:ext>
            </a:extLst>
          </p:cNvPr>
          <p:cNvSpPr txBox="1"/>
          <p:nvPr/>
        </p:nvSpPr>
        <p:spPr>
          <a:xfrm>
            <a:off x="3218986" y="3962400"/>
            <a:ext cx="64045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가계부실선행지수</a:t>
            </a:r>
            <a:r>
              <a:rPr lang="ko-KR" altLang="en-US" dirty="0">
                <a:ea typeface="맑은 고딕"/>
              </a:rPr>
              <a:t> 소개</a:t>
            </a:r>
          </a:p>
        </p:txBody>
      </p:sp>
    </p:spTree>
    <p:extLst>
      <p:ext uri="{BB962C8B-B14F-4D97-AF65-F5344CB8AC3E}">
        <p14:creationId xmlns:p14="http://schemas.microsoft.com/office/powerpoint/2010/main" val="199313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188B14-22E4-48B0-A3A6-755AC3332AD4}"/>
              </a:ext>
            </a:extLst>
          </p:cNvPr>
          <p:cNvSpPr txBox="1"/>
          <p:nvPr/>
        </p:nvSpPr>
        <p:spPr>
          <a:xfrm>
            <a:off x="251422" y="307716"/>
            <a:ext cx="3468143" cy="86177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5000" dirty="0">
                <a:ea typeface="맑은 고딕"/>
              </a:rPr>
              <a:t>Scraping</a:t>
            </a:r>
            <a:endParaRPr 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4BD57-354D-47FF-8AC7-E5A4E89248D2}"/>
              </a:ext>
            </a:extLst>
          </p:cNvPr>
          <p:cNvSpPr txBox="1"/>
          <p:nvPr/>
        </p:nvSpPr>
        <p:spPr>
          <a:xfrm>
            <a:off x="3218986" y="2680010"/>
            <a:ext cx="640451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연체율이</a:t>
            </a:r>
            <a:r>
              <a:rPr lang="ko-KR" altLang="en-US" dirty="0">
                <a:ea typeface="맑은 고딕"/>
              </a:rPr>
              <a:t> 높았던 시기 이전에 관련 기사들이 많이 있었을 것이라는 가정 ==&gt; tipping point : 큰 사건 나기 전에 300개의 소소한 사건</a:t>
            </a:r>
          </a:p>
          <a:p>
            <a:r>
              <a:rPr lang="ko-KR" altLang="en-US" dirty="0">
                <a:ea typeface="맑은 고딕"/>
              </a:rPr>
              <a:t>==&gt; 기사를 벡터화 하면 연관성이 있지 않을까 하는 궁금증</a:t>
            </a:r>
          </a:p>
        </p:txBody>
      </p:sp>
    </p:spTree>
    <p:extLst>
      <p:ext uri="{BB962C8B-B14F-4D97-AF65-F5344CB8AC3E}">
        <p14:creationId xmlns:p14="http://schemas.microsoft.com/office/powerpoint/2010/main" val="121292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188B14-22E4-48B0-A3A6-755AC3332AD4}"/>
              </a:ext>
            </a:extLst>
          </p:cNvPr>
          <p:cNvSpPr txBox="1"/>
          <p:nvPr/>
        </p:nvSpPr>
        <p:spPr>
          <a:xfrm>
            <a:off x="251422" y="307716"/>
            <a:ext cx="3468143" cy="86177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5000" dirty="0">
                <a:ea typeface="맑은 고딕"/>
              </a:rPr>
              <a:t>Scraping</a:t>
            </a:r>
            <a:endParaRPr 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4BD57-354D-47FF-8AC7-E5A4E89248D2}"/>
              </a:ext>
            </a:extLst>
          </p:cNvPr>
          <p:cNvSpPr txBox="1"/>
          <p:nvPr/>
        </p:nvSpPr>
        <p:spPr>
          <a:xfrm>
            <a:off x="3218986" y="2680010"/>
            <a:ext cx="640451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스크래핑</a:t>
            </a:r>
            <a:r>
              <a:rPr lang="ko-KR" altLang="en-US" dirty="0">
                <a:ea typeface="맑은 고딕"/>
              </a:rPr>
              <a:t> 방법 : 2003.1~2019.3</a:t>
            </a:r>
          </a:p>
          <a:p>
            <a:r>
              <a:rPr lang="ko-KR" altLang="en-US" dirty="0">
                <a:ea typeface="맑은 고딕"/>
              </a:rPr>
              <a:t>월별로 10개 기사를 스크랩해서 텍스트로 저장</a:t>
            </a:r>
          </a:p>
          <a:p>
            <a:r>
              <a:rPr lang="ko-KR" altLang="en-US" dirty="0">
                <a:ea typeface="맑은 고딕"/>
              </a:rPr>
              <a:t>==&gt; </a:t>
            </a:r>
            <a:r>
              <a:rPr lang="ko-KR" altLang="en-US" dirty="0" err="1">
                <a:ea typeface="맑은 고딕"/>
              </a:rPr>
              <a:t>스크래핑</a:t>
            </a:r>
            <a:r>
              <a:rPr lang="ko-KR" altLang="en-US" dirty="0">
                <a:ea typeface="맑은 고딕"/>
              </a:rPr>
              <a:t> 결과를 </a:t>
            </a:r>
            <a:r>
              <a:rPr lang="ko-KR" altLang="en-US" dirty="0" err="1">
                <a:ea typeface="맑은 고딕"/>
              </a:rPr>
              <a:t>보여준다</a:t>
            </a:r>
          </a:p>
        </p:txBody>
      </p:sp>
    </p:spTree>
    <p:extLst>
      <p:ext uri="{BB962C8B-B14F-4D97-AF65-F5344CB8AC3E}">
        <p14:creationId xmlns:p14="http://schemas.microsoft.com/office/powerpoint/2010/main" val="1295691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188B14-22E4-48B0-A3A6-755AC3332AD4}"/>
              </a:ext>
            </a:extLst>
          </p:cNvPr>
          <p:cNvSpPr txBox="1"/>
          <p:nvPr/>
        </p:nvSpPr>
        <p:spPr>
          <a:xfrm>
            <a:off x="251422" y="307716"/>
            <a:ext cx="3468143" cy="86177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5000" dirty="0">
                <a:ea typeface="맑은 고딕"/>
              </a:rPr>
              <a:t>Scraping</a:t>
            </a:r>
            <a:endParaRPr 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4BD57-354D-47FF-8AC7-E5A4E89248D2}"/>
              </a:ext>
            </a:extLst>
          </p:cNvPr>
          <p:cNvSpPr txBox="1"/>
          <p:nvPr/>
        </p:nvSpPr>
        <p:spPr>
          <a:xfrm>
            <a:off x="3218986" y="2680010"/>
            <a:ext cx="64045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기사를 </a:t>
            </a:r>
            <a:r>
              <a:rPr lang="ko-KR" altLang="en-US" dirty="0" err="1">
                <a:ea typeface="맑은 고딕"/>
              </a:rPr>
              <a:t>토크나이즈</a:t>
            </a:r>
            <a:r>
              <a:rPr lang="ko-KR" altLang="en-US" dirty="0">
                <a:ea typeface="맑은 고딕"/>
              </a:rPr>
              <a:t> 함 ==&gt; 품사로 구분(동음 이의어 때문)</a:t>
            </a:r>
          </a:p>
          <a:p>
            <a:r>
              <a:rPr lang="ko-KR" altLang="en-US" dirty="0">
                <a:ea typeface="맑은 고딕"/>
              </a:rPr>
              <a:t>왕 - 남자 = </a:t>
            </a:r>
            <a:r>
              <a:rPr lang="ko-KR" altLang="en-US" dirty="0" err="1">
                <a:ea typeface="맑은 고딕"/>
              </a:rPr>
              <a:t>여왕안됨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왕짜증</a:t>
            </a:r>
            <a:r>
              <a:rPr lang="ko-KR" altLang="en-US" dirty="0">
                <a:ea typeface="맑은 고딕"/>
              </a:rPr>
              <a:t>... 등 왕의 다른 쓰임 때문</a:t>
            </a:r>
          </a:p>
        </p:txBody>
      </p:sp>
    </p:spTree>
    <p:extLst>
      <p:ext uri="{BB962C8B-B14F-4D97-AF65-F5344CB8AC3E}">
        <p14:creationId xmlns:p14="http://schemas.microsoft.com/office/powerpoint/2010/main" val="3128389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188B14-22E4-48B0-A3A6-755AC3332AD4}"/>
              </a:ext>
            </a:extLst>
          </p:cNvPr>
          <p:cNvSpPr txBox="1"/>
          <p:nvPr/>
        </p:nvSpPr>
        <p:spPr>
          <a:xfrm>
            <a:off x="251422" y="307716"/>
            <a:ext cx="3468143" cy="86177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5000" dirty="0">
                <a:ea typeface="맑은 고딕"/>
              </a:rPr>
              <a:t>Scraping</a:t>
            </a:r>
            <a:endParaRPr 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4BD57-354D-47FF-8AC7-E5A4E89248D2}"/>
              </a:ext>
            </a:extLst>
          </p:cNvPr>
          <p:cNvSpPr txBox="1"/>
          <p:nvPr/>
        </p:nvSpPr>
        <p:spPr>
          <a:xfrm>
            <a:off x="3218986" y="2680010"/>
            <a:ext cx="64045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기사를 벡터화 함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51902823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0</Words>
  <Application>Microsoft Office PowerPoint</Application>
  <PresentationFormat>와이드스크린</PresentationFormat>
  <Paragraphs>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Atlas</vt:lpstr>
      <vt:lpstr>신문기사 doc2vec과 관련시계열 연관분석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Doc2Vec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Onur Onder</cp:lastModifiedBy>
  <cp:revision>279</cp:revision>
  <dcterms:created xsi:type="dcterms:W3CDTF">2017-04-12T06:43:19Z</dcterms:created>
  <dcterms:modified xsi:type="dcterms:W3CDTF">2019-04-22T16:10:56Z</dcterms:modified>
</cp:coreProperties>
</file>