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332" r:id="rId2"/>
    <p:sldId id="333" r:id="rId3"/>
    <p:sldId id="372" r:id="rId4"/>
    <p:sldId id="259" r:id="rId5"/>
    <p:sldId id="375" r:id="rId6"/>
    <p:sldId id="374" r:id="rId7"/>
    <p:sldId id="355" r:id="rId8"/>
    <p:sldId id="370" r:id="rId9"/>
    <p:sldId id="373" r:id="rId10"/>
    <p:sldId id="340" r:id="rId11"/>
    <p:sldId id="353" r:id="rId12"/>
    <p:sldId id="354" r:id="rId13"/>
    <p:sldId id="367" r:id="rId14"/>
    <p:sldId id="342" r:id="rId15"/>
    <p:sldId id="343" r:id="rId16"/>
    <p:sldId id="344" r:id="rId17"/>
    <p:sldId id="331" r:id="rId18"/>
    <p:sldId id="296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72E"/>
    <a:srgbClr val="E06666"/>
    <a:srgbClr val="3C78D8"/>
    <a:srgbClr val="8FC27B"/>
    <a:srgbClr val="D8EAD2"/>
    <a:srgbClr val="FFF2CD"/>
    <a:srgbClr val="C9DAF8"/>
    <a:srgbClr val="F1C232"/>
    <a:srgbClr val="FFE59A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3"/>
    <p:restoredTop sz="94680"/>
  </p:normalViewPr>
  <p:slideViewPr>
    <p:cSldViewPr snapToGrid="0">
      <p:cViewPr varScale="1">
        <p:scale>
          <a:sx n="211" d="100"/>
          <a:sy n="21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ce.qu@mail.utoronto.ca" userId="S::urn:spo:guest#joyce.qu@mail.utoronto.ca::" providerId="AD" clId="Web-{531C3989-97FC-DD6E-973B-2455CB12D220}"/>
    <pc:docChg chg="modSld">
      <pc:chgData name="joyce.qu@mail.utoronto.ca" userId="S::urn:spo:guest#joyce.qu@mail.utoronto.ca::" providerId="AD" clId="Web-{531C3989-97FC-DD6E-973B-2455CB12D220}" dt="2025-06-21T09:47:09.641" v="581" actId="1076"/>
      <pc:docMkLst>
        <pc:docMk/>
      </pc:docMkLst>
      <pc:sldChg chg="addSp delSp modSp addAnim delAnim">
        <pc:chgData name="joyce.qu@mail.utoronto.ca" userId="S::urn:spo:guest#joyce.qu@mail.utoronto.ca::" providerId="AD" clId="Web-{531C3989-97FC-DD6E-973B-2455CB12D220}" dt="2025-06-21T09:24:48.480" v="274"/>
        <pc:sldMkLst>
          <pc:docMk/>
          <pc:sldMk cId="4150659328" sldId="259"/>
        </pc:sldMkLst>
        <pc:spChg chg="mod">
          <ac:chgData name="joyce.qu@mail.utoronto.ca" userId="S::urn:spo:guest#joyce.qu@mail.utoronto.ca::" providerId="AD" clId="Web-{531C3989-97FC-DD6E-973B-2455CB12D220}" dt="2025-06-21T09:23:01.057" v="231"/>
          <ac:spMkLst>
            <pc:docMk/>
            <pc:sldMk cId="4150659328" sldId="259"/>
            <ac:spMk id="6" creationId="{DFC6D4A1-388C-879A-1626-7DF50462429F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32"/>
          <ac:spMkLst>
            <pc:docMk/>
            <pc:sldMk cId="4150659328" sldId="259"/>
            <ac:spMk id="7" creationId="{CBED700C-E8DC-6B06-595C-A63D138D274D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33"/>
          <ac:spMkLst>
            <pc:docMk/>
            <pc:sldMk cId="4150659328" sldId="259"/>
            <ac:spMk id="8" creationId="{45428F25-0C06-5F5D-DE99-3484565ECE4F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34"/>
          <ac:spMkLst>
            <pc:docMk/>
            <pc:sldMk cId="4150659328" sldId="259"/>
            <ac:spMk id="9" creationId="{E0C21EC9-8CFC-5580-03DA-D22C421DBF30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35"/>
          <ac:spMkLst>
            <pc:docMk/>
            <pc:sldMk cId="4150659328" sldId="259"/>
            <ac:spMk id="10" creationId="{81B1EF65-F4E7-1CBB-2020-5583721EE956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36"/>
          <ac:spMkLst>
            <pc:docMk/>
            <pc:sldMk cId="4150659328" sldId="259"/>
            <ac:spMk id="11" creationId="{6BBF0423-0415-1E4F-9C0A-6FD524412516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37"/>
          <ac:spMkLst>
            <pc:docMk/>
            <pc:sldMk cId="4150659328" sldId="259"/>
            <ac:spMk id="16" creationId="{77ACF1DB-8168-810D-7661-2988C7235177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38"/>
          <ac:spMkLst>
            <pc:docMk/>
            <pc:sldMk cId="4150659328" sldId="259"/>
            <ac:spMk id="17" creationId="{8680C51E-2D37-FAA5-CEED-EF0DEE638A79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39"/>
          <ac:spMkLst>
            <pc:docMk/>
            <pc:sldMk cId="4150659328" sldId="259"/>
            <ac:spMk id="18" creationId="{88630BE7-1E93-CA33-10F2-14D7EB4AD3C7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0"/>
          <ac:spMkLst>
            <pc:docMk/>
            <pc:sldMk cId="4150659328" sldId="259"/>
            <ac:spMk id="19" creationId="{2DF6FA0F-CB0C-E175-14D0-FA148E11D8B9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1"/>
          <ac:spMkLst>
            <pc:docMk/>
            <pc:sldMk cId="4150659328" sldId="259"/>
            <ac:spMk id="20" creationId="{31A0EDA3-3085-9CD0-5568-41A62381E9BE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2"/>
          <ac:spMkLst>
            <pc:docMk/>
            <pc:sldMk cId="4150659328" sldId="259"/>
            <ac:spMk id="21" creationId="{FE273D31-8EFC-BE5D-7CAB-D52E699CFB0B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3"/>
          <ac:spMkLst>
            <pc:docMk/>
            <pc:sldMk cId="4150659328" sldId="259"/>
            <ac:spMk id="25" creationId="{76D21E24-188F-5312-7000-4A60809B31CE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4"/>
          <ac:spMkLst>
            <pc:docMk/>
            <pc:sldMk cId="4150659328" sldId="259"/>
            <ac:spMk id="26" creationId="{A4A48729-D7AE-1A1E-70C0-A0D5E9F1318A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5"/>
          <ac:spMkLst>
            <pc:docMk/>
            <pc:sldMk cId="4150659328" sldId="259"/>
            <ac:spMk id="27" creationId="{07BE9639-B215-33E7-C62C-DBCEEEB99C65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6"/>
          <ac:spMkLst>
            <pc:docMk/>
            <pc:sldMk cId="4150659328" sldId="259"/>
            <ac:spMk id="28" creationId="{E745AC8E-2A6C-07C3-6FE5-E8A0CE2EC503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7"/>
          <ac:spMkLst>
            <pc:docMk/>
            <pc:sldMk cId="4150659328" sldId="259"/>
            <ac:spMk id="29" creationId="{562A90C1-66BA-CC53-C54B-4F9DECFD08DD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8"/>
          <ac:spMkLst>
            <pc:docMk/>
            <pc:sldMk cId="4150659328" sldId="259"/>
            <ac:spMk id="30" creationId="{DD832D43-EF68-C880-DD88-5BC5E0A23B7A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49"/>
          <ac:spMkLst>
            <pc:docMk/>
            <pc:sldMk cId="4150659328" sldId="259"/>
            <ac:spMk id="34" creationId="{F9FFADAE-F469-3A4C-F59A-80C2DE65B6B8}"/>
          </ac:spMkLst>
        </pc:spChg>
        <pc:spChg chg="mod">
          <ac:chgData name="joyce.qu@mail.utoronto.ca" userId="S::urn:spo:guest#joyce.qu@mail.utoronto.ca::" providerId="AD" clId="Web-{531C3989-97FC-DD6E-973B-2455CB12D220}" dt="2025-06-21T09:23:01.057" v="250"/>
          <ac:spMkLst>
            <pc:docMk/>
            <pc:sldMk cId="4150659328" sldId="259"/>
            <ac:spMk id="35" creationId="{08BADF1A-5D35-107D-DDC8-EBF903652C37}"/>
          </ac:spMkLst>
        </pc:spChg>
        <pc:spChg chg="mod">
          <ac:chgData name="joyce.qu@mail.utoronto.ca" userId="S::urn:spo:guest#joyce.qu@mail.utoronto.ca::" providerId="AD" clId="Web-{531C3989-97FC-DD6E-973B-2455CB12D220}" dt="2025-06-21T09:23:01.073" v="251"/>
          <ac:spMkLst>
            <pc:docMk/>
            <pc:sldMk cId="4150659328" sldId="259"/>
            <ac:spMk id="36" creationId="{4D142F7A-2549-4ED4-998C-ACE13CB11211}"/>
          </ac:spMkLst>
        </pc:spChg>
        <pc:spChg chg="mod">
          <ac:chgData name="joyce.qu@mail.utoronto.ca" userId="S::urn:spo:guest#joyce.qu@mail.utoronto.ca::" providerId="AD" clId="Web-{531C3989-97FC-DD6E-973B-2455CB12D220}" dt="2025-06-21T09:23:01.073" v="252"/>
          <ac:spMkLst>
            <pc:docMk/>
            <pc:sldMk cId="4150659328" sldId="259"/>
            <ac:spMk id="37" creationId="{817E57D8-7331-EC4C-B6A9-849E2F49897C}"/>
          </ac:spMkLst>
        </pc:spChg>
        <pc:spChg chg="mod">
          <ac:chgData name="joyce.qu@mail.utoronto.ca" userId="S::urn:spo:guest#joyce.qu@mail.utoronto.ca::" providerId="AD" clId="Web-{531C3989-97FC-DD6E-973B-2455CB12D220}" dt="2025-06-21T09:23:01.073" v="253"/>
          <ac:spMkLst>
            <pc:docMk/>
            <pc:sldMk cId="4150659328" sldId="259"/>
            <ac:spMk id="38" creationId="{FCB41078-77F4-7315-80F9-36F268A3DA7E}"/>
          </ac:spMkLst>
        </pc:spChg>
        <pc:spChg chg="mod">
          <ac:chgData name="joyce.qu@mail.utoronto.ca" userId="S::urn:spo:guest#joyce.qu@mail.utoronto.ca::" providerId="AD" clId="Web-{531C3989-97FC-DD6E-973B-2455CB12D220}" dt="2025-06-21T09:23:01.073" v="254"/>
          <ac:spMkLst>
            <pc:docMk/>
            <pc:sldMk cId="4150659328" sldId="259"/>
            <ac:spMk id="39" creationId="{4025B3AE-AE7B-1037-AFE5-CA7A8860B3E2}"/>
          </ac:spMkLst>
        </pc:spChg>
        <pc:spChg chg="add mod">
          <ac:chgData name="joyce.qu@mail.utoronto.ca" userId="S::urn:spo:guest#joyce.qu@mail.utoronto.ca::" providerId="AD" clId="Web-{531C3989-97FC-DD6E-973B-2455CB12D220}" dt="2025-06-21T09:22:37.447" v="196" actId="1076"/>
          <ac:spMkLst>
            <pc:docMk/>
            <pc:sldMk cId="4150659328" sldId="259"/>
            <ac:spMk id="41" creationId="{63FF8670-559D-FFA1-8A9F-A0C7AC0D34CF}"/>
          </ac:spMkLst>
        </pc:spChg>
        <pc:spChg chg="add mod">
          <ac:chgData name="joyce.qu@mail.utoronto.ca" userId="S::urn:spo:guest#joyce.qu@mail.utoronto.ca::" providerId="AD" clId="Web-{531C3989-97FC-DD6E-973B-2455CB12D220}" dt="2025-06-21T09:22:37.463" v="197" actId="1076"/>
          <ac:spMkLst>
            <pc:docMk/>
            <pc:sldMk cId="4150659328" sldId="259"/>
            <ac:spMk id="42" creationId="{36F326CF-4631-AEDE-3AD6-334CA8EE48CD}"/>
          </ac:spMkLst>
        </pc:spChg>
        <pc:spChg chg="mod">
          <ac:chgData name="joyce.qu@mail.utoronto.ca" userId="S::urn:spo:guest#joyce.qu@mail.utoronto.ca::" providerId="AD" clId="Web-{531C3989-97FC-DD6E-973B-2455CB12D220}" dt="2025-06-21T09:23:01.073" v="255"/>
          <ac:spMkLst>
            <pc:docMk/>
            <pc:sldMk cId="4150659328" sldId="259"/>
            <ac:spMk id="43" creationId="{3D68DF40-A74C-64B6-2830-34DA9C627FEA}"/>
          </ac:spMkLst>
        </pc:spChg>
        <pc:spChg chg="mod">
          <ac:chgData name="joyce.qu@mail.utoronto.ca" userId="S::urn:spo:guest#joyce.qu@mail.utoronto.ca::" providerId="AD" clId="Web-{531C3989-97FC-DD6E-973B-2455CB12D220}" dt="2025-06-21T09:23:01.073" v="256"/>
          <ac:spMkLst>
            <pc:docMk/>
            <pc:sldMk cId="4150659328" sldId="259"/>
            <ac:spMk id="44" creationId="{10B46B04-A6ED-5F07-3BCF-9A1492E75606}"/>
          </ac:spMkLst>
        </pc:spChg>
        <pc:spChg chg="mod">
          <ac:chgData name="joyce.qu@mail.utoronto.ca" userId="S::urn:spo:guest#joyce.qu@mail.utoronto.ca::" providerId="AD" clId="Web-{531C3989-97FC-DD6E-973B-2455CB12D220}" dt="2025-06-21T09:23:01.073" v="257"/>
          <ac:spMkLst>
            <pc:docMk/>
            <pc:sldMk cId="4150659328" sldId="259"/>
            <ac:spMk id="45" creationId="{B440DF24-0FEE-BFA2-A48E-C2F5F376245F}"/>
          </ac:spMkLst>
        </pc:spChg>
        <pc:spChg chg="mod">
          <ac:chgData name="joyce.qu@mail.utoronto.ca" userId="S::urn:spo:guest#joyce.qu@mail.utoronto.ca::" providerId="AD" clId="Web-{531C3989-97FC-DD6E-973B-2455CB12D220}" dt="2025-06-21T09:23:01.073" v="258"/>
          <ac:spMkLst>
            <pc:docMk/>
            <pc:sldMk cId="4150659328" sldId="259"/>
            <ac:spMk id="46" creationId="{8512C03E-AE7E-BDF6-3EC4-52B6B3CFD4F4}"/>
          </ac:spMkLst>
        </pc:spChg>
        <pc:spChg chg="mod">
          <ac:chgData name="joyce.qu@mail.utoronto.ca" userId="S::urn:spo:guest#joyce.qu@mail.utoronto.ca::" providerId="AD" clId="Web-{531C3989-97FC-DD6E-973B-2455CB12D220}" dt="2025-06-21T09:23:01.073" v="259"/>
          <ac:spMkLst>
            <pc:docMk/>
            <pc:sldMk cId="4150659328" sldId="259"/>
            <ac:spMk id="47" creationId="{EC4C9EAE-3A00-2123-151A-E6436379006B}"/>
          </ac:spMkLst>
        </pc:spChg>
        <pc:spChg chg="mod">
          <ac:chgData name="joyce.qu@mail.utoronto.ca" userId="S::urn:spo:guest#joyce.qu@mail.utoronto.ca::" providerId="AD" clId="Web-{531C3989-97FC-DD6E-973B-2455CB12D220}" dt="2025-06-21T09:23:01.682" v="260"/>
          <ac:spMkLst>
            <pc:docMk/>
            <pc:sldMk cId="4150659328" sldId="259"/>
            <ac:spMk id="48" creationId="{3CE25FB6-D836-4790-F675-056C1E18FF29}"/>
          </ac:spMkLst>
        </pc:spChg>
        <pc:spChg chg="add mod">
          <ac:chgData name="joyce.qu@mail.utoronto.ca" userId="S::urn:spo:guest#joyce.qu@mail.utoronto.ca::" providerId="AD" clId="Web-{531C3989-97FC-DD6E-973B-2455CB12D220}" dt="2025-06-21T09:22:37.494" v="198" actId="1076"/>
          <ac:spMkLst>
            <pc:docMk/>
            <pc:sldMk cId="4150659328" sldId="259"/>
            <ac:spMk id="49" creationId="{BB1E4C38-E01B-F19C-9433-17307DE98E0F}"/>
          </ac:spMkLst>
        </pc:spChg>
        <pc:spChg chg="add mod">
          <ac:chgData name="joyce.qu@mail.utoronto.ca" userId="S::urn:spo:guest#joyce.qu@mail.utoronto.ca::" providerId="AD" clId="Web-{531C3989-97FC-DD6E-973B-2455CB12D220}" dt="2025-06-21T09:22:37.510" v="199" actId="1076"/>
          <ac:spMkLst>
            <pc:docMk/>
            <pc:sldMk cId="4150659328" sldId="259"/>
            <ac:spMk id="50" creationId="{A913D19C-4A31-FD51-396E-FC1C2AD3EEE4}"/>
          </ac:spMkLst>
        </pc:spChg>
        <pc:spChg chg="add mod">
          <ac:chgData name="joyce.qu@mail.utoronto.ca" userId="S::urn:spo:guest#joyce.qu@mail.utoronto.ca::" providerId="AD" clId="Web-{531C3989-97FC-DD6E-973B-2455CB12D220}" dt="2025-06-21T09:22:37.525" v="200" actId="1076"/>
          <ac:spMkLst>
            <pc:docMk/>
            <pc:sldMk cId="4150659328" sldId="259"/>
            <ac:spMk id="51" creationId="{603B7D6D-0601-FFCA-47E9-439004CD5A62}"/>
          </ac:spMkLst>
        </pc:spChg>
        <pc:spChg chg="mod">
          <ac:chgData name="joyce.qu@mail.utoronto.ca" userId="S::urn:spo:guest#joyce.qu@mail.utoronto.ca::" providerId="AD" clId="Web-{531C3989-97FC-DD6E-973B-2455CB12D220}" dt="2025-06-21T09:24:26.136" v="271"/>
          <ac:spMkLst>
            <pc:docMk/>
            <pc:sldMk cId="4150659328" sldId="259"/>
            <ac:spMk id="89" creationId="{97CF2E5D-669B-C9B4-0160-57699ACD04EB}"/>
          </ac:spMkLst>
        </pc:spChg>
        <pc:spChg chg="add del mod">
          <ac:chgData name="joyce.qu@mail.utoronto.ca" userId="S::urn:spo:guest#joyce.qu@mail.utoronto.ca::" providerId="AD" clId="Web-{531C3989-97FC-DD6E-973B-2455CB12D220}" dt="2025-06-21T09:24:28.339" v="272"/>
          <ac:spMkLst>
            <pc:docMk/>
            <pc:sldMk cId="4150659328" sldId="259"/>
            <ac:spMk id="90" creationId="{641F779E-F0E2-2004-17A8-635B5F6CF094}"/>
          </ac:spMkLst>
        </pc:spChg>
        <pc:spChg chg="mod">
          <ac:chgData name="joyce.qu@mail.utoronto.ca" userId="S::urn:spo:guest#joyce.qu@mail.utoronto.ca::" providerId="AD" clId="Web-{531C3989-97FC-DD6E-973B-2455CB12D220}" dt="2025-06-21T09:23:40.229" v="266" actId="1076"/>
          <ac:spMkLst>
            <pc:docMk/>
            <pc:sldMk cId="4150659328" sldId="259"/>
            <ac:spMk id="91" creationId="{4E133B6C-0ED1-06F9-7992-6378FD7CFA84}"/>
          </ac:spMkLst>
        </pc:spChg>
        <pc:spChg chg="mod">
          <ac:chgData name="joyce.qu@mail.utoronto.ca" userId="S::urn:spo:guest#joyce.qu@mail.utoronto.ca::" providerId="AD" clId="Web-{531C3989-97FC-DD6E-973B-2455CB12D220}" dt="2025-06-21T09:24:48.480" v="274"/>
          <ac:spMkLst>
            <pc:docMk/>
            <pc:sldMk cId="4150659328" sldId="259"/>
            <ac:spMk id="99" creationId="{56B7EFD7-9530-F4E5-F88B-43D82AD85C8A}"/>
          </ac:spMkLst>
        </pc:spChg>
      </pc:sldChg>
      <pc:sldChg chg="modSp">
        <pc:chgData name="joyce.qu@mail.utoronto.ca" userId="S::urn:spo:guest#joyce.qu@mail.utoronto.ca::" providerId="AD" clId="Web-{531C3989-97FC-DD6E-973B-2455CB12D220}" dt="2025-06-21T09:47:09.641" v="581" actId="1076"/>
        <pc:sldMkLst>
          <pc:docMk/>
          <pc:sldMk cId="1827285362" sldId="342"/>
        </pc:sldMkLst>
        <pc:spChg chg="mod">
          <ac:chgData name="joyce.qu@mail.utoronto.ca" userId="S::urn:spo:guest#joyce.qu@mail.utoronto.ca::" providerId="AD" clId="Web-{531C3989-97FC-DD6E-973B-2455CB12D220}" dt="2025-06-21T09:44:32.029" v="560"/>
          <ac:spMkLst>
            <pc:docMk/>
            <pc:sldMk cId="1827285362" sldId="342"/>
            <ac:spMk id="13" creationId="{ED9095FC-84E2-7D80-4F7A-00277C8C892A}"/>
          </ac:spMkLst>
        </pc:spChg>
        <pc:spChg chg="mod">
          <ac:chgData name="joyce.qu@mail.utoronto.ca" userId="S::urn:spo:guest#joyce.qu@mail.utoronto.ca::" providerId="AD" clId="Web-{531C3989-97FC-DD6E-973B-2455CB12D220}" dt="2025-06-21T09:44:12.295" v="553"/>
          <ac:spMkLst>
            <pc:docMk/>
            <pc:sldMk cId="1827285362" sldId="342"/>
            <ac:spMk id="14" creationId="{61B5897C-7916-3AAF-60C5-95E8C571FA6D}"/>
          </ac:spMkLst>
        </pc:spChg>
        <pc:spChg chg="mod">
          <ac:chgData name="joyce.qu@mail.utoronto.ca" userId="S::urn:spo:guest#joyce.qu@mail.utoronto.ca::" providerId="AD" clId="Web-{531C3989-97FC-DD6E-973B-2455CB12D220}" dt="2025-06-21T09:44:00.310" v="540"/>
          <ac:spMkLst>
            <pc:docMk/>
            <pc:sldMk cId="1827285362" sldId="342"/>
            <ac:spMk id="15" creationId="{B4EE1B92-D6CF-4803-95A5-69B60B6A79A0}"/>
          </ac:spMkLst>
        </pc:spChg>
        <pc:spChg chg="mod">
          <ac:chgData name="joyce.qu@mail.utoronto.ca" userId="S::urn:spo:guest#joyce.qu@mail.utoronto.ca::" providerId="AD" clId="Web-{531C3989-97FC-DD6E-973B-2455CB12D220}" dt="2025-06-21T09:44:12.295" v="554"/>
          <ac:spMkLst>
            <pc:docMk/>
            <pc:sldMk cId="1827285362" sldId="342"/>
            <ac:spMk id="21" creationId="{1CFF59AE-FDD6-6E02-E1A9-0EEB5AB79B86}"/>
          </ac:spMkLst>
        </pc:spChg>
        <pc:spChg chg="mod">
          <ac:chgData name="joyce.qu@mail.utoronto.ca" userId="S::urn:spo:guest#joyce.qu@mail.utoronto.ca::" providerId="AD" clId="Web-{531C3989-97FC-DD6E-973B-2455CB12D220}" dt="2025-06-21T09:44:00.310" v="541"/>
          <ac:spMkLst>
            <pc:docMk/>
            <pc:sldMk cId="1827285362" sldId="342"/>
            <ac:spMk id="22" creationId="{D5DCFD72-D767-806C-F849-8C9E2CB67343}"/>
          </ac:spMkLst>
        </pc:spChg>
        <pc:spChg chg="mod">
          <ac:chgData name="joyce.qu@mail.utoronto.ca" userId="S::urn:spo:guest#joyce.qu@mail.utoronto.ca::" providerId="AD" clId="Web-{531C3989-97FC-DD6E-973B-2455CB12D220}" dt="2025-06-21T09:44:12.295" v="555"/>
          <ac:spMkLst>
            <pc:docMk/>
            <pc:sldMk cId="1827285362" sldId="342"/>
            <ac:spMk id="24" creationId="{44D76A75-1196-E2C7-8FDC-CFD4A76DCE8F}"/>
          </ac:spMkLst>
        </pc:spChg>
        <pc:spChg chg="mod">
          <ac:chgData name="joyce.qu@mail.utoronto.ca" userId="S::urn:spo:guest#joyce.qu@mail.utoronto.ca::" providerId="AD" clId="Web-{531C3989-97FC-DD6E-973B-2455CB12D220}" dt="2025-06-21T09:44:00.310" v="542"/>
          <ac:spMkLst>
            <pc:docMk/>
            <pc:sldMk cId="1827285362" sldId="342"/>
            <ac:spMk id="25" creationId="{FE702FB4-CDF5-2509-65AC-376D087AD201}"/>
          </ac:spMkLst>
        </pc:spChg>
        <pc:spChg chg="ord">
          <ac:chgData name="joyce.qu@mail.utoronto.ca" userId="S::urn:spo:guest#joyce.qu@mail.utoronto.ca::" providerId="AD" clId="Web-{531C3989-97FC-DD6E-973B-2455CB12D220}" dt="2025-06-21T09:44:22.607" v="557"/>
          <ac:spMkLst>
            <pc:docMk/>
            <pc:sldMk cId="1827285362" sldId="342"/>
            <ac:spMk id="27" creationId="{5CFAF6AA-B4E6-5021-F298-ED594715EF7D}"/>
          </ac:spMkLst>
        </pc:spChg>
        <pc:spChg chg="mod">
          <ac:chgData name="joyce.qu@mail.utoronto.ca" userId="S::urn:spo:guest#joyce.qu@mail.utoronto.ca::" providerId="AD" clId="Web-{531C3989-97FC-DD6E-973B-2455CB12D220}" dt="2025-06-21T09:44:00.310" v="543"/>
          <ac:spMkLst>
            <pc:docMk/>
            <pc:sldMk cId="1827285362" sldId="342"/>
            <ac:spMk id="28" creationId="{6380708A-063B-9393-BA32-8E63CE41967F}"/>
          </ac:spMkLst>
        </pc:spChg>
        <pc:spChg chg="mod">
          <ac:chgData name="joyce.qu@mail.utoronto.ca" userId="S::urn:spo:guest#joyce.qu@mail.utoronto.ca::" providerId="AD" clId="Web-{531C3989-97FC-DD6E-973B-2455CB12D220}" dt="2025-06-21T09:44:12.404" v="556"/>
          <ac:spMkLst>
            <pc:docMk/>
            <pc:sldMk cId="1827285362" sldId="342"/>
            <ac:spMk id="30" creationId="{F3188B0C-16E9-0704-3C99-895809CE958F}"/>
          </ac:spMkLst>
        </pc:spChg>
        <pc:spChg chg="mod">
          <ac:chgData name="joyce.qu@mail.utoronto.ca" userId="S::urn:spo:guest#joyce.qu@mail.utoronto.ca::" providerId="AD" clId="Web-{531C3989-97FC-DD6E-973B-2455CB12D220}" dt="2025-06-21T09:44:00.451" v="544"/>
          <ac:spMkLst>
            <pc:docMk/>
            <pc:sldMk cId="1827285362" sldId="342"/>
            <ac:spMk id="31" creationId="{1A8B2F2D-0D4E-B3A4-9853-FB608C22B2A7}"/>
          </ac:spMkLst>
        </pc:spChg>
        <pc:spChg chg="mod">
          <ac:chgData name="joyce.qu@mail.utoronto.ca" userId="S::urn:spo:guest#joyce.qu@mail.utoronto.ca::" providerId="AD" clId="Web-{531C3989-97FC-DD6E-973B-2455CB12D220}" dt="2025-06-21T09:45:30.233" v="565" actId="14100"/>
          <ac:spMkLst>
            <pc:docMk/>
            <pc:sldMk cId="1827285362" sldId="342"/>
            <ac:spMk id="36" creationId="{08497765-A4F4-A2AF-A45A-15EF8644844E}"/>
          </ac:spMkLst>
        </pc:spChg>
        <pc:spChg chg="mod">
          <ac:chgData name="joyce.qu@mail.utoronto.ca" userId="S::urn:spo:guest#joyce.qu@mail.utoronto.ca::" providerId="AD" clId="Web-{531C3989-97FC-DD6E-973B-2455CB12D220}" dt="2025-06-21T09:46:44.890" v="578" actId="1076"/>
          <ac:spMkLst>
            <pc:docMk/>
            <pc:sldMk cId="1827285362" sldId="342"/>
            <ac:spMk id="37" creationId="{7B47BDDE-52B4-EB6E-767B-42D55195410B}"/>
          </ac:spMkLst>
        </pc:spChg>
        <pc:spChg chg="mod">
          <ac:chgData name="joyce.qu@mail.utoronto.ca" userId="S::urn:spo:guest#joyce.qu@mail.utoronto.ca::" providerId="AD" clId="Web-{531C3989-97FC-DD6E-973B-2455CB12D220}" dt="2025-06-21T09:47:09.641" v="581" actId="1076"/>
          <ac:spMkLst>
            <pc:docMk/>
            <pc:sldMk cId="1827285362" sldId="342"/>
            <ac:spMk id="42" creationId="{3A679B84-2D90-EBA9-05A3-8C6558B9D3B8}"/>
          </ac:spMkLst>
        </pc:spChg>
        <pc:cxnChg chg="mod">
          <ac:chgData name="joyce.qu@mail.utoronto.ca" userId="S::urn:spo:guest#joyce.qu@mail.utoronto.ca::" providerId="AD" clId="Web-{531C3989-97FC-DD6E-973B-2455CB12D220}" dt="2025-06-21T09:44:53.045" v="561"/>
          <ac:cxnSpMkLst>
            <pc:docMk/>
            <pc:sldMk cId="1827285362" sldId="342"/>
            <ac:cxnSpMk id="62" creationId="{6A80F523-C551-B9F3-EBEE-F85F320DDFC6}"/>
          </ac:cxnSpMkLst>
        </pc:cxnChg>
        <pc:cxnChg chg="mod">
          <ac:chgData name="joyce.qu@mail.utoronto.ca" userId="S::urn:spo:guest#joyce.qu@mail.utoronto.ca::" providerId="AD" clId="Web-{531C3989-97FC-DD6E-973B-2455CB12D220}" dt="2025-06-21T09:46:14.437" v="569"/>
          <ac:cxnSpMkLst>
            <pc:docMk/>
            <pc:sldMk cId="1827285362" sldId="342"/>
            <ac:cxnSpMk id="67" creationId="{5BA32AD8-5311-E693-6C2D-ECD41DF098FA}"/>
          </ac:cxnSpMkLst>
        </pc:cxnChg>
        <pc:cxnChg chg="mod">
          <ac:chgData name="joyce.qu@mail.utoronto.ca" userId="S::urn:spo:guest#joyce.qu@mail.utoronto.ca::" providerId="AD" clId="Web-{531C3989-97FC-DD6E-973B-2455CB12D220}" dt="2025-06-21T09:46:31.796" v="575"/>
          <ac:cxnSpMkLst>
            <pc:docMk/>
            <pc:sldMk cId="1827285362" sldId="342"/>
            <ac:cxnSpMk id="72" creationId="{414CADFA-322A-9AF3-AECB-3F64B7B9DD10}"/>
          </ac:cxnSpMkLst>
        </pc:cxnChg>
        <pc:cxnChg chg="mod">
          <ac:chgData name="joyce.qu@mail.utoronto.ca" userId="S::urn:spo:guest#joyce.qu@mail.utoronto.ca::" providerId="AD" clId="Web-{531C3989-97FC-DD6E-973B-2455CB12D220}" dt="2025-06-21T09:46:31.796" v="576"/>
          <ac:cxnSpMkLst>
            <pc:docMk/>
            <pc:sldMk cId="1827285362" sldId="342"/>
            <ac:cxnSpMk id="73" creationId="{51A2300E-0841-E912-1596-7822BB67C6AE}"/>
          </ac:cxnSpMkLst>
        </pc:cxnChg>
        <pc:cxnChg chg="mod">
          <ac:chgData name="joyce.qu@mail.utoronto.ca" userId="S::urn:spo:guest#joyce.qu@mail.utoronto.ca::" providerId="AD" clId="Web-{531C3989-97FC-DD6E-973B-2455CB12D220}" dt="2025-06-21T09:46:31.875" v="577"/>
          <ac:cxnSpMkLst>
            <pc:docMk/>
            <pc:sldMk cId="1827285362" sldId="342"/>
            <ac:cxnSpMk id="74" creationId="{8526A237-C602-1EEB-7D20-1E8DA2F2151A}"/>
          </ac:cxnSpMkLst>
        </pc:cxnChg>
      </pc:sldChg>
      <pc:sldChg chg="modSp">
        <pc:chgData name="joyce.qu@mail.utoronto.ca" userId="S::urn:spo:guest#joyce.qu@mail.utoronto.ca::" providerId="AD" clId="Web-{531C3989-97FC-DD6E-973B-2455CB12D220}" dt="2025-06-21T09:33:20.772" v="502" actId="1076"/>
        <pc:sldMkLst>
          <pc:docMk/>
          <pc:sldMk cId="1338796368" sldId="347"/>
        </pc:sldMkLst>
      </pc:sldChg>
      <pc:sldChg chg="modSp">
        <pc:chgData name="joyce.qu@mail.utoronto.ca" userId="S::urn:spo:guest#joyce.qu@mail.utoronto.ca::" providerId="AD" clId="Web-{531C3989-97FC-DD6E-973B-2455CB12D220}" dt="2025-06-21T09:36:59.759" v="506" actId="1076"/>
        <pc:sldMkLst>
          <pc:docMk/>
          <pc:sldMk cId="869652541" sldId="355"/>
        </pc:sldMkLst>
        <pc:spChg chg="mod">
          <ac:chgData name="joyce.qu@mail.utoronto.ca" userId="S::urn:spo:guest#joyce.qu@mail.utoronto.ca::" providerId="AD" clId="Web-{531C3989-97FC-DD6E-973B-2455CB12D220}" dt="2025-06-21T09:36:59.759" v="506" actId="1076"/>
          <ac:spMkLst>
            <pc:docMk/>
            <pc:sldMk cId="869652541" sldId="355"/>
            <ac:spMk id="23" creationId="{67356B42-A59D-DC9C-0A0C-C5F7C313D29F}"/>
          </ac:spMkLst>
        </pc:spChg>
      </pc:sldChg>
      <pc:sldChg chg="modSp">
        <pc:chgData name="joyce.qu@mail.utoronto.ca" userId="S::urn:spo:guest#joyce.qu@mail.utoronto.ca::" providerId="AD" clId="Web-{531C3989-97FC-DD6E-973B-2455CB12D220}" dt="2025-06-21T09:38:49.932" v="514"/>
        <pc:sldMkLst>
          <pc:docMk/>
          <pc:sldMk cId="774585212" sldId="370"/>
        </pc:sldMkLst>
        <pc:spChg chg="mod">
          <ac:chgData name="joyce.qu@mail.utoronto.ca" userId="S::urn:spo:guest#joyce.qu@mail.utoronto.ca::" providerId="AD" clId="Web-{531C3989-97FC-DD6E-973B-2455CB12D220}" dt="2025-06-21T09:38:49.822" v="511"/>
          <ac:spMkLst>
            <pc:docMk/>
            <pc:sldMk cId="774585212" sldId="370"/>
            <ac:spMk id="11" creationId="{1AD2BA77-C501-AC8F-1217-3BD7AB35ACD8}"/>
          </ac:spMkLst>
        </pc:spChg>
        <pc:spChg chg="mod">
          <ac:chgData name="joyce.qu@mail.utoronto.ca" userId="S::urn:spo:guest#joyce.qu@mail.utoronto.ca::" providerId="AD" clId="Web-{531C3989-97FC-DD6E-973B-2455CB12D220}" dt="2025-06-21T09:38:49.822" v="512"/>
          <ac:spMkLst>
            <pc:docMk/>
            <pc:sldMk cId="774585212" sldId="370"/>
            <ac:spMk id="15" creationId="{FAFF4E94-FF8B-1E57-3A86-B874F5FAB0F7}"/>
          </ac:spMkLst>
        </pc:spChg>
        <pc:spChg chg="mod">
          <ac:chgData name="joyce.qu@mail.utoronto.ca" userId="S::urn:spo:guest#joyce.qu@mail.utoronto.ca::" providerId="AD" clId="Web-{531C3989-97FC-DD6E-973B-2455CB12D220}" dt="2025-06-21T09:38:49.822" v="513"/>
          <ac:spMkLst>
            <pc:docMk/>
            <pc:sldMk cId="774585212" sldId="370"/>
            <ac:spMk id="17" creationId="{54ADC175-A60F-0849-F2E1-C92409D30A20}"/>
          </ac:spMkLst>
        </pc:spChg>
        <pc:spChg chg="mod">
          <ac:chgData name="joyce.qu@mail.utoronto.ca" userId="S::urn:spo:guest#joyce.qu@mail.utoronto.ca::" providerId="AD" clId="Web-{531C3989-97FC-DD6E-973B-2455CB12D220}" dt="2025-06-21T09:38:49.932" v="514"/>
          <ac:spMkLst>
            <pc:docMk/>
            <pc:sldMk cId="774585212" sldId="370"/>
            <ac:spMk id="21" creationId="{0653857E-F397-B00D-6695-801915B98E92}"/>
          </ac:spMkLst>
        </pc:spChg>
      </pc:sldChg>
    </pc:docChg>
  </pc:docChgLst>
  <pc:docChgLst>
    <pc:chgData name="jhwoo36@student.ubc.ca" userId="85df2514-6ddd-4730-b897-a097fdd5f299" providerId="ADAL" clId="{31717277-3C6B-EF46-AB0D-8CBA77FE4C72}"/>
    <pc:docChg chg="modSld">
      <pc:chgData name="jhwoo36@student.ubc.ca" userId="85df2514-6ddd-4730-b897-a097fdd5f299" providerId="ADAL" clId="{31717277-3C6B-EF46-AB0D-8CBA77FE4C72}" dt="2025-06-23T22:59:53.741" v="0" actId="255"/>
      <pc:docMkLst>
        <pc:docMk/>
      </pc:docMkLst>
      <pc:sldChg chg="modSp">
        <pc:chgData name="jhwoo36@student.ubc.ca" userId="85df2514-6ddd-4730-b897-a097fdd5f299" providerId="ADAL" clId="{31717277-3C6B-EF46-AB0D-8CBA77FE4C72}" dt="2025-06-23T22:59:53.741" v="0" actId="255"/>
        <pc:sldMkLst>
          <pc:docMk/>
          <pc:sldMk cId="418938802" sldId="372"/>
        </pc:sldMkLst>
        <pc:spChg chg="mod">
          <ac:chgData name="jhwoo36@student.ubc.ca" userId="85df2514-6ddd-4730-b897-a097fdd5f299" providerId="ADAL" clId="{31717277-3C6B-EF46-AB0D-8CBA77FE4C72}" dt="2025-06-23T22:59:53.741" v="0" actId="255"/>
          <ac:spMkLst>
            <pc:docMk/>
            <pc:sldMk cId="418938802" sldId="372"/>
            <ac:spMk id="2" creationId="{35E4BD34-5C02-8F1D-4D2C-B3F82A8D0928}"/>
          </ac:spMkLst>
        </pc:spChg>
      </pc:sldChg>
    </pc:docChg>
  </pc:docChgLst>
  <pc:docChgLst>
    <pc:chgData name="jhwoo36@student.ubc.ca" userId="85df2514-6ddd-4730-b897-a097fdd5f299" providerId="ADAL" clId="{226CACA9-30A4-E24D-BF35-1C3A449AA250}"/>
    <pc:docChg chg="delSld modSld">
      <pc:chgData name="jhwoo36@student.ubc.ca" userId="85df2514-6ddd-4730-b897-a097fdd5f299" providerId="ADAL" clId="{226CACA9-30A4-E24D-BF35-1C3A449AA250}" dt="2025-07-02T05:51:42.221" v="35" actId="2696"/>
      <pc:docMkLst>
        <pc:docMk/>
      </pc:docMkLst>
      <pc:sldChg chg="modNotesTx">
        <pc:chgData name="jhwoo36@student.ubc.ca" userId="85df2514-6ddd-4730-b897-a097fdd5f299" providerId="ADAL" clId="{226CACA9-30A4-E24D-BF35-1C3A449AA250}" dt="2025-07-02T05:50:54.593" v="3" actId="20577"/>
        <pc:sldMkLst>
          <pc:docMk/>
          <pc:sldMk cId="4150659328" sldId="259"/>
        </pc:sldMkLst>
      </pc:sldChg>
      <pc:sldChg chg="del">
        <pc:chgData name="jhwoo36@student.ubc.ca" userId="85df2514-6ddd-4730-b897-a097fdd5f299" providerId="ADAL" clId="{226CACA9-30A4-E24D-BF35-1C3A449AA250}" dt="2025-07-02T05:51:42.172" v="19" actId="2696"/>
        <pc:sldMkLst>
          <pc:docMk/>
          <pc:sldMk cId="4164102336" sldId="275"/>
        </pc:sldMkLst>
      </pc:sldChg>
      <pc:sldChg chg="del">
        <pc:chgData name="jhwoo36@student.ubc.ca" userId="85df2514-6ddd-4730-b897-a097fdd5f299" providerId="ADAL" clId="{226CACA9-30A4-E24D-BF35-1C3A449AA250}" dt="2025-07-02T05:51:42.209" v="33" actId="2696"/>
        <pc:sldMkLst>
          <pc:docMk/>
          <pc:sldMk cId="2329680331" sldId="290"/>
        </pc:sldMkLst>
      </pc:sldChg>
      <pc:sldChg chg="modNotesTx">
        <pc:chgData name="jhwoo36@student.ubc.ca" userId="85df2514-6ddd-4730-b897-a097fdd5f299" providerId="ADAL" clId="{226CACA9-30A4-E24D-BF35-1C3A449AA250}" dt="2025-07-02T05:51:35.516" v="17" actId="20577"/>
        <pc:sldMkLst>
          <pc:docMk/>
          <pc:sldMk cId="3085821179" sldId="296"/>
        </pc:sldMkLst>
      </pc:sldChg>
      <pc:sldChg chg="del">
        <pc:chgData name="jhwoo36@student.ubc.ca" userId="85df2514-6ddd-4730-b897-a097fdd5f299" providerId="ADAL" clId="{226CACA9-30A4-E24D-BF35-1C3A449AA250}" dt="2025-07-02T05:51:42.193" v="28" actId="2696"/>
        <pc:sldMkLst>
          <pc:docMk/>
          <pc:sldMk cId="382565644" sldId="314"/>
        </pc:sldMkLst>
      </pc:sldChg>
      <pc:sldChg chg="del">
        <pc:chgData name="jhwoo36@student.ubc.ca" userId="85df2514-6ddd-4730-b897-a097fdd5f299" providerId="ADAL" clId="{226CACA9-30A4-E24D-BF35-1C3A449AA250}" dt="2025-07-02T05:51:42.191" v="27" actId="2696"/>
        <pc:sldMkLst>
          <pc:docMk/>
          <pc:sldMk cId="4172508603" sldId="315"/>
        </pc:sldMkLst>
      </pc:sldChg>
      <pc:sldChg chg="modNotesTx">
        <pc:chgData name="jhwoo36@student.ubc.ca" userId="85df2514-6ddd-4730-b897-a097fdd5f299" providerId="ADAL" clId="{226CACA9-30A4-E24D-BF35-1C3A449AA250}" dt="2025-07-02T05:51:38.316" v="18" actId="20577"/>
        <pc:sldMkLst>
          <pc:docMk/>
          <pc:sldMk cId="953439072" sldId="326"/>
        </pc:sldMkLst>
      </pc:sldChg>
      <pc:sldChg chg="modNotesTx">
        <pc:chgData name="jhwoo36@student.ubc.ca" userId="85df2514-6ddd-4730-b897-a097fdd5f299" providerId="ADAL" clId="{226CACA9-30A4-E24D-BF35-1C3A449AA250}" dt="2025-07-02T05:51:32.660" v="16" actId="20577"/>
        <pc:sldMkLst>
          <pc:docMk/>
          <pc:sldMk cId="2728675394" sldId="331"/>
        </pc:sldMkLst>
      </pc:sldChg>
      <pc:sldChg chg="modNotesTx">
        <pc:chgData name="jhwoo36@student.ubc.ca" userId="85df2514-6ddd-4730-b897-a097fdd5f299" providerId="ADAL" clId="{226CACA9-30A4-E24D-BF35-1C3A449AA250}" dt="2025-07-02T05:50:46.059" v="0" actId="20577"/>
        <pc:sldMkLst>
          <pc:docMk/>
          <pc:sldMk cId="2974851325" sldId="332"/>
        </pc:sldMkLst>
      </pc:sldChg>
      <pc:sldChg chg="modNotesTx">
        <pc:chgData name="jhwoo36@student.ubc.ca" userId="85df2514-6ddd-4730-b897-a097fdd5f299" providerId="ADAL" clId="{226CACA9-30A4-E24D-BF35-1C3A449AA250}" dt="2025-07-02T05:50:49.629" v="1" actId="20577"/>
        <pc:sldMkLst>
          <pc:docMk/>
          <pc:sldMk cId="4214605859" sldId="333"/>
        </pc:sldMkLst>
      </pc:sldChg>
      <pc:sldChg chg="del">
        <pc:chgData name="jhwoo36@student.ubc.ca" userId="85df2514-6ddd-4730-b897-a097fdd5f299" providerId="ADAL" clId="{226CACA9-30A4-E24D-BF35-1C3A449AA250}" dt="2025-07-02T05:51:42.201" v="31" actId="2696"/>
        <pc:sldMkLst>
          <pc:docMk/>
          <pc:sldMk cId="2299214910" sldId="338"/>
        </pc:sldMkLst>
      </pc:sldChg>
      <pc:sldChg chg="modNotesTx">
        <pc:chgData name="jhwoo36@student.ubc.ca" userId="85df2514-6ddd-4730-b897-a097fdd5f299" providerId="ADAL" clId="{226CACA9-30A4-E24D-BF35-1C3A449AA250}" dt="2025-07-02T05:51:10.371" v="9" actId="20577"/>
        <pc:sldMkLst>
          <pc:docMk/>
          <pc:sldMk cId="4126047138" sldId="340"/>
        </pc:sldMkLst>
      </pc:sldChg>
      <pc:sldChg chg="modNotesTx">
        <pc:chgData name="jhwoo36@student.ubc.ca" userId="85df2514-6ddd-4730-b897-a097fdd5f299" providerId="ADAL" clId="{226CACA9-30A4-E24D-BF35-1C3A449AA250}" dt="2025-07-02T05:51:21.619" v="13" actId="20577"/>
        <pc:sldMkLst>
          <pc:docMk/>
          <pc:sldMk cId="1827285362" sldId="342"/>
        </pc:sldMkLst>
      </pc:sldChg>
      <pc:sldChg chg="modNotesTx">
        <pc:chgData name="jhwoo36@student.ubc.ca" userId="85df2514-6ddd-4730-b897-a097fdd5f299" providerId="ADAL" clId="{226CACA9-30A4-E24D-BF35-1C3A449AA250}" dt="2025-07-02T05:51:25.583" v="14" actId="20577"/>
        <pc:sldMkLst>
          <pc:docMk/>
          <pc:sldMk cId="3908206692" sldId="343"/>
        </pc:sldMkLst>
      </pc:sldChg>
      <pc:sldChg chg="modNotesTx">
        <pc:chgData name="jhwoo36@student.ubc.ca" userId="85df2514-6ddd-4730-b897-a097fdd5f299" providerId="ADAL" clId="{226CACA9-30A4-E24D-BF35-1C3A449AA250}" dt="2025-07-02T05:51:29.513" v="15" actId="20577"/>
        <pc:sldMkLst>
          <pc:docMk/>
          <pc:sldMk cId="210936920" sldId="344"/>
        </pc:sldMkLst>
      </pc:sldChg>
      <pc:sldChg chg="del">
        <pc:chgData name="jhwoo36@student.ubc.ca" userId="85df2514-6ddd-4730-b897-a097fdd5f299" providerId="ADAL" clId="{226CACA9-30A4-E24D-BF35-1C3A449AA250}" dt="2025-07-02T05:51:42.216" v="34" actId="2696"/>
        <pc:sldMkLst>
          <pc:docMk/>
          <pc:sldMk cId="2367831065" sldId="345"/>
        </pc:sldMkLst>
      </pc:sldChg>
      <pc:sldChg chg="modNotesTx">
        <pc:chgData name="jhwoo36@student.ubc.ca" userId="85df2514-6ddd-4730-b897-a097fdd5f299" providerId="ADAL" clId="{226CACA9-30A4-E24D-BF35-1C3A449AA250}" dt="2025-07-02T05:51:13.061" v="10" actId="20577"/>
        <pc:sldMkLst>
          <pc:docMk/>
          <pc:sldMk cId="1930427115" sldId="353"/>
        </pc:sldMkLst>
      </pc:sldChg>
      <pc:sldChg chg="modNotesTx">
        <pc:chgData name="jhwoo36@student.ubc.ca" userId="85df2514-6ddd-4730-b897-a097fdd5f299" providerId="ADAL" clId="{226CACA9-30A4-E24D-BF35-1C3A449AA250}" dt="2025-07-02T05:51:15.519" v="11" actId="20577"/>
        <pc:sldMkLst>
          <pc:docMk/>
          <pc:sldMk cId="825535337" sldId="354"/>
        </pc:sldMkLst>
      </pc:sldChg>
      <pc:sldChg chg="modNotesTx">
        <pc:chgData name="jhwoo36@student.ubc.ca" userId="85df2514-6ddd-4730-b897-a097fdd5f299" providerId="ADAL" clId="{226CACA9-30A4-E24D-BF35-1C3A449AA250}" dt="2025-07-02T05:51:02.150" v="6" actId="20577"/>
        <pc:sldMkLst>
          <pc:docMk/>
          <pc:sldMk cId="869652541" sldId="355"/>
        </pc:sldMkLst>
      </pc:sldChg>
      <pc:sldChg chg="del">
        <pc:chgData name="jhwoo36@student.ubc.ca" userId="85df2514-6ddd-4730-b897-a097fdd5f299" providerId="ADAL" clId="{226CACA9-30A4-E24D-BF35-1C3A449AA250}" dt="2025-07-02T05:51:42.187" v="25" actId="2696"/>
        <pc:sldMkLst>
          <pc:docMk/>
          <pc:sldMk cId="1228005143" sldId="356"/>
        </pc:sldMkLst>
      </pc:sldChg>
      <pc:sldChg chg="del">
        <pc:chgData name="jhwoo36@student.ubc.ca" userId="85df2514-6ddd-4730-b897-a097fdd5f299" providerId="ADAL" clId="{226CACA9-30A4-E24D-BF35-1C3A449AA250}" dt="2025-07-02T05:51:42.185" v="24" actId="2696"/>
        <pc:sldMkLst>
          <pc:docMk/>
          <pc:sldMk cId="2898987501" sldId="357"/>
        </pc:sldMkLst>
      </pc:sldChg>
      <pc:sldChg chg="del">
        <pc:chgData name="jhwoo36@student.ubc.ca" userId="85df2514-6ddd-4730-b897-a097fdd5f299" providerId="ADAL" clId="{226CACA9-30A4-E24D-BF35-1C3A449AA250}" dt="2025-07-02T05:51:42.198" v="30" actId="2696"/>
        <pc:sldMkLst>
          <pc:docMk/>
          <pc:sldMk cId="93526416" sldId="358"/>
        </pc:sldMkLst>
      </pc:sldChg>
      <pc:sldChg chg="del">
        <pc:chgData name="jhwoo36@student.ubc.ca" userId="85df2514-6ddd-4730-b897-a097fdd5f299" providerId="ADAL" clId="{226CACA9-30A4-E24D-BF35-1C3A449AA250}" dt="2025-07-02T05:51:42.195" v="29" actId="2696"/>
        <pc:sldMkLst>
          <pc:docMk/>
          <pc:sldMk cId="3701189792" sldId="359"/>
        </pc:sldMkLst>
      </pc:sldChg>
      <pc:sldChg chg="del">
        <pc:chgData name="jhwoo36@student.ubc.ca" userId="85df2514-6ddd-4730-b897-a097fdd5f299" providerId="ADAL" clId="{226CACA9-30A4-E24D-BF35-1C3A449AA250}" dt="2025-07-02T05:51:42.205" v="32" actId="2696"/>
        <pc:sldMkLst>
          <pc:docMk/>
          <pc:sldMk cId="1988602056" sldId="360"/>
        </pc:sldMkLst>
      </pc:sldChg>
      <pc:sldChg chg="del">
        <pc:chgData name="jhwoo36@student.ubc.ca" userId="85df2514-6ddd-4730-b897-a097fdd5f299" providerId="ADAL" clId="{226CACA9-30A4-E24D-BF35-1C3A449AA250}" dt="2025-07-02T05:51:42.182" v="21" actId="2696"/>
        <pc:sldMkLst>
          <pc:docMk/>
          <pc:sldMk cId="3657310549" sldId="361"/>
        </pc:sldMkLst>
      </pc:sldChg>
      <pc:sldChg chg="del">
        <pc:chgData name="jhwoo36@student.ubc.ca" userId="85df2514-6ddd-4730-b897-a097fdd5f299" providerId="ADAL" clId="{226CACA9-30A4-E24D-BF35-1C3A449AA250}" dt="2025-07-02T05:51:42.188" v="26" actId="2696"/>
        <pc:sldMkLst>
          <pc:docMk/>
          <pc:sldMk cId="2676415617" sldId="362"/>
        </pc:sldMkLst>
      </pc:sldChg>
      <pc:sldChg chg="del">
        <pc:chgData name="jhwoo36@student.ubc.ca" userId="85df2514-6ddd-4730-b897-a097fdd5f299" providerId="ADAL" clId="{226CACA9-30A4-E24D-BF35-1C3A449AA250}" dt="2025-07-02T05:51:42.184" v="23" actId="2696"/>
        <pc:sldMkLst>
          <pc:docMk/>
          <pc:sldMk cId="709698358" sldId="363"/>
        </pc:sldMkLst>
      </pc:sldChg>
      <pc:sldChg chg="del">
        <pc:chgData name="jhwoo36@student.ubc.ca" userId="85df2514-6ddd-4730-b897-a097fdd5f299" providerId="ADAL" clId="{226CACA9-30A4-E24D-BF35-1C3A449AA250}" dt="2025-07-02T05:51:42.183" v="22" actId="2696"/>
        <pc:sldMkLst>
          <pc:docMk/>
          <pc:sldMk cId="3898717049" sldId="364"/>
        </pc:sldMkLst>
      </pc:sldChg>
      <pc:sldChg chg="del">
        <pc:chgData name="jhwoo36@student.ubc.ca" userId="85df2514-6ddd-4730-b897-a097fdd5f299" providerId="ADAL" clId="{226CACA9-30A4-E24D-BF35-1C3A449AA250}" dt="2025-07-02T05:51:42.178" v="20" actId="2696"/>
        <pc:sldMkLst>
          <pc:docMk/>
          <pc:sldMk cId="1217747620" sldId="365"/>
        </pc:sldMkLst>
      </pc:sldChg>
      <pc:sldChg chg="del">
        <pc:chgData name="jhwoo36@student.ubc.ca" userId="85df2514-6ddd-4730-b897-a097fdd5f299" providerId="ADAL" clId="{226CACA9-30A4-E24D-BF35-1C3A449AA250}" dt="2025-07-02T05:51:42.221" v="35" actId="2696"/>
        <pc:sldMkLst>
          <pc:docMk/>
          <pc:sldMk cId="4184519340" sldId="366"/>
        </pc:sldMkLst>
      </pc:sldChg>
      <pc:sldChg chg="modNotesTx">
        <pc:chgData name="jhwoo36@student.ubc.ca" userId="85df2514-6ddd-4730-b897-a097fdd5f299" providerId="ADAL" clId="{226CACA9-30A4-E24D-BF35-1C3A449AA250}" dt="2025-07-02T05:51:18.759" v="12" actId="20577"/>
        <pc:sldMkLst>
          <pc:docMk/>
          <pc:sldMk cId="2654911623" sldId="367"/>
        </pc:sldMkLst>
      </pc:sldChg>
      <pc:sldChg chg="modNotesTx">
        <pc:chgData name="jhwoo36@student.ubc.ca" userId="85df2514-6ddd-4730-b897-a097fdd5f299" providerId="ADAL" clId="{226CACA9-30A4-E24D-BF35-1C3A449AA250}" dt="2025-07-02T05:51:04.593" v="7" actId="20577"/>
        <pc:sldMkLst>
          <pc:docMk/>
          <pc:sldMk cId="774585212" sldId="370"/>
        </pc:sldMkLst>
      </pc:sldChg>
      <pc:sldChg chg="modNotesTx">
        <pc:chgData name="jhwoo36@student.ubc.ca" userId="85df2514-6ddd-4730-b897-a097fdd5f299" providerId="ADAL" clId="{226CACA9-30A4-E24D-BF35-1C3A449AA250}" dt="2025-07-02T05:50:51.953" v="2" actId="20577"/>
        <pc:sldMkLst>
          <pc:docMk/>
          <pc:sldMk cId="418938802" sldId="372"/>
        </pc:sldMkLst>
      </pc:sldChg>
      <pc:sldChg chg="modNotesTx">
        <pc:chgData name="jhwoo36@student.ubc.ca" userId="85df2514-6ddd-4730-b897-a097fdd5f299" providerId="ADAL" clId="{226CACA9-30A4-E24D-BF35-1C3A449AA250}" dt="2025-07-02T05:51:08.465" v="8" actId="20577"/>
        <pc:sldMkLst>
          <pc:docMk/>
          <pc:sldMk cId="2975902294" sldId="373"/>
        </pc:sldMkLst>
      </pc:sldChg>
      <pc:sldChg chg="modNotesTx">
        <pc:chgData name="jhwoo36@student.ubc.ca" userId="85df2514-6ddd-4730-b897-a097fdd5f299" providerId="ADAL" clId="{226CACA9-30A4-E24D-BF35-1C3A449AA250}" dt="2025-07-02T05:50:59.900" v="5" actId="20577"/>
        <pc:sldMkLst>
          <pc:docMk/>
          <pc:sldMk cId="1746998204" sldId="374"/>
        </pc:sldMkLst>
      </pc:sldChg>
      <pc:sldChg chg="modNotesTx">
        <pc:chgData name="jhwoo36@student.ubc.ca" userId="85df2514-6ddd-4730-b897-a097fdd5f299" providerId="ADAL" clId="{226CACA9-30A4-E24D-BF35-1C3A449AA250}" dt="2025-07-02T05:50:57.248" v="4" actId="20577"/>
        <pc:sldMkLst>
          <pc:docMk/>
          <pc:sldMk cId="3474854118" sldId="375"/>
        </pc:sldMkLst>
      </pc:sldChg>
    </pc:docChg>
  </pc:docChgLst>
  <pc:docChgLst>
    <pc:chgData name="jhwoo36@student.ubc.ca" userId="85df2514-6ddd-4730-b897-a097fdd5f299" providerId="ADAL" clId="{21FF31A7-B919-F14D-95CB-C4E48C00C2B8}"/>
    <pc:docChg chg="undo redo custSel addSld delSld modSld sldOrd modMainMaster modShowInfo">
      <pc:chgData name="jhwoo36@student.ubc.ca" userId="85df2514-6ddd-4730-b897-a097fdd5f299" providerId="ADAL" clId="{21FF31A7-B919-F14D-95CB-C4E48C00C2B8}" dt="2025-06-23T13:59:15.884" v="5077" actId="20577"/>
      <pc:docMkLst>
        <pc:docMk/>
      </pc:docMkLst>
      <pc:sldChg chg="addSp modSp mod modTransition modAnim">
        <pc:chgData name="jhwoo36@student.ubc.ca" userId="85df2514-6ddd-4730-b897-a097fdd5f299" providerId="ADAL" clId="{21FF31A7-B919-F14D-95CB-C4E48C00C2B8}" dt="2025-06-23T13:35:38.320" v="4882" actId="20577"/>
        <pc:sldMkLst>
          <pc:docMk/>
          <pc:sldMk cId="4150659328" sldId="259"/>
        </pc:sldMkLst>
        <pc:spChg chg="mod">
          <ac:chgData name="jhwoo36@student.ubc.ca" userId="85df2514-6ddd-4730-b897-a097fdd5f299" providerId="ADAL" clId="{21FF31A7-B919-F14D-95CB-C4E48C00C2B8}" dt="2025-06-22T02:54:37.604" v="4019" actId="20577"/>
          <ac:spMkLst>
            <pc:docMk/>
            <pc:sldMk cId="4150659328" sldId="259"/>
            <ac:spMk id="3" creationId="{1B36950F-59A0-6771-02E0-DE68DBBCE770}"/>
          </ac:spMkLst>
        </pc:spChg>
        <pc:spChg chg="mod">
          <ac:chgData name="jhwoo36@student.ubc.ca" userId="85df2514-6ddd-4730-b897-a097fdd5f299" providerId="ADAL" clId="{21FF31A7-B919-F14D-95CB-C4E48C00C2B8}" dt="2025-06-23T13:35:38.320" v="4882" actId="20577"/>
          <ac:spMkLst>
            <pc:docMk/>
            <pc:sldMk cId="4150659328" sldId="259"/>
            <ac:spMk id="5" creationId="{F14907CF-63BC-2970-2902-7E0722B0AFAC}"/>
          </ac:spMkLst>
        </pc:spChg>
        <pc:spChg chg="mod">
          <ac:chgData name="jhwoo36@student.ubc.ca" userId="85df2514-6ddd-4730-b897-a097fdd5f299" providerId="ADAL" clId="{21FF31A7-B919-F14D-95CB-C4E48C00C2B8}" dt="2025-06-21T07:47:06.773" v="3162" actId="2711"/>
          <ac:spMkLst>
            <pc:docMk/>
            <pc:sldMk cId="4150659328" sldId="259"/>
            <ac:spMk id="6" creationId="{DFC6D4A1-388C-879A-1626-7DF50462429F}"/>
          </ac:spMkLst>
        </pc:spChg>
        <pc:spChg chg="mod">
          <ac:chgData name="jhwoo36@student.ubc.ca" userId="85df2514-6ddd-4730-b897-a097fdd5f299" providerId="ADAL" clId="{21FF31A7-B919-F14D-95CB-C4E48C00C2B8}" dt="2025-06-21T07:47:06.773" v="3162" actId="2711"/>
          <ac:spMkLst>
            <pc:docMk/>
            <pc:sldMk cId="4150659328" sldId="259"/>
            <ac:spMk id="10" creationId="{81B1EF65-F4E7-1CBB-2020-5583721EE956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12" creationId="{007D5087-1CA3-D133-3766-97D5B8B80411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13" creationId="{C50EAB89-2FAD-195A-47A5-4F130074C09A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14" creationId="{07D4478A-565D-9AFF-F21B-E85586D4B3F6}"/>
          </ac:spMkLst>
        </pc:spChg>
        <pc:spChg chg="mod">
          <ac:chgData name="jhwoo36@student.ubc.ca" userId="85df2514-6ddd-4730-b897-a097fdd5f299" providerId="ADAL" clId="{21FF31A7-B919-F14D-95CB-C4E48C00C2B8}" dt="2025-06-21T07:47:06.773" v="3162" actId="2711"/>
          <ac:spMkLst>
            <pc:docMk/>
            <pc:sldMk cId="4150659328" sldId="259"/>
            <ac:spMk id="16" creationId="{77ACF1DB-8168-810D-7661-2988C7235177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22" creationId="{28AC202A-F2C1-5B9E-9467-37CF9B26788E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23" creationId="{E398F61A-5A6A-F870-4F78-8EE42258A53D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24" creationId="{3BA6A669-54D6-6C97-B94F-42A5476C6572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31" creationId="{F53ED370-38A9-7610-6ADB-72847A980936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32" creationId="{004C08B6-B3EC-FE62-30BA-9FF15712B8E1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33" creationId="{181040E2-25D7-EC4B-E132-12D27313B173}"/>
          </ac:spMkLst>
        </pc:spChg>
        <pc:spChg chg="mod">
          <ac:chgData name="jhwoo36@student.ubc.ca" userId="85df2514-6ddd-4730-b897-a097fdd5f299" providerId="ADAL" clId="{21FF31A7-B919-F14D-95CB-C4E48C00C2B8}" dt="2025-06-21T07:47:06.773" v="3162" actId="2711"/>
          <ac:spMkLst>
            <pc:docMk/>
            <pc:sldMk cId="4150659328" sldId="259"/>
            <ac:spMk id="36" creationId="{4D142F7A-2549-4ED4-998C-ACE13CB11211}"/>
          </ac:spMkLst>
        </pc:spChg>
        <pc:spChg chg="add mod">
          <ac:chgData name="jhwoo36@student.ubc.ca" userId="85df2514-6ddd-4730-b897-a097fdd5f299" providerId="ADAL" clId="{21FF31A7-B919-F14D-95CB-C4E48C00C2B8}" dt="2025-06-21T13:39:05.818" v="3977" actId="208"/>
          <ac:spMkLst>
            <pc:docMk/>
            <pc:sldMk cId="4150659328" sldId="259"/>
            <ac:spMk id="40" creationId="{DAEA8136-2785-D1EE-5260-B793206EF731}"/>
          </ac:spMkLst>
        </pc:spChg>
        <pc:spChg chg="mod">
          <ac:chgData name="jhwoo36@student.ubc.ca" userId="85df2514-6ddd-4730-b897-a097fdd5f299" providerId="ADAL" clId="{21FF31A7-B919-F14D-95CB-C4E48C00C2B8}" dt="2025-06-21T13:39:22.340" v="3979" actId="166"/>
          <ac:spMkLst>
            <pc:docMk/>
            <pc:sldMk cId="4150659328" sldId="259"/>
            <ac:spMk id="41" creationId="{63FF8670-559D-FFA1-8A9F-A0C7AC0D34CF}"/>
          </ac:spMkLst>
        </pc:spChg>
        <pc:spChg chg="mod">
          <ac:chgData name="jhwoo36@student.ubc.ca" userId="85df2514-6ddd-4730-b897-a097fdd5f299" providerId="ADAL" clId="{21FF31A7-B919-F14D-95CB-C4E48C00C2B8}" dt="2025-06-21T13:39:22.340" v="3979" actId="166"/>
          <ac:spMkLst>
            <pc:docMk/>
            <pc:sldMk cId="4150659328" sldId="259"/>
            <ac:spMk id="42" creationId="{36F326CF-4631-AEDE-3AD6-334CA8EE48CD}"/>
          </ac:spMkLst>
        </pc:spChg>
        <pc:spChg chg="mod">
          <ac:chgData name="jhwoo36@student.ubc.ca" userId="85df2514-6ddd-4730-b897-a097fdd5f299" providerId="ADAL" clId="{21FF31A7-B919-F14D-95CB-C4E48C00C2B8}" dt="2025-06-21T07:47:06.773" v="3162" actId="2711"/>
          <ac:spMkLst>
            <pc:docMk/>
            <pc:sldMk cId="4150659328" sldId="259"/>
            <ac:spMk id="46" creationId="{8512C03E-AE7E-BDF6-3EC4-52B6B3CFD4F4}"/>
          </ac:spMkLst>
        </pc:spChg>
        <pc:spChg chg="mod">
          <ac:chgData name="jhwoo36@student.ubc.ca" userId="85df2514-6ddd-4730-b897-a097fdd5f299" providerId="ADAL" clId="{21FF31A7-B919-F14D-95CB-C4E48C00C2B8}" dt="2025-06-21T13:39:22.340" v="3979" actId="166"/>
          <ac:spMkLst>
            <pc:docMk/>
            <pc:sldMk cId="4150659328" sldId="259"/>
            <ac:spMk id="49" creationId="{BB1E4C38-E01B-F19C-9433-17307DE98E0F}"/>
          </ac:spMkLst>
        </pc:spChg>
        <pc:spChg chg="mod">
          <ac:chgData name="jhwoo36@student.ubc.ca" userId="85df2514-6ddd-4730-b897-a097fdd5f299" providerId="ADAL" clId="{21FF31A7-B919-F14D-95CB-C4E48C00C2B8}" dt="2025-06-21T13:39:22.340" v="3979" actId="166"/>
          <ac:spMkLst>
            <pc:docMk/>
            <pc:sldMk cId="4150659328" sldId="259"/>
            <ac:spMk id="50" creationId="{A913D19C-4A31-FD51-396E-FC1C2AD3EEE4}"/>
          </ac:spMkLst>
        </pc:spChg>
        <pc:spChg chg="mod">
          <ac:chgData name="jhwoo36@student.ubc.ca" userId="85df2514-6ddd-4730-b897-a097fdd5f299" providerId="ADAL" clId="{21FF31A7-B919-F14D-95CB-C4E48C00C2B8}" dt="2025-06-21T13:39:22.340" v="3979" actId="166"/>
          <ac:spMkLst>
            <pc:docMk/>
            <pc:sldMk cId="4150659328" sldId="259"/>
            <ac:spMk id="51" creationId="{603B7D6D-0601-FFCA-47E9-439004CD5A62}"/>
          </ac:spMkLst>
        </pc:spChg>
        <pc:spChg chg="mod">
          <ac:chgData name="jhwoo36@student.ubc.ca" userId="85df2514-6ddd-4730-b897-a097fdd5f299" providerId="ADAL" clId="{21FF31A7-B919-F14D-95CB-C4E48C00C2B8}" dt="2025-06-21T09:24:11.532" v="3767" actId="12788"/>
          <ac:spMkLst>
            <pc:docMk/>
            <pc:sldMk cId="4150659328" sldId="259"/>
            <ac:spMk id="90" creationId="{641F779E-F0E2-2004-17A8-635B5F6CF094}"/>
          </ac:spMkLst>
        </pc:spChg>
        <pc:spChg chg="mod">
          <ac:chgData name="jhwoo36@student.ubc.ca" userId="85df2514-6ddd-4730-b897-a097fdd5f299" providerId="ADAL" clId="{21FF31A7-B919-F14D-95CB-C4E48C00C2B8}" dt="2025-06-21T09:24:11.532" v="3767" actId="12788"/>
          <ac:spMkLst>
            <pc:docMk/>
            <pc:sldMk cId="4150659328" sldId="259"/>
            <ac:spMk id="91" creationId="{4E133B6C-0ED1-06F9-7992-6378FD7CFA84}"/>
          </ac:spMkLst>
        </pc:spChg>
        <pc:spChg chg="mod">
          <ac:chgData name="jhwoo36@student.ubc.ca" userId="85df2514-6ddd-4730-b897-a097fdd5f299" providerId="ADAL" clId="{21FF31A7-B919-F14D-95CB-C4E48C00C2B8}" dt="2025-06-21T09:25:02.326" v="3770" actId="207"/>
          <ac:spMkLst>
            <pc:docMk/>
            <pc:sldMk cId="4150659328" sldId="259"/>
            <ac:spMk id="99" creationId="{56B7EFD7-9530-F4E5-F88B-43D82AD85C8A}"/>
          </ac:spMkLst>
        </pc:spChg>
        <pc:spChg chg="mod">
          <ac:chgData name="jhwoo36@student.ubc.ca" userId="85df2514-6ddd-4730-b897-a097fdd5f299" providerId="ADAL" clId="{21FF31A7-B919-F14D-95CB-C4E48C00C2B8}" dt="2025-06-21T08:24:53.811" v="3367" actId="1076"/>
          <ac:spMkLst>
            <pc:docMk/>
            <pc:sldMk cId="4150659328" sldId="259"/>
            <ac:spMk id="118" creationId="{3FC4ABB8-944F-E85E-6938-958A5ACB6FA6}"/>
          </ac:spMkLst>
        </pc:spChg>
        <pc:spChg chg="mod">
          <ac:chgData name="jhwoo36@student.ubc.ca" userId="85df2514-6ddd-4730-b897-a097fdd5f299" providerId="ADAL" clId="{21FF31A7-B919-F14D-95CB-C4E48C00C2B8}" dt="2025-06-21T07:47:06.773" v="3162" actId="2711"/>
          <ac:spMkLst>
            <pc:docMk/>
            <pc:sldMk cId="4150659328" sldId="259"/>
            <ac:spMk id="119" creationId="{0FDC2C93-AA9E-F5B2-5C93-EF477BB8299E}"/>
          </ac:spMkLst>
        </pc:spChg>
        <pc:spChg chg="mod">
          <ac:chgData name="jhwoo36@student.ubc.ca" userId="85df2514-6ddd-4730-b897-a097fdd5f299" providerId="ADAL" clId="{21FF31A7-B919-F14D-95CB-C4E48C00C2B8}" dt="2025-06-21T08:18:41.840" v="3314" actId="1076"/>
          <ac:spMkLst>
            <pc:docMk/>
            <pc:sldMk cId="4150659328" sldId="259"/>
            <ac:spMk id="120" creationId="{87E2C0EC-DC71-508C-7F0D-04216B296C1F}"/>
          </ac:spMkLst>
        </pc:spChg>
        <pc:cxnChg chg="mod">
          <ac:chgData name="jhwoo36@student.ubc.ca" userId="85df2514-6ddd-4730-b897-a097fdd5f299" providerId="ADAL" clId="{21FF31A7-B919-F14D-95CB-C4E48C00C2B8}" dt="2025-06-21T09:24:53.688" v="3769" actId="208"/>
          <ac:cxnSpMkLst>
            <pc:docMk/>
            <pc:sldMk cId="4150659328" sldId="259"/>
            <ac:cxnSpMk id="132" creationId="{36D932C3-0DEF-4A7C-1493-4CB5C5E51028}"/>
          </ac:cxnSpMkLst>
        </pc:cxnChg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4164102336" sldId="275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2329680331" sldId="290"/>
        </pc:sldMkLst>
      </pc:sldChg>
      <pc:sldChg chg="modSp mod modTransition modNotesTx">
        <pc:chgData name="jhwoo36@student.ubc.ca" userId="85df2514-6ddd-4730-b897-a097fdd5f299" providerId="ADAL" clId="{21FF31A7-B919-F14D-95CB-C4E48C00C2B8}" dt="2025-06-22T03:00:36.257" v="4125" actId="5793"/>
        <pc:sldMkLst>
          <pc:docMk/>
          <pc:sldMk cId="3085821179" sldId="296"/>
        </pc:sldMkLst>
        <pc:spChg chg="mod">
          <ac:chgData name="jhwoo36@student.ubc.ca" userId="85df2514-6ddd-4730-b897-a097fdd5f299" providerId="ADAL" clId="{21FF31A7-B919-F14D-95CB-C4E48C00C2B8}" dt="2025-06-21T07:58:27.346" v="3238" actId="2711"/>
          <ac:spMkLst>
            <pc:docMk/>
            <pc:sldMk cId="3085821179" sldId="296"/>
            <ac:spMk id="2" creationId="{B0102762-8F38-3021-5273-1E3AB377C705}"/>
          </ac:spMkLst>
        </pc:spChg>
        <pc:spChg chg="mod">
          <ac:chgData name="jhwoo36@student.ubc.ca" userId="85df2514-6ddd-4730-b897-a097fdd5f299" providerId="ADAL" clId="{21FF31A7-B919-F14D-95CB-C4E48C00C2B8}" dt="2025-06-21T08:23:10.476" v="3364" actId="1036"/>
          <ac:spMkLst>
            <pc:docMk/>
            <pc:sldMk cId="3085821179" sldId="296"/>
            <ac:spMk id="3" creationId="{AC924468-595F-F2B1-0E79-738393B71474}"/>
          </ac:spMkLst>
        </pc:spChg>
        <pc:spChg chg="mod">
          <ac:chgData name="jhwoo36@student.ubc.ca" userId="85df2514-6ddd-4730-b897-a097fdd5f299" providerId="ADAL" clId="{21FF31A7-B919-F14D-95CB-C4E48C00C2B8}" dt="2025-06-21T07:58:27.346" v="3238" actId="2711"/>
          <ac:spMkLst>
            <pc:docMk/>
            <pc:sldMk cId="3085821179" sldId="296"/>
            <ac:spMk id="4" creationId="{1FBFDFB1-8C15-D76E-F255-CE37953DDC19}"/>
          </ac:spMkLst>
        </pc:spChg>
        <pc:spChg chg="mod">
          <ac:chgData name="jhwoo36@student.ubc.ca" userId="85df2514-6ddd-4730-b897-a097fdd5f299" providerId="ADAL" clId="{21FF31A7-B919-F14D-95CB-C4E48C00C2B8}" dt="2025-06-21T08:43:16.232" v="3653" actId="207"/>
          <ac:spMkLst>
            <pc:docMk/>
            <pc:sldMk cId="3085821179" sldId="296"/>
            <ac:spMk id="5" creationId="{21FB4AC6-E8F3-8784-F432-7458DDFA1D12}"/>
          </ac:spMkLst>
        </pc:spChg>
        <pc:spChg chg="mod">
          <ac:chgData name="jhwoo36@student.ubc.ca" userId="85df2514-6ddd-4730-b897-a097fdd5f299" providerId="ADAL" clId="{21FF31A7-B919-F14D-95CB-C4E48C00C2B8}" dt="2025-06-21T08:31:28.344" v="3401" actId="207"/>
          <ac:spMkLst>
            <pc:docMk/>
            <pc:sldMk cId="3085821179" sldId="296"/>
            <ac:spMk id="6" creationId="{6AC61B64-CFDA-74E5-C1C3-D49DF2E25A06}"/>
          </ac:spMkLst>
        </pc:spChg>
        <pc:spChg chg="mod">
          <ac:chgData name="jhwoo36@student.ubc.ca" userId="85df2514-6ddd-4730-b897-a097fdd5f299" providerId="ADAL" clId="{21FF31A7-B919-F14D-95CB-C4E48C00C2B8}" dt="2025-06-21T08:23:10.476" v="3364" actId="1036"/>
          <ac:spMkLst>
            <pc:docMk/>
            <pc:sldMk cId="3085821179" sldId="296"/>
            <ac:spMk id="7" creationId="{8B510D18-259F-4EF7-167F-B806F97A6138}"/>
          </ac:spMkLst>
        </pc:spChg>
        <pc:spChg chg="mod">
          <ac:chgData name="jhwoo36@student.ubc.ca" userId="85df2514-6ddd-4730-b897-a097fdd5f299" providerId="ADAL" clId="{21FF31A7-B919-F14D-95CB-C4E48C00C2B8}" dt="2025-06-22T03:00:36.257" v="4125" actId="5793"/>
          <ac:spMkLst>
            <pc:docMk/>
            <pc:sldMk cId="3085821179" sldId="296"/>
            <ac:spMk id="9" creationId="{7EE4F861-7E85-6E0A-F14F-BB1E780A807D}"/>
          </ac:spMkLst>
        </pc:spChg>
        <pc:spChg chg="mod">
          <ac:chgData name="jhwoo36@student.ubc.ca" userId="85df2514-6ddd-4730-b897-a097fdd5f299" providerId="ADAL" clId="{21FF31A7-B919-F14D-95CB-C4E48C00C2B8}" dt="2025-06-21T08:31:36.194" v="3403" actId="207"/>
          <ac:spMkLst>
            <pc:docMk/>
            <pc:sldMk cId="3085821179" sldId="296"/>
            <ac:spMk id="10" creationId="{8160A7D1-3FC3-ACDA-4B70-B35A8437FC37}"/>
          </ac:spMkLst>
        </pc:spChg>
        <pc:grpChg chg="mod">
          <ac:chgData name="jhwoo36@student.ubc.ca" userId="85df2514-6ddd-4730-b897-a097fdd5f299" providerId="ADAL" clId="{21FF31A7-B919-F14D-95CB-C4E48C00C2B8}" dt="2025-06-21T07:58:27.346" v="3238" actId="2711"/>
          <ac:grpSpMkLst>
            <pc:docMk/>
            <pc:sldMk cId="3085821179" sldId="296"/>
            <ac:grpSpMk id="8" creationId="{D832FA6F-DB2E-723C-0BBB-365D8A1B95E8}"/>
          </ac:grpSpMkLst>
        </pc:grpChg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382565644" sldId="314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4172508603" sldId="315"/>
        </pc:sldMkLst>
      </pc:sldChg>
      <pc:sldChg chg="modSp modTransition">
        <pc:chgData name="jhwoo36@student.ubc.ca" userId="85df2514-6ddd-4730-b897-a097fdd5f299" providerId="ADAL" clId="{21FF31A7-B919-F14D-95CB-C4E48C00C2B8}" dt="2025-06-21T07:58:36.410" v="3239" actId="2711"/>
        <pc:sldMkLst>
          <pc:docMk/>
          <pc:sldMk cId="953439072" sldId="326"/>
        </pc:sldMkLst>
        <pc:spChg chg="mod">
          <ac:chgData name="jhwoo36@student.ubc.ca" userId="85df2514-6ddd-4730-b897-a097fdd5f299" providerId="ADAL" clId="{21FF31A7-B919-F14D-95CB-C4E48C00C2B8}" dt="2025-06-21T07:58:36.410" v="3239" actId="2711"/>
          <ac:spMkLst>
            <pc:docMk/>
            <pc:sldMk cId="953439072" sldId="326"/>
            <ac:spMk id="3" creationId="{D77724DF-B773-194D-6504-B8511D8B3131}"/>
          </ac:spMkLst>
        </pc:spChg>
        <pc:spChg chg="mod">
          <ac:chgData name="jhwoo36@student.ubc.ca" userId="85df2514-6ddd-4730-b897-a097fdd5f299" providerId="ADAL" clId="{21FF31A7-B919-F14D-95CB-C4E48C00C2B8}" dt="2025-06-21T07:58:36.410" v="3239" actId="2711"/>
          <ac:spMkLst>
            <pc:docMk/>
            <pc:sldMk cId="953439072" sldId="326"/>
            <ac:spMk id="4" creationId="{C0079CC4-EE83-8596-C22D-34D658EF6C82}"/>
          </ac:spMkLst>
        </pc:spChg>
        <pc:spChg chg="mod">
          <ac:chgData name="jhwoo36@student.ubc.ca" userId="85df2514-6ddd-4730-b897-a097fdd5f299" providerId="ADAL" clId="{21FF31A7-B919-F14D-95CB-C4E48C00C2B8}" dt="2025-06-21T07:58:36.410" v="3239" actId="2711"/>
          <ac:spMkLst>
            <pc:docMk/>
            <pc:sldMk cId="953439072" sldId="326"/>
            <ac:spMk id="5" creationId="{FEC92746-7322-E8CA-098A-66C015912523}"/>
          </ac:spMkLst>
        </pc:spChg>
        <pc:spChg chg="mod">
          <ac:chgData name="jhwoo36@student.ubc.ca" userId="85df2514-6ddd-4730-b897-a097fdd5f299" providerId="ADAL" clId="{21FF31A7-B919-F14D-95CB-C4E48C00C2B8}" dt="2025-06-21T07:58:36.410" v="3239" actId="2711"/>
          <ac:spMkLst>
            <pc:docMk/>
            <pc:sldMk cId="953439072" sldId="326"/>
            <ac:spMk id="17" creationId="{25FCA996-EA50-4CFB-C64D-60B223A17C0C}"/>
          </ac:spMkLst>
        </pc:spChg>
        <pc:spChg chg="mod">
          <ac:chgData name="jhwoo36@student.ubc.ca" userId="85df2514-6ddd-4730-b897-a097fdd5f299" providerId="ADAL" clId="{21FF31A7-B919-F14D-95CB-C4E48C00C2B8}" dt="2025-06-21T07:58:36.410" v="3239" actId="2711"/>
          <ac:spMkLst>
            <pc:docMk/>
            <pc:sldMk cId="953439072" sldId="326"/>
            <ac:spMk id="18" creationId="{A3F89A0A-866D-2445-EB6F-6352FFFA2FC6}"/>
          </ac:spMkLst>
        </pc:spChg>
        <pc:grpChg chg="mod">
          <ac:chgData name="jhwoo36@student.ubc.ca" userId="85df2514-6ddd-4730-b897-a097fdd5f299" providerId="ADAL" clId="{21FF31A7-B919-F14D-95CB-C4E48C00C2B8}" dt="2025-06-21T07:58:36.410" v="3239" actId="2711"/>
          <ac:grpSpMkLst>
            <pc:docMk/>
            <pc:sldMk cId="953439072" sldId="326"/>
            <ac:grpSpMk id="22" creationId="{2D1C9BC5-0787-5FA8-23B7-8D27C8250CB8}"/>
          </ac:grpSpMkLst>
        </pc:grpChg>
        <pc:picChg chg="mod">
          <ac:chgData name="jhwoo36@student.ubc.ca" userId="85df2514-6ddd-4730-b897-a097fdd5f299" providerId="ADAL" clId="{21FF31A7-B919-F14D-95CB-C4E48C00C2B8}" dt="2025-06-21T07:58:36.410" v="3239" actId="2711"/>
          <ac:picMkLst>
            <pc:docMk/>
            <pc:sldMk cId="953439072" sldId="326"/>
            <ac:picMk id="6" creationId="{4335658E-6805-32D4-79DA-AE32129BCED3}"/>
          </ac:picMkLst>
        </pc:picChg>
        <pc:picChg chg="mod">
          <ac:chgData name="jhwoo36@student.ubc.ca" userId="85df2514-6ddd-4730-b897-a097fdd5f299" providerId="ADAL" clId="{21FF31A7-B919-F14D-95CB-C4E48C00C2B8}" dt="2025-06-21T07:58:36.410" v="3239" actId="2711"/>
          <ac:picMkLst>
            <pc:docMk/>
            <pc:sldMk cId="953439072" sldId="326"/>
            <ac:picMk id="29" creationId="{BF7C3F38-F990-60D0-3DDA-A32C794A130F}"/>
          </ac:picMkLst>
        </pc:picChg>
        <pc:picChg chg="mod">
          <ac:chgData name="jhwoo36@student.ubc.ca" userId="85df2514-6ddd-4730-b897-a097fdd5f299" providerId="ADAL" clId="{21FF31A7-B919-F14D-95CB-C4E48C00C2B8}" dt="2025-06-21T07:58:36.410" v="3239" actId="2711"/>
          <ac:picMkLst>
            <pc:docMk/>
            <pc:sldMk cId="953439072" sldId="326"/>
            <ac:picMk id="37" creationId="{CD131A83-8E21-9CF9-A674-BA64F23603CC}"/>
          </ac:picMkLst>
        </pc:picChg>
      </pc:sldChg>
      <pc:sldChg chg="modSp mod modTransition">
        <pc:chgData name="jhwoo36@student.ubc.ca" userId="85df2514-6ddd-4730-b897-a097fdd5f299" providerId="ADAL" clId="{21FF31A7-B919-F14D-95CB-C4E48C00C2B8}" dt="2025-06-22T02:55:58.895" v="4086" actId="403"/>
        <pc:sldMkLst>
          <pc:docMk/>
          <pc:sldMk cId="2728675394" sldId="331"/>
        </pc:sldMkLst>
        <pc:spChg chg="mod">
          <ac:chgData name="jhwoo36@student.ubc.ca" userId="85df2514-6ddd-4730-b897-a097fdd5f299" providerId="ADAL" clId="{21FF31A7-B919-F14D-95CB-C4E48C00C2B8}" dt="2025-06-21T07:58:17.650" v="3237" actId="2711"/>
          <ac:spMkLst>
            <pc:docMk/>
            <pc:sldMk cId="2728675394" sldId="331"/>
            <ac:spMk id="2" creationId="{333C4259-0290-7E7B-DCDF-F6588AD16C4C}"/>
          </ac:spMkLst>
        </pc:spChg>
        <pc:spChg chg="mod">
          <ac:chgData name="jhwoo36@student.ubc.ca" userId="85df2514-6ddd-4730-b897-a097fdd5f299" providerId="ADAL" clId="{21FF31A7-B919-F14D-95CB-C4E48C00C2B8}" dt="2025-06-22T02:55:58.895" v="4086" actId="403"/>
          <ac:spMkLst>
            <pc:docMk/>
            <pc:sldMk cId="2728675394" sldId="331"/>
            <ac:spMk id="3" creationId="{B977466A-0A49-6508-0C68-8692FC438138}"/>
          </ac:spMkLst>
        </pc:spChg>
        <pc:spChg chg="mod">
          <ac:chgData name="jhwoo36@student.ubc.ca" userId="85df2514-6ddd-4730-b897-a097fdd5f299" providerId="ADAL" clId="{21FF31A7-B919-F14D-95CB-C4E48C00C2B8}" dt="2025-06-21T07:58:17.650" v="3237" actId="2711"/>
          <ac:spMkLst>
            <pc:docMk/>
            <pc:sldMk cId="2728675394" sldId="331"/>
            <ac:spMk id="4" creationId="{DF5D0D59-4DCD-2C14-7014-C58F1C01FD2E}"/>
          </ac:spMkLst>
        </pc:spChg>
        <pc:spChg chg="mod">
          <ac:chgData name="jhwoo36@student.ubc.ca" userId="85df2514-6ddd-4730-b897-a097fdd5f299" providerId="ADAL" clId="{21FF31A7-B919-F14D-95CB-C4E48C00C2B8}" dt="2025-06-21T07:58:17.650" v="3237" actId="2711"/>
          <ac:spMkLst>
            <pc:docMk/>
            <pc:sldMk cId="2728675394" sldId="331"/>
            <ac:spMk id="5" creationId="{3CFB9F66-CC90-A041-7CC5-04C9B7BB7011}"/>
          </ac:spMkLst>
        </pc:spChg>
      </pc:sldChg>
      <pc:sldChg chg="modSp mod modTransition modNotesTx">
        <pc:chgData name="jhwoo36@student.ubc.ca" userId="85df2514-6ddd-4730-b897-a097fdd5f299" providerId="ADAL" clId="{21FF31A7-B919-F14D-95CB-C4E48C00C2B8}" dt="2025-06-23T07:06:45.949" v="4378" actId="113"/>
        <pc:sldMkLst>
          <pc:docMk/>
          <pc:sldMk cId="2974851325" sldId="332"/>
        </pc:sldMkLst>
        <pc:spChg chg="mod">
          <ac:chgData name="jhwoo36@student.ubc.ca" userId="85df2514-6ddd-4730-b897-a097fdd5f299" providerId="ADAL" clId="{21FF31A7-B919-F14D-95CB-C4E48C00C2B8}" dt="2025-06-23T07:06:45.949" v="4378" actId="113"/>
          <ac:spMkLst>
            <pc:docMk/>
            <pc:sldMk cId="2974851325" sldId="332"/>
            <ac:spMk id="2" creationId="{410A6D38-D4E7-CD58-0835-82703A2C0E73}"/>
          </ac:spMkLst>
        </pc:spChg>
      </pc:sldChg>
      <pc:sldChg chg="addSp delSp modSp mod modTransition delAnim modAnim">
        <pc:chgData name="jhwoo36@student.ubc.ca" userId="85df2514-6ddd-4730-b897-a097fdd5f299" providerId="ADAL" clId="{21FF31A7-B919-F14D-95CB-C4E48C00C2B8}" dt="2025-06-23T13:36:55.867" v="4883" actId="571"/>
        <pc:sldMkLst>
          <pc:docMk/>
          <pc:sldMk cId="4214605859" sldId="333"/>
        </pc:sldMkLst>
        <pc:spChg chg="mod">
          <ac:chgData name="jhwoo36@student.ubc.ca" userId="85df2514-6ddd-4730-b897-a097fdd5f299" providerId="ADAL" clId="{21FF31A7-B919-F14D-95CB-C4E48C00C2B8}" dt="2025-06-21T07:45:49.770" v="3149" actId="2711"/>
          <ac:spMkLst>
            <pc:docMk/>
            <pc:sldMk cId="4214605859" sldId="333"/>
            <ac:spMk id="2" creationId="{9108E2A5-9BA8-EBEC-4090-7C6AAA23ABE6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3" creationId="{6C4765E9-3C18-5D48-41C2-E0A4FF2BE6CB}"/>
          </ac:spMkLst>
        </pc:spChg>
        <pc:spChg chg="mod">
          <ac:chgData name="jhwoo36@student.ubc.ca" userId="85df2514-6ddd-4730-b897-a097fdd5f299" providerId="ADAL" clId="{21FF31A7-B919-F14D-95CB-C4E48C00C2B8}" dt="2025-06-21T08:17:53.506" v="3305" actId="403"/>
          <ac:spMkLst>
            <pc:docMk/>
            <pc:sldMk cId="4214605859" sldId="333"/>
            <ac:spMk id="6" creationId="{CF8E05D1-BA19-EA82-CFFD-313F15012D84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8" creationId="{7C5D3E88-BCDC-02DF-D032-32CCD8A2E3D4}"/>
          </ac:spMkLst>
        </pc:spChg>
        <pc:spChg chg="add mod">
          <ac:chgData name="jhwoo36@student.ubc.ca" userId="85df2514-6ddd-4730-b897-a097fdd5f299" providerId="ADAL" clId="{21FF31A7-B919-F14D-95CB-C4E48C00C2B8}" dt="2025-06-23T13:36:55.867" v="4883" actId="571"/>
          <ac:spMkLst>
            <pc:docMk/>
            <pc:sldMk cId="4214605859" sldId="333"/>
            <ac:spMk id="9" creationId="{E50CCA41-394A-E172-DC4D-768C00D4A180}"/>
          </ac:spMkLst>
        </pc:spChg>
        <pc:spChg chg="mod">
          <ac:chgData name="jhwoo36@student.ubc.ca" userId="85df2514-6ddd-4730-b897-a097fdd5f299" providerId="ADAL" clId="{21FF31A7-B919-F14D-95CB-C4E48C00C2B8}" dt="2025-06-21T13:33:14.842" v="3926" actId="552"/>
          <ac:spMkLst>
            <pc:docMk/>
            <pc:sldMk cId="4214605859" sldId="333"/>
            <ac:spMk id="10" creationId="{D2FDEDF5-FE31-A6C3-A062-849D04C7B179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11" creationId="{71B1C119-ED44-131C-2F27-642D6EA4B45D}"/>
          </ac:spMkLst>
        </pc:spChg>
        <pc:spChg chg="mod">
          <ac:chgData name="jhwoo36@student.ubc.ca" userId="85df2514-6ddd-4730-b897-a097fdd5f299" providerId="ADAL" clId="{21FF31A7-B919-F14D-95CB-C4E48C00C2B8}" dt="2025-06-21T13:33:42.608" v="3930" actId="552"/>
          <ac:spMkLst>
            <pc:docMk/>
            <pc:sldMk cId="4214605859" sldId="333"/>
            <ac:spMk id="12" creationId="{48AC162F-99CD-C1AD-A476-A14D3AEC4768}"/>
          </ac:spMkLst>
        </pc:spChg>
        <pc:spChg chg="mod">
          <ac:chgData name="jhwoo36@student.ubc.ca" userId="85df2514-6ddd-4730-b897-a097fdd5f299" providerId="ADAL" clId="{21FF31A7-B919-F14D-95CB-C4E48C00C2B8}" dt="2025-06-23T07:07:02.913" v="4379" actId="1076"/>
          <ac:spMkLst>
            <pc:docMk/>
            <pc:sldMk cId="4214605859" sldId="333"/>
            <ac:spMk id="13" creationId="{F0F265DC-584F-6A18-F685-ED1BF2F62DE6}"/>
          </ac:spMkLst>
        </pc:spChg>
        <pc:spChg chg="mod">
          <ac:chgData name="jhwoo36@student.ubc.ca" userId="85df2514-6ddd-4730-b897-a097fdd5f299" providerId="ADAL" clId="{21FF31A7-B919-F14D-95CB-C4E48C00C2B8}" dt="2025-06-21T08:18:13.880" v="3309" actId="1076"/>
          <ac:spMkLst>
            <pc:docMk/>
            <pc:sldMk cId="4214605859" sldId="333"/>
            <ac:spMk id="24" creationId="{4F8384D0-FF10-3C01-13B3-21BDC642522C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26" creationId="{FBC8E274-C568-A0B4-E7C6-53D1FB1BEBF3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27" creationId="{CE7E2E0E-63BD-52FE-90BD-8A34407C7F39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28" creationId="{98EF3D22-3CD5-91D0-77D2-9A7D4CD4E771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29" creationId="{1DBA3EF5-FF7D-A742-853D-6ADB77EAB89D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30" creationId="{949C23A5-44FE-DAF9-EE3F-096CCCBDB3F6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31" creationId="{3273C9E9-0E34-87FA-E210-A4208ABDCA29}"/>
          </ac:spMkLst>
        </pc:spChg>
        <pc:spChg chg="mod topLvl">
          <ac:chgData name="jhwoo36@student.ubc.ca" userId="85df2514-6ddd-4730-b897-a097fdd5f299" providerId="ADAL" clId="{21FF31A7-B919-F14D-95CB-C4E48C00C2B8}" dt="2025-06-21T13:34:35.199" v="3939" actId="165"/>
          <ac:spMkLst>
            <pc:docMk/>
            <pc:sldMk cId="4214605859" sldId="333"/>
            <ac:spMk id="33" creationId="{173D625E-8D9E-9089-A596-AC5155E602D9}"/>
          </ac:spMkLst>
        </pc:spChg>
        <pc:spChg chg="mod">
          <ac:chgData name="jhwoo36@student.ubc.ca" userId="85df2514-6ddd-4730-b897-a097fdd5f299" providerId="ADAL" clId="{21FF31A7-B919-F14D-95CB-C4E48C00C2B8}" dt="2025-06-21T08:17:49.667" v="3304" actId="404"/>
          <ac:spMkLst>
            <pc:docMk/>
            <pc:sldMk cId="4214605859" sldId="333"/>
            <ac:spMk id="34" creationId="{D2474C9E-20F5-B858-05EF-F91A81DB9734}"/>
          </ac:spMkLst>
        </pc:spChg>
        <pc:spChg chg="mod">
          <ac:chgData name="jhwoo36@student.ubc.ca" userId="85df2514-6ddd-4730-b897-a097fdd5f299" providerId="ADAL" clId="{21FF31A7-B919-F14D-95CB-C4E48C00C2B8}" dt="2025-06-21T07:45:49.770" v="3149" actId="2711"/>
          <ac:spMkLst>
            <pc:docMk/>
            <pc:sldMk cId="4214605859" sldId="333"/>
            <ac:spMk id="40" creationId="{474696AC-4BD6-79F4-3BE2-53D72C771D68}"/>
          </ac:spMkLst>
        </pc:spChg>
        <pc:spChg chg="mod">
          <ac:chgData name="jhwoo36@student.ubc.ca" userId="85df2514-6ddd-4730-b897-a097fdd5f299" providerId="ADAL" clId="{21FF31A7-B919-F14D-95CB-C4E48C00C2B8}" dt="2025-06-21T07:45:49.770" v="3149" actId="2711"/>
          <ac:spMkLst>
            <pc:docMk/>
            <pc:sldMk cId="4214605859" sldId="333"/>
            <ac:spMk id="44" creationId="{A7A80665-E1E1-99E1-D4B7-E06C803F2730}"/>
          </ac:spMkLst>
        </pc:spChg>
        <pc:spChg chg="mod">
          <ac:chgData name="jhwoo36@student.ubc.ca" userId="85df2514-6ddd-4730-b897-a097fdd5f299" providerId="ADAL" clId="{21FF31A7-B919-F14D-95CB-C4E48C00C2B8}" dt="2025-06-21T07:45:49.770" v="3149" actId="2711"/>
          <ac:spMkLst>
            <pc:docMk/>
            <pc:sldMk cId="4214605859" sldId="333"/>
            <ac:spMk id="51" creationId="{4B49F468-4550-09BF-A624-367031EC411B}"/>
          </ac:spMkLst>
        </pc:spChg>
        <pc:graphicFrameChg chg="mod">
          <ac:chgData name="jhwoo36@student.ubc.ca" userId="85df2514-6ddd-4730-b897-a097fdd5f299" providerId="ADAL" clId="{21FF31A7-B919-F14D-95CB-C4E48C00C2B8}" dt="2025-06-21T13:32:34.467" v="3921" actId="1076"/>
          <ac:graphicFrameMkLst>
            <pc:docMk/>
            <pc:sldMk cId="4214605859" sldId="333"/>
            <ac:graphicFrameMk id="5" creationId="{3AD460AC-2C0E-4A8A-28BF-0703ED0148F8}"/>
          </ac:graphicFrameMkLst>
        </pc:graphicFrameChg>
      </pc:sldChg>
      <pc:sldChg chg="modSp del mod modTransition">
        <pc:chgData name="jhwoo36@student.ubc.ca" userId="85df2514-6ddd-4730-b897-a097fdd5f299" providerId="ADAL" clId="{21FF31A7-B919-F14D-95CB-C4E48C00C2B8}" dt="2025-06-23T13:41:08.603" v="4884" actId="2696"/>
        <pc:sldMkLst>
          <pc:docMk/>
          <pc:sldMk cId="4061751293" sldId="336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2299214910" sldId="338"/>
        </pc:sldMkLst>
      </pc:sldChg>
      <pc:sldChg chg="addSp modSp mod modTransition modNotesTx">
        <pc:chgData name="jhwoo36@student.ubc.ca" userId="85df2514-6ddd-4730-b897-a097fdd5f299" providerId="ADAL" clId="{21FF31A7-B919-F14D-95CB-C4E48C00C2B8}" dt="2025-06-23T07:10:18.148" v="4416" actId="20577"/>
        <pc:sldMkLst>
          <pc:docMk/>
          <pc:sldMk cId="4126047138" sldId="340"/>
        </pc:sldMkLst>
        <pc:spChg chg="mod">
          <ac:chgData name="jhwoo36@student.ubc.ca" userId="85df2514-6ddd-4730-b897-a097fdd5f299" providerId="ADAL" clId="{21FF31A7-B919-F14D-95CB-C4E48C00C2B8}" dt="2025-06-21T07:53:48.477" v="3206" actId="2711"/>
          <ac:spMkLst>
            <pc:docMk/>
            <pc:sldMk cId="4126047138" sldId="340"/>
            <ac:spMk id="2" creationId="{7916BE6A-A7AA-1C80-C980-F8169130CAF7}"/>
          </ac:spMkLst>
        </pc:spChg>
        <pc:spChg chg="add mod">
          <ac:chgData name="jhwoo36@student.ubc.ca" userId="85df2514-6ddd-4730-b897-a097fdd5f299" providerId="ADAL" clId="{21FF31A7-B919-F14D-95CB-C4E48C00C2B8}" dt="2025-06-23T07:10:04.983" v="4402" actId="1076"/>
          <ac:spMkLst>
            <pc:docMk/>
            <pc:sldMk cId="4126047138" sldId="340"/>
            <ac:spMk id="3" creationId="{9AC810A2-ECBA-A67A-4A6B-F3AE406E7562}"/>
          </ac:spMkLst>
        </pc:spChg>
        <pc:spChg chg="mod">
          <ac:chgData name="jhwoo36@student.ubc.ca" userId="85df2514-6ddd-4730-b897-a097fdd5f299" providerId="ADAL" clId="{21FF31A7-B919-F14D-95CB-C4E48C00C2B8}" dt="2025-06-21T07:53:48.477" v="3206" actId="2711"/>
          <ac:spMkLst>
            <pc:docMk/>
            <pc:sldMk cId="4126047138" sldId="340"/>
            <ac:spMk id="4" creationId="{23567FFB-81FB-D215-C6B0-4E4ABC99FA71}"/>
          </ac:spMkLst>
        </pc:spChg>
        <pc:spChg chg="add mod">
          <ac:chgData name="jhwoo36@student.ubc.ca" userId="85df2514-6ddd-4730-b897-a097fdd5f299" providerId="ADAL" clId="{21FF31A7-B919-F14D-95CB-C4E48C00C2B8}" dt="2025-06-23T07:10:18.148" v="4416" actId="20577"/>
          <ac:spMkLst>
            <pc:docMk/>
            <pc:sldMk cId="4126047138" sldId="340"/>
            <ac:spMk id="5" creationId="{537B0531-730C-D328-1888-0A34A23923E0}"/>
          </ac:spMkLst>
        </pc:spChg>
        <pc:spChg chg="mod">
          <ac:chgData name="jhwoo36@student.ubc.ca" userId="85df2514-6ddd-4730-b897-a097fdd5f299" providerId="ADAL" clId="{21FF31A7-B919-F14D-95CB-C4E48C00C2B8}" dt="2025-06-21T08:38:58.596" v="3601" actId="207"/>
          <ac:spMkLst>
            <pc:docMk/>
            <pc:sldMk cId="4126047138" sldId="340"/>
            <ac:spMk id="7" creationId="{0504B8B2-10F0-6F84-7D76-49E53F64C4D7}"/>
          </ac:spMkLst>
        </pc:spChg>
        <pc:graphicFrameChg chg="mod">
          <ac:chgData name="jhwoo36@student.ubc.ca" userId="85df2514-6ddd-4730-b897-a097fdd5f299" providerId="ADAL" clId="{21FF31A7-B919-F14D-95CB-C4E48C00C2B8}" dt="2025-06-21T09:57:43.708" v="3916" actId="208"/>
          <ac:graphicFrameMkLst>
            <pc:docMk/>
            <pc:sldMk cId="4126047138" sldId="340"/>
            <ac:graphicFrameMk id="11" creationId="{4BD8DC00-F437-F8C6-3AB0-6C7C38E59AFD}"/>
          </ac:graphicFrameMkLst>
        </pc:graphicFrameChg>
      </pc:sldChg>
      <pc:sldChg chg="addSp delSp modSp add del mod modAnim modNotesTx">
        <pc:chgData name="jhwoo36@student.ubc.ca" userId="85df2514-6ddd-4730-b897-a097fdd5f299" providerId="ADAL" clId="{21FF31A7-B919-F14D-95CB-C4E48C00C2B8}" dt="2025-06-20T10:09:56.642" v="2080" actId="2696"/>
        <pc:sldMkLst>
          <pc:docMk/>
          <pc:sldMk cId="1812012366" sldId="341"/>
        </pc:sldMkLst>
      </pc:sldChg>
      <pc:sldChg chg="addSp delSp modSp mod modTransition delAnim modAnim modNotesTx">
        <pc:chgData name="jhwoo36@student.ubc.ca" userId="85df2514-6ddd-4730-b897-a097fdd5f299" providerId="ADAL" clId="{21FF31A7-B919-F14D-95CB-C4E48C00C2B8}" dt="2025-06-23T13:56:43.638" v="5067" actId="20577"/>
        <pc:sldMkLst>
          <pc:docMk/>
          <pc:sldMk cId="1827285362" sldId="342"/>
        </pc:sldMkLst>
        <pc:spChg chg="mod">
          <ac:chgData name="jhwoo36@student.ubc.ca" userId="85df2514-6ddd-4730-b897-a097fdd5f299" providerId="ADAL" clId="{21FF31A7-B919-F14D-95CB-C4E48C00C2B8}" dt="2025-06-21T07:55:49.329" v="3214" actId="2711"/>
          <ac:spMkLst>
            <pc:docMk/>
            <pc:sldMk cId="1827285362" sldId="342"/>
            <ac:spMk id="2" creationId="{B75AF2D6-9812-ABFA-145B-F4C18B3AEA48}"/>
          </ac:spMkLst>
        </pc:spChg>
        <pc:spChg chg="mod">
          <ac:chgData name="jhwoo36@student.ubc.ca" userId="85df2514-6ddd-4730-b897-a097fdd5f299" providerId="ADAL" clId="{21FF31A7-B919-F14D-95CB-C4E48C00C2B8}" dt="2025-06-21T08:50:25.434" v="3686" actId="1582"/>
          <ac:spMkLst>
            <pc:docMk/>
            <pc:sldMk cId="1827285362" sldId="342"/>
            <ac:spMk id="3" creationId="{44402156-CF18-5098-3BE4-03673A0ACADD}"/>
          </ac:spMkLst>
        </pc:spChg>
        <pc:spChg chg="mod">
          <ac:chgData name="jhwoo36@student.ubc.ca" userId="85df2514-6ddd-4730-b897-a097fdd5f299" providerId="ADAL" clId="{21FF31A7-B919-F14D-95CB-C4E48C00C2B8}" dt="2025-06-21T09:47:53.112" v="3854" actId="1076"/>
          <ac:spMkLst>
            <pc:docMk/>
            <pc:sldMk cId="1827285362" sldId="342"/>
            <ac:spMk id="6" creationId="{C756095C-E905-B0E7-5A14-A1BD1F3E4B12}"/>
          </ac:spMkLst>
        </pc:spChg>
        <pc:spChg chg="mod">
          <ac:chgData name="jhwoo36@student.ubc.ca" userId="85df2514-6ddd-4730-b897-a097fdd5f299" providerId="ADAL" clId="{21FF31A7-B919-F14D-95CB-C4E48C00C2B8}" dt="2025-06-21T09:47:53.112" v="3854" actId="1076"/>
          <ac:spMkLst>
            <pc:docMk/>
            <pc:sldMk cId="1827285362" sldId="342"/>
            <ac:spMk id="8" creationId="{69F85525-B9DD-4228-659C-C2587DC13722}"/>
          </ac:spMkLst>
        </pc:spChg>
        <pc:spChg chg="mod">
          <ac:chgData name="jhwoo36@student.ubc.ca" userId="85df2514-6ddd-4730-b897-a097fdd5f299" providerId="ADAL" clId="{21FF31A7-B919-F14D-95CB-C4E48C00C2B8}" dt="2025-06-21T09:47:53.112" v="3854" actId="1076"/>
          <ac:spMkLst>
            <pc:docMk/>
            <pc:sldMk cId="1827285362" sldId="342"/>
            <ac:spMk id="9" creationId="{6CA9F2A9-4884-B85F-D427-45DB67B77247}"/>
          </ac:spMkLst>
        </pc:spChg>
        <pc:spChg chg="mod">
          <ac:chgData name="jhwoo36@student.ubc.ca" userId="85df2514-6ddd-4730-b897-a097fdd5f299" providerId="ADAL" clId="{21FF31A7-B919-F14D-95CB-C4E48C00C2B8}" dt="2025-06-23T07:03:02.326" v="4355" actId="1076"/>
          <ac:spMkLst>
            <pc:docMk/>
            <pc:sldMk cId="1827285362" sldId="342"/>
            <ac:spMk id="11" creationId="{C8D30AA4-4786-C2FB-86B9-7085EF132DE6}"/>
          </ac:spMkLst>
        </pc:spChg>
        <pc:spChg chg="add mod">
          <ac:chgData name="jhwoo36@student.ubc.ca" userId="85df2514-6ddd-4730-b897-a097fdd5f299" providerId="ADAL" clId="{21FF31A7-B919-F14D-95CB-C4E48C00C2B8}" dt="2025-06-23T07:04:29.167" v="4369" actId="207"/>
          <ac:spMkLst>
            <pc:docMk/>
            <pc:sldMk cId="1827285362" sldId="342"/>
            <ac:spMk id="16" creationId="{A9236C8D-DAB8-AA97-C8D9-D215460661E7}"/>
          </ac:spMkLst>
        </pc:spChg>
        <pc:spChg chg="mod">
          <ac:chgData name="jhwoo36@student.ubc.ca" userId="85df2514-6ddd-4730-b897-a097fdd5f299" providerId="ADAL" clId="{21FF31A7-B919-F14D-95CB-C4E48C00C2B8}" dt="2025-06-21T07:56:15.535" v="3216" actId="1076"/>
          <ac:spMkLst>
            <pc:docMk/>
            <pc:sldMk cId="1827285362" sldId="342"/>
            <ac:spMk id="19" creationId="{5A90EDD2-2EFA-659E-FEBE-EF28EDC42913}"/>
          </ac:spMkLst>
        </pc:spChg>
        <pc:spChg chg="mod">
          <ac:chgData name="jhwoo36@student.ubc.ca" userId="85df2514-6ddd-4730-b897-a097fdd5f299" providerId="ADAL" clId="{21FF31A7-B919-F14D-95CB-C4E48C00C2B8}" dt="2025-06-23T07:03:36.709" v="4356" actId="465"/>
          <ac:spMkLst>
            <pc:docMk/>
            <pc:sldMk cId="1827285362" sldId="342"/>
            <ac:spMk id="36" creationId="{08497765-A4F4-A2AF-A45A-15EF8644844E}"/>
          </ac:spMkLst>
        </pc:spChg>
        <pc:spChg chg="mod topLvl">
          <ac:chgData name="jhwoo36@student.ubc.ca" userId="85df2514-6ddd-4730-b897-a097fdd5f299" providerId="ADAL" clId="{21FF31A7-B919-F14D-95CB-C4E48C00C2B8}" dt="2025-06-23T07:03:36.709" v="4356" actId="465"/>
          <ac:spMkLst>
            <pc:docMk/>
            <pc:sldMk cId="1827285362" sldId="342"/>
            <ac:spMk id="37" creationId="{7B47BDDE-52B4-EB6E-767B-42D55195410B}"/>
          </ac:spMkLst>
        </pc:spChg>
        <pc:spChg chg="mod">
          <ac:chgData name="jhwoo36@student.ubc.ca" userId="85df2514-6ddd-4730-b897-a097fdd5f299" providerId="ADAL" clId="{21FF31A7-B919-F14D-95CB-C4E48C00C2B8}" dt="2025-06-23T07:03:36.709" v="4356" actId="465"/>
          <ac:spMkLst>
            <pc:docMk/>
            <pc:sldMk cId="1827285362" sldId="342"/>
            <ac:spMk id="42" creationId="{3A679B84-2D90-EBA9-05A3-8C6558B9D3B8}"/>
          </ac:spMkLst>
        </pc:spChg>
        <pc:spChg chg="mod">
          <ac:chgData name="jhwoo36@student.ubc.ca" userId="85df2514-6ddd-4730-b897-a097fdd5f299" providerId="ADAL" clId="{21FF31A7-B919-F14D-95CB-C4E48C00C2B8}" dt="2025-06-21T08:29:32.159" v="3391" actId="2085"/>
          <ac:spMkLst>
            <pc:docMk/>
            <pc:sldMk cId="1827285362" sldId="342"/>
            <ac:spMk id="49" creationId="{F6213CBE-E619-6B97-F351-B245D7B7BCF1}"/>
          </ac:spMkLst>
        </pc:spChg>
        <pc:spChg chg="mod">
          <ac:chgData name="jhwoo36@student.ubc.ca" userId="85df2514-6ddd-4730-b897-a097fdd5f299" providerId="ADAL" clId="{21FF31A7-B919-F14D-95CB-C4E48C00C2B8}" dt="2025-06-21T07:56:30.021" v="3220" actId="14100"/>
          <ac:spMkLst>
            <pc:docMk/>
            <pc:sldMk cId="1827285362" sldId="342"/>
            <ac:spMk id="54" creationId="{DF805733-02D3-2E11-30BE-FBB94C580D47}"/>
          </ac:spMkLst>
        </pc:spChg>
        <pc:spChg chg="mod">
          <ac:chgData name="jhwoo36@student.ubc.ca" userId="85df2514-6ddd-4730-b897-a097fdd5f299" providerId="ADAL" clId="{21FF31A7-B919-F14D-95CB-C4E48C00C2B8}" dt="2025-06-21T09:48:12.904" v="3857" actId="1076"/>
          <ac:spMkLst>
            <pc:docMk/>
            <pc:sldMk cId="1827285362" sldId="342"/>
            <ac:spMk id="59" creationId="{F64CD684-57FC-991D-8CCD-6E46671E0A39}"/>
          </ac:spMkLst>
        </pc:spChg>
        <pc:spChg chg="mod">
          <ac:chgData name="jhwoo36@student.ubc.ca" userId="85df2514-6ddd-4730-b897-a097fdd5f299" providerId="ADAL" clId="{21FF31A7-B919-F14D-95CB-C4E48C00C2B8}" dt="2025-06-21T07:55:49.329" v="3214" actId="2711"/>
          <ac:spMkLst>
            <pc:docMk/>
            <pc:sldMk cId="1827285362" sldId="342"/>
            <ac:spMk id="63" creationId="{45EBD008-11A1-E8D5-C6AD-90D6F9DAF3E3}"/>
          </ac:spMkLst>
        </pc:spChg>
        <pc:spChg chg="mod">
          <ac:chgData name="jhwoo36@student.ubc.ca" userId="85df2514-6ddd-4730-b897-a097fdd5f299" providerId="ADAL" clId="{21FF31A7-B919-F14D-95CB-C4E48C00C2B8}" dt="2025-06-21T08:50:08.836" v="3683" actId="208"/>
          <ac:spMkLst>
            <pc:docMk/>
            <pc:sldMk cId="1827285362" sldId="342"/>
            <ac:spMk id="65" creationId="{46C735C9-40FE-5318-2C99-0893EF38E0D0}"/>
          </ac:spMkLst>
        </pc:spChg>
        <pc:spChg chg="mod">
          <ac:chgData name="jhwoo36@student.ubc.ca" userId="85df2514-6ddd-4730-b897-a097fdd5f299" providerId="ADAL" clId="{21FF31A7-B919-F14D-95CB-C4E48C00C2B8}" dt="2025-06-21T07:55:49.329" v="3214" actId="2711"/>
          <ac:spMkLst>
            <pc:docMk/>
            <pc:sldMk cId="1827285362" sldId="342"/>
            <ac:spMk id="66" creationId="{E01DB2B0-DEEF-56C0-1269-A3FA6C8C8A0D}"/>
          </ac:spMkLst>
        </pc:spChg>
        <pc:spChg chg="mod">
          <ac:chgData name="jhwoo36@student.ubc.ca" userId="85df2514-6ddd-4730-b897-a097fdd5f299" providerId="ADAL" clId="{21FF31A7-B919-F14D-95CB-C4E48C00C2B8}" dt="2025-06-21T08:50:25.434" v="3686" actId="1582"/>
          <ac:spMkLst>
            <pc:docMk/>
            <pc:sldMk cId="1827285362" sldId="342"/>
            <ac:spMk id="68" creationId="{1C1F6940-D481-A1DC-0CE2-9ECCF0E12D5D}"/>
          </ac:spMkLst>
        </pc:spChg>
        <pc:spChg chg="mod">
          <ac:chgData name="jhwoo36@student.ubc.ca" userId="85df2514-6ddd-4730-b897-a097fdd5f299" providerId="ADAL" clId="{21FF31A7-B919-F14D-95CB-C4E48C00C2B8}" dt="2025-06-21T08:50:25.434" v="3686" actId="1582"/>
          <ac:spMkLst>
            <pc:docMk/>
            <pc:sldMk cId="1827285362" sldId="342"/>
            <ac:spMk id="69" creationId="{6BDCB53A-73B3-D1BC-2CE1-A5BB6A88BE6E}"/>
          </ac:spMkLst>
        </pc:spChg>
        <pc:spChg chg="mod">
          <ac:chgData name="jhwoo36@student.ubc.ca" userId="85df2514-6ddd-4730-b897-a097fdd5f299" providerId="ADAL" clId="{21FF31A7-B919-F14D-95CB-C4E48C00C2B8}" dt="2025-06-21T09:23:24.251" v="3762" actId="208"/>
          <ac:spMkLst>
            <pc:docMk/>
            <pc:sldMk cId="1827285362" sldId="342"/>
            <ac:spMk id="70" creationId="{201B77C3-AB64-A569-8F13-FE59A918CFD7}"/>
          </ac:spMkLst>
        </pc:spChg>
        <pc:spChg chg="mod">
          <ac:chgData name="jhwoo36@student.ubc.ca" userId="85df2514-6ddd-4730-b897-a097fdd5f299" providerId="ADAL" clId="{21FF31A7-B919-F14D-95CB-C4E48C00C2B8}" dt="2025-06-21T08:50:25.434" v="3686" actId="1582"/>
          <ac:spMkLst>
            <pc:docMk/>
            <pc:sldMk cId="1827285362" sldId="342"/>
            <ac:spMk id="75" creationId="{BFBEC9B0-5BB4-DBC8-99C5-02D1C99DBA68}"/>
          </ac:spMkLst>
        </pc:spChg>
        <pc:spChg chg="mod">
          <ac:chgData name="jhwoo36@student.ubc.ca" userId="85df2514-6ddd-4730-b897-a097fdd5f299" providerId="ADAL" clId="{21FF31A7-B919-F14D-95CB-C4E48C00C2B8}" dt="2025-06-21T09:23:24.251" v="3762" actId="208"/>
          <ac:spMkLst>
            <pc:docMk/>
            <pc:sldMk cId="1827285362" sldId="342"/>
            <ac:spMk id="76" creationId="{F6C96CD7-C87D-B4FC-2722-62DFD9024482}"/>
          </ac:spMkLst>
        </pc:spChg>
        <pc:spChg chg="mod">
          <ac:chgData name="jhwoo36@student.ubc.ca" userId="85df2514-6ddd-4730-b897-a097fdd5f299" providerId="ADAL" clId="{21FF31A7-B919-F14D-95CB-C4E48C00C2B8}" dt="2025-06-21T09:23:24.251" v="3762" actId="208"/>
          <ac:spMkLst>
            <pc:docMk/>
            <pc:sldMk cId="1827285362" sldId="342"/>
            <ac:spMk id="77" creationId="{30BE6257-EF64-5049-F606-3B916370DF6C}"/>
          </ac:spMkLst>
        </pc:spChg>
        <pc:spChg chg="mod">
          <ac:chgData name="jhwoo36@student.ubc.ca" userId="85df2514-6ddd-4730-b897-a097fdd5f299" providerId="ADAL" clId="{21FF31A7-B919-F14D-95CB-C4E48C00C2B8}" dt="2025-06-21T08:50:25.434" v="3686" actId="1582"/>
          <ac:spMkLst>
            <pc:docMk/>
            <pc:sldMk cId="1827285362" sldId="342"/>
            <ac:spMk id="78" creationId="{CB0CC1A1-852B-CCFB-D84F-A1D3976F969C}"/>
          </ac:spMkLst>
        </pc:spChg>
        <pc:spChg chg="mod">
          <ac:chgData name="jhwoo36@student.ubc.ca" userId="85df2514-6ddd-4730-b897-a097fdd5f299" providerId="ADAL" clId="{21FF31A7-B919-F14D-95CB-C4E48C00C2B8}" dt="2025-06-21T07:55:49.329" v="3214" actId="2711"/>
          <ac:spMkLst>
            <pc:docMk/>
            <pc:sldMk cId="1827285362" sldId="342"/>
            <ac:spMk id="84" creationId="{34361694-BF42-93DC-9368-A82714E283B1}"/>
          </ac:spMkLst>
        </pc:spChg>
        <pc:spChg chg="mod">
          <ac:chgData name="jhwoo36@student.ubc.ca" userId="85df2514-6ddd-4730-b897-a097fdd5f299" providerId="ADAL" clId="{21FF31A7-B919-F14D-95CB-C4E48C00C2B8}" dt="2025-06-21T07:56:25.717" v="3219" actId="14100"/>
          <ac:spMkLst>
            <pc:docMk/>
            <pc:sldMk cId="1827285362" sldId="342"/>
            <ac:spMk id="106" creationId="{591D9521-B412-E60C-9353-CE248313C14C}"/>
          </ac:spMkLst>
        </pc:spChg>
        <pc:picChg chg="mod">
          <ac:chgData name="jhwoo36@student.ubc.ca" userId="85df2514-6ddd-4730-b897-a097fdd5f299" providerId="ADAL" clId="{21FF31A7-B919-F14D-95CB-C4E48C00C2B8}" dt="2025-06-23T07:03:46.957" v="4357" actId="1076"/>
          <ac:picMkLst>
            <pc:docMk/>
            <pc:sldMk cId="1827285362" sldId="342"/>
            <ac:picMk id="35" creationId="{1EC53C8D-76DE-F5D3-C95E-1A80BADEB4FE}"/>
          </ac:picMkLst>
        </pc:picChg>
        <pc:picChg chg="mod">
          <ac:chgData name="jhwoo36@student.ubc.ca" userId="85df2514-6ddd-4730-b897-a097fdd5f299" providerId="ADAL" clId="{21FF31A7-B919-F14D-95CB-C4E48C00C2B8}" dt="2025-06-23T07:04:07.376" v="4358" actId="1076"/>
          <ac:picMkLst>
            <pc:docMk/>
            <pc:sldMk cId="1827285362" sldId="342"/>
            <ac:picMk id="61" creationId="{479D0769-6011-04CC-57A8-9A2CC3B73FD6}"/>
          </ac:picMkLst>
        </pc:picChg>
        <pc:cxnChg chg="mod">
          <ac:chgData name="jhwoo36@student.ubc.ca" userId="85df2514-6ddd-4730-b897-a097fdd5f299" providerId="ADAL" clId="{21FF31A7-B919-F14D-95CB-C4E48C00C2B8}" dt="2025-06-21T09:47:53.112" v="3854" actId="1076"/>
          <ac:cxnSpMkLst>
            <pc:docMk/>
            <pc:sldMk cId="1827285362" sldId="342"/>
            <ac:cxnSpMk id="57" creationId="{F2A44C2B-9400-50C6-0204-1CD9950A9817}"/>
          </ac:cxnSpMkLst>
        </pc:cxnChg>
        <pc:cxnChg chg="mod">
          <ac:chgData name="jhwoo36@student.ubc.ca" userId="85df2514-6ddd-4730-b897-a097fdd5f299" providerId="ADAL" clId="{21FF31A7-B919-F14D-95CB-C4E48C00C2B8}" dt="2025-06-21T09:47:59.926" v="3855" actId="14100"/>
          <ac:cxnSpMkLst>
            <pc:docMk/>
            <pc:sldMk cId="1827285362" sldId="342"/>
            <ac:cxnSpMk id="97" creationId="{1AE77BA0-4609-F671-68DF-2E3C60534BFB}"/>
          </ac:cxnSpMkLst>
        </pc:cxnChg>
        <pc:cxnChg chg="mod">
          <ac:chgData name="jhwoo36@student.ubc.ca" userId="85df2514-6ddd-4730-b897-a097fdd5f299" providerId="ADAL" clId="{21FF31A7-B919-F14D-95CB-C4E48C00C2B8}" dt="2025-06-21T09:48:04.896" v="3856" actId="14100"/>
          <ac:cxnSpMkLst>
            <pc:docMk/>
            <pc:sldMk cId="1827285362" sldId="342"/>
            <ac:cxnSpMk id="99" creationId="{C448516A-1DC1-7EB1-3666-4663A66E721E}"/>
          </ac:cxnSpMkLst>
        </pc:cxnChg>
      </pc:sldChg>
      <pc:sldChg chg="addSp delSp modSp mod modTransition delAnim modAnim">
        <pc:chgData name="jhwoo36@student.ubc.ca" userId="85df2514-6ddd-4730-b897-a097fdd5f299" providerId="ADAL" clId="{21FF31A7-B919-F14D-95CB-C4E48C00C2B8}" dt="2025-06-21T08:42:28.498" v="3627" actId="207"/>
        <pc:sldMkLst>
          <pc:docMk/>
          <pc:sldMk cId="3908206692" sldId="343"/>
        </pc:sldMkLst>
        <pc:spChg chg="mod">
          <ac:chgData name="jhwoo36@student.ubc.ca" userId="85df2514-6ddd-4730-b897-a097fdd5f299" providerId="ADAL" clId="{21FF31A7-B919-F14D-95CB-C4E48C00C2B8}" dt="2025-06-21T08:42:10.032" v="3624" actId="207"/>
          <ac:spMkLst>
            <pc:docMk/>
            <pc:sldMk cId="3908206692" sldId="343"/>
            <ac:spMk id="2" creationId="{B92B8A75-E9B4-75F8-B79B-CCD8073DFF09}"/>
          </ac:spMkLst>
        </pc:spChg>
        <pc:spChg chg="mod">
          <ac:chgData name="jhwoo36@student.ubc.ca" userId="85df2514-6ddd-4730-b897-a097fdd5f299" providerId="ADAL" clId="{21FF31A7-B919-F14D-95CB-C4E48C00C2B8}" dt="2025-06-21T07:57:22.211" v="3228" actId="2711"/>
          <ac:spMkLst>
            <pc:docMk/>
            <pc:sldMk cId="3908206692" sldId="343"/>
            <ac:spMk id="4" creationId="{060180C6-1BE9-253C-1ACF-FAEF8DDFFC0D}"/>
          </ac:spMkLst>
        </pc:spChg>
        <pc:spChg chg="mod">
          <ac:chgData name="jhwoo36@student.ubc.ca" userId="85df2514-6ddd-4730-b897-a097fdd5f299" providerId="ADAL" clId="{21FF31A7-B919-F14D-95CB-C4E48C00C2B8}" dt="2025-06-21T08:42:28.498" v="3627" actId="207"/>
          <ac:spMkLst>
            <pc:docMk/>
            <pc:sldMk cId="3908206692" sldId="343"/>
            <ac:spMk id="7" creationId="{FC43D5A9-98B6-2562-C0D6-07E2FDAF577B}"/>
          </ac:spMkLst>
        </pc:spChg>
        <pc:spChg chg="mod">
          <ac:chgData name="jhwoo36@student.ubc.ca" userId="85df2514-6ddd-4730-b897-a097fdd5f299" providerId="ADAL" clId="{21FF31A7-B919-F14D-95CB-C4E48C00C2B8}" dt="2025-06-21T08:42:24.365" v="3626" actId="207"/>
          <ac:spMkLst>
            <pc:docMk/>
            <pc:sldMk cId="3908206692" sldId="343"/>
            <ac:spMk id="8" creationId="{28BE3D03-738A-8CB2-A7E1-76D5FED1B223}"/>
          </ac:spMkLst>
        </pc:spChg>
        <pc:spChg chg="mod">
          <ac:chgData name="jhwoo36@student.ubc.ca" userId="85df2514-6ddd-4730-b897-a097fdd5f299" providerId="ADAL" clId="{21FF31A7-B919-F14D-95CB-C4E48C00C2B8}" dt="2025-06-21T08:16:27.282" v="3295" actId="1036"/>
          <ac:spMkLst>
            <pc:docMk/>
            <pc:sldMk cId="3908206692" sldId="343"/>
            <ac:spMk id="9" creationId="{4A311C32-E86A-771D-B352-F1052F801C6C}"/>
          </ac:spMkLst>
        </pc:spChg>
        <pc:spChg chg="mod">
          <ac:chgData name="jhwoo36@student.ubc.ca" userId="85df2514-6ddd-4730-b897-a097fdd5f299" providerId="ADAL" clId="{21FF31A7-B919-F14D-95CB-C4E48C00C2B8}" dt="2025-06-21T08:29:37.261" v="3393" actId="2085"/>
          <ac:spMkLst>
            <pc:docMk/>
            <pc:sldMk cId="3908206692" sldId="343"/>
            <ac:spMk id="10" creationId="{0532393A-33CE-4E3B-C587-15042B4D3ED8}"/>
          </ac:spMkLst>
        </pc:spChg>
        <pc:spChg chg="add mod">
          <ac:chgData name="jhwoo36@student.ubc.ca" userId="85df2514-6ddd-4730-b897-a097fdd5f299" providerId="ADAL" clId="{21FF31A7-B919-F14D-95CB-C4E48C00C2B8}" dt="2025-06-21T08:31:20.427" v="3400" actId="207"/>
          <ac:spMkLst>
            <pc:docMk/>
            <pc:sldMk cId="3908206692" sldId="343"/>
            <ac:spMk id="23" creationId="{06085328-70FE-4AED-72C8-81EC458819DD}"/>
          </ac:spMkLst>
        </pc:spChg>
        <pc:grpChg chg="add mod">
          <ac:chgData name="jhwoo36@student.ubc.ca" userId="85df2514-6ddd-4730-b897-a097fdd5f299" providerId="ADAL" clId="{21FF31A7-B919-F14D-95CB-C4E48C00C2B8}" dt="2025-06-21T07:57:22.211" v="3228" actId="2711"/>
          <ac:grpSpMkLst>
            <pc:docMk/>
            <pc:sldMk cId="3908206692" sldId="343"/>
            <ac:grpSpMk id="24" creationId="{6F921500-7B79-B25B-C7DA-04915BE9E9B5}"/>
          </ac:grpSpMkLst>
        </pc:grpChg>
        <pc:graphicFrameChg chg="add mod">
          <ac:chgData name="jhwoo36@student.ubc.ca" userId="85df2514-6ddd-4730-b897-a097fdd5f299" providerId="ADAL" clId="{21FF31A7-B919-F14D-95CB-C4E48C00C2B8}" dt="2025-06-21T08:22:15.814" v="3350"/>
          <ac:graphicFrameMkLst>
            <pc:docMk/>
            <pc:sldMk cId="3908206692" sldId="343"/>
            <ac:graphicFrameMk id="18" creationId="{8F106BAB-B197-9FDD-A998-3718F87D6B31}"/>
          </ac:graphicFrameMkLst>
        </pc:graphicFrameChg>
        <pc:graphicFrameChg chg="add mod">
          <ac:chgData name="jhwoo36@student.ubc.ca" userId="85df2514-6ddd-4730-b897-a097fdd5f299" providerId="ADAL" clId="{21FF31A7-B919-F14D-95CB-C4E48C00C2B8}" dt="2025-06-21T08:22:27.930" v="3352"/>
          <ac:graphicFrameMkLst>
            <pc:docMk/>
            <pc:sldMk cId="3908206692" sldId="343"/>
            <ac:graphicFrameMk id="22" creationId="{E71A8CF3-EF7D-D323-02AE-61491FABF4AD}"/>
          </ac:graphicFrameMkLst>
        </pc:graphicFrameChg>
        <pc:picChg chg="add mod">
          <ac:chgData name="jhwoo36@student.ubc.ca" userId="85df2514-6ddd-4730-b897-a097fdd5f299" providerId="ADAL" clId="{21FF31A7-B919-F14D-95CB-C4E48C00C2B8}" dt="2025-06-21T07:57:22.211" v="3228" actId="2711"/>
          <ac:picMkLst>
            <pc:docMk/>
            <pc:sldMk cId="3908206692" sldId="343"/>
            <ac:picMk id="15" creationId="{18808800-FC30-6821-C1EF-EFED6EAFBA73}"/>
          </ac:picMkLst>
        </pc:picChg>
        <pc:picChg chg="add mod">
          <ac:chgData name="jhwoo36@student.ubc.ca" userId="85df2514-6ddd-4730-b897-a097fdd5f299" providerId="ADAL" clId="{21FF31A7-B919-F14D-95CB-C4E48C00C2B8}" dt="2025-06-20T11:12:14.622" v="2785" actId="1038"/>
          <ac:picMkLst>
            <pc:docMk/>
            <pc:sldMk cId="3908206692" sldId="343"/>
            <ac:picMk id="17" creationId="{AB386FBA-9436-8EEB-A9E6-4B412EF31135}"/>
          </ac:picMkLst>
        </pc:picChg>
      </pc:sldChg>
      <pc:sldChg chg="modSp mod modTransition modNotesTx">
        <pc:chgData name="jhwoo36@student.ubc.ca" userId="85df2514-6ddd-4730-b897-a097fdd5f299" providerId="ADAL" clId="{21FF31A7-B919-F14D-95CB-C4E48C00C2B8}" dt="2025-06-23T13:59:15.884" v="5077" actId="20577"/>
        <pc:sldMkLst>
          <pc:docMk/>
          <pc:sldMk cId="210936920" sldId="344"/>
        </pc:sldMkLst>
        <pc:spChg chg="mod">
          <ac:chgData name="jhwoo36@student.ubc.ca" userId="85df2514-6ddd-4730-b897-a097fdd5f299" providerId="ADAL" clId="{21FF31A7-B919-F14D-95CB-C4E48C00C2B8}" dt="2025-06-21T08:42:35.165" v="3628" actId="207"/>
          <ac:spMkLst>
            <pc:docMk/>
            <pc:sldMk cId="210936920" sldId="344"/>
            <ac:spMk id="2" creationId="{91383976-6101-770E-7C7E-ADECE13005AD}"/>
          </ac:spMkLst>
        </pc:spChg>
        <pc:spChg chg="mod">
          <ac:chgData name="jhwoo36@student.ubc.ca" userId="85df2514-6ddd-4730-b897-a097fdd5f299" providerId="ADAL" clId="{21FF31A7-B919-F14D-95CB-C4E48C00C2B8}" dt="2025-06-21T07:57:56.377" v="3234" actId="2711"/>
          <ac:spMkLst>
            <pc:docMk/>
            <pc:sldMk cId="210936920" sldId="344"/>
            <ac:spMk id="4" creationId="{423E40F8-29B6-712F-58DC-781FB0BF4EED}"/>
          </ac:spMkLst>
        </pc:spChg>
        <pc:spChg chg="mod">
          <ac:chgData name="jhwoo36@student.ubc.ca" userId="85df2514-6ddd-4730-b897-a097fdd5f299" providerId="ADAL" clId="{21FF31A7-B919-F14D-95CB-C4E48C00C2B8}" dt="2025-06-21T08:43:02.948" v="3651" actId="207"/>
          <ac:spMkLst>
            <pc:docMk/>
            <pc:sldMk cId="210936920" sldId="344"/>
            <ac:spMk id="6" creationId="{339924ED-5C6F-FE14-ED11-5933DB8E0392}"/>
          </ac:spMkLst>
        </pc:spChg>
        <pc:spChg chg="mod">
          <ac:chgData name="jhwoo36@student.ubc.ca" userId="85df2514-6ddd-4730-b897-a097fdd5f299" providerId="ADAL" clId="{21FF31A7-B919-F14D-95CB-C4E48C00C2B8}" dt="2025-06-22T02:55:09.657" v="4064" actId="20577"/>
          <ac:spMkLst>
            <pc:docMk/>
            <pc:sldMk cId="210936920" sldId="344"/>
            <ac:spMk id="7" creationId="{47100FB6-5090-09EF-2CA1-E9D0F78E31B3}"/>
          </ac:spMkLst>
        </pc:spChg>
        <pc:spChg chg="mod">
          <ac:chgData name="jhwoo36@student.ubc.ca" userId="85df2514-6ddd-4730-b897-a097fdd5f299" providerId="ADAL" clId="{21FF31A7-B919-F14D-95CB-C4E48C00C2B8}" dt="2025-06-22T02:55:30.401" v="4083" actId="20577"/>
          <ac:spMkLst>
            <pc:docMk/>
            <pc:sldMk cId="210936920" sldId="344"/>
            <ac:spMk id="8" creationId="{E309E969-09B2-167A-060F-F0D5B7C4DB85}"/>
          </ac:spMkLst>
        </pc:spChg>
        <pc:spChg chg="mod">
          <ac:chgData name="jhwoo36@student.ubc.ca" userId="85df2514-6ddd-4730-b897-a097fdd5f299" providerId="ADAL" clId="{21FF31A7-B919-F14D-95CB-C4E48C00C2B8}" dt="2025-06-21T08:22:47.587" v="3357" actId="404"/>
          <ac:spMkLst>
            <pc:docMk/>
            <pc:sldMk cId="210936920" sldId="344"/>
            <ac:spMk id="13" creationId="{8325131C-CFAD-5B88-3F37-8108D767F647}"/>
          </ac:spMkLst>
        </pc:spChg>
        <pc:graphicFrameChg chg="mod">
          <ac:chgData name="jhwoo36@student.ubc.ca" userId="85df2514-6ddd-4730-b897-a097fdd5f299" providerId="ADAL" clId="{21FF31A7-B919-F14D-95CB-C4E48C00C2B8}" dt="2025-06-21T09:52:51.035" v="3887" actId="1582"/>
          <ac:graphicFrameMkLst>
            <pc:docMk/>
            <pc:sldMk cId="210936920" sldId="344"/>
            <ac:graphicFrameMk id="5" creationId="{714D880F-69A8-006E-D2A2-9EB5134E1BEE}"/>
          </ac:graphicFrameMkLst>
        </pc:graphicFrameChg>
      </pc:sldChg>
      <pc:sldChg chg="modSp mod modTransition">
        <pc:chgData name="jhwoo36@student.ubc.ca" userId="85df2514-6ddd-4730-b897-a097fdd5f299" providerId="ADAL" clId="{21FF31A7-B919-F14D-95CB-C4E48C00C2B8}" dt="2025-06-21T08:15:44.609" v="3288" actId="27636"/>
        <pc:sldMkLst>
          <pc:docMk/>
          <pc:sldMk cId="2367831065" sldId="345"/>
        </pc:sldMkLst>
        <pc:spChg chg="mod">
          <ac:chgData name="jhwoo36@student.ubc.ca" userId="85df2514-6ddd-4730-b897-a097fdd5f299" providerId="ADAL" clId="{21FF31A7-B919-F14D-95CB-C4E48C00C2B8}" dt="2025-06-21T08:15:44.609" v="3288" actId="27636"/>
          <ac:spMkLst>
            <pc:docMk/>
            <pc:sldMk cId="2367831065" sldId="345"/>
            <ac:spMk id="2" creationId="{7501A539-2FC7-1CBA-95C8-68062922CE34}"/>
          </ac:spMkLst>
        </pc:spChg>
      </pc:sldChg>
      <pc:sldChg chg="modSp del mod modTransition">
        <pc:chgData name="jhwoo36@student.ubc.ca" userId="85df2514-6ddd-4730-b897-a097fdd5f299" providerId="ADAL" clId="{21FF31A7-B919-F14D-95CB-C4E48C00C2B8}" dt="2025-06-23T13:34:43.905" v="4871" actId="2696"/>
        <pc:sldMkLst>
          <pc:docMk/>
          <pc:sldMk cId="1338796368" sldId="347"/>
        </pc:sldMkLst>
      </pc:sldChg>
      <pc:sldChg chg="modSp mod ord modTransition">
        <pc:chgData name="jhwoo36@student.ubc.ca" userId="85df2514-6ddd-4730-b897-a097fdd5f299" providerId="ADAL" clId="{21FF31A7-B919-F14D-95CB-C4E48C00C2B8}" dt="2025-06-23T07:05:35.531" v="4373" actId="20578"/>
        <pc:sldMkLst>
          <pc:docMk/>
          <pc:sldMk cId="1930427115" sldId="353"/>
        </pc:sldMkLst>
        <pc:spChg chg="mod">
          <ac:chgData name="jhwoo36@student.ubc.ca" userId="85df2514-6ddd-4730-b897-a097fdd5f299" providerId="ADAL" clId="{21FF31A7-B919-F14D-95CB-C4E48C00C2B8}" dt="2025-06-21T07:50:14.456" v="3183" actId="2711"/>
          <ac:spMkLst>
            <pc:docMk/>
            <pc:sldMk cId="1930427115" sldId="353"/>
            <ac:spMk id="4" creationId="{CC567962-D71F-DE11-2554-59B9907B36E8}"/>
          </ac:spMkLst>
        </pc:spChg>
        <pc:spChg chg="mod">
          <ac:chgData name="jhwoo36@student.ubc.ca" userId="85df2514-6ddd-4730-b897-a097fdd5f299" providerId="ADAL" clId="{21FF31A7-B919-F14D-95CB-C4E48C00C2B8}" dt="2025-06-21T09:36:23.737" v="3821" actId="404"/>
          <ac:spMkLst>
            <pc:docMk/>
            <pc:sldMk cId="1930427115" sldId="353"/>
            <ac:spMk id="7" creationId="{BB051457-AF68-0DA6-6D18-7A7E99FE83CD}"/>
          </ac:spMkLst>
        </pc:spChg>
        <pc:spChg chg="mod">
          <ac:chgData name="jhwoo36@student.ubc.ca" userId="85df2514-6ddd-4730-b897-a097fdd5f299" providerId="ADAL" clId="{21FF31A7-B919-F14D-95CB-C4E48C00C2B8}" dt="2025-06-21T07:50:14.456" v="3183" actId="2711"/>
          <ac:spMkLst>
            <pc:docMk/>
            <pc:sldMk cId="1930427115" sldId="353"/>
            <ac:spMk id="8" creationId="{8475724D-F232-1BF3-93DE-1FCCC2C1A7B8}"/>
          </ac:spMkLst>
        </pc:spChg>
        <pc:spChg chg="mod">
          <ac:chgData name="jhwoo36@student.ubc.ca" userId="85df2514-6ddd-4730-b897-a097fdd5f299" providerId="ADAL" clId="{21FF31A7-B919-F14D-95CB-C4E48C00C2B8}" dt="2025-06-21T07:50:14.456" v="3183" actId="2711"/>
          <ac:spMkLst>
            <pc:docMk/>
            <pc:sldMk cId="1930427115" sldId="353"/>
            <ac:spMk id="10" creationId="{50F33BED-DE8B-8EA9-B786-7FF623AD07E1}"/>
          </ac:spMkLst>
        </pc:spChg>
        <pc:spChg chg="mod">
          <ac:chgData name="jhwoo36@student.ubc.ca" userId="85df2514-6ddd-4730-b897-a097fdd5f299" providerId="ADAL" clId="{21FF31A7-B919-F14D-95CB-C4E48C00C2B8}" dt="2025-06-21T08:33:14.195" v="3414" actId="207"/>
          <ac:spMkLst>
            <pc:docMk/>
            <pc:sldMk cId="1930427115" sldId="353"/>
            <ac:spMk id="13" creationId="{1B5085C2-CEEA-D5AD-3069-B94EB7B54A0D}"/>
          </ac:spMkLst>
        </pc:spChg>
        <pc:spChg chg="mod">
          <ac:chgData name="jhwoo36@student.ubc.ca" userId="85df2514-6ddd-4730-b897-a097fdd5f299" providerId="ADAL" clId="{21FF31A7-B919-F14D-95CB-C4E48C00C2B8}" dt="2025-06-21T07:50:14.456" v="3183" actId="2711"/>
          <ac:spMkLst>
            <pc:docMk/>
            <pc:sldMk cId="1930427115" sldId="353"/>
            <ac:spMk id="26" creationId="{CFF87FD0-D913-EB78-46CD-E96D10419252}"/>
          </ac:spMkLst>
        </pc:spChg>
        <pc:spChg chg="mod">
          <ac:chgData name="jhwoo36@student.ubc.ca" userId="85df2514-6ddd-4730-b897-a097fdd5f299" providerId="ADAL" clId="{21FF31A7-B919-F14D-95CB-C4E48C00C2B8}" dt="2025-06-21T08:33:06.961" v="3413" actId="207"/>
          <ac:spMkLst>
            <pc:docMk/>
            <pc:sldMk cId="1930427115" sldId="353"/>
            <ac:spMk id="80" creationId="{59590130-E8DA-7B75-7D94-299983E7AC8D}"/>
          </ac:spMkLst>
        </pc:spChg>
        <pc:picChg chg="mod">
          <ac:chgData name="jhwoo36@student.ubc.ca" userId="85df2514-6ddd-4730-b897-a097fdd5f299" providerId="ADAL" clId="{21FF31A7-B919-F14D-95CB-C4E48C00C2B8}" dt="2025-06-21T09:36:20.671" v="3819" actId="14100"/>
          <ac:picMkLst>
            <pc:docMk/>
            <pc:sldMk cId="1930427115" sldId="353"/>
            <ac:picMk id="6" creationId="{733E078F-768E-C167-A1D9-1BD09256F12E}"/>
          </ac:picMkLst>
        </pc:picChg>
      </pc:sldChg>
      <pc:sldChg chg="modSp mod ord modTransition modNotesTx">
        <pc:chgData name="jhwoo36@student.ubc.ca" userId="85df2514-6ddd-4730-b897-a097fdd5f299" providerId="ADAL" clId="{21FF31A7-B919-F14D-95CB-C4E48C00C2B8}" dt="2025-06-23T13:48:35.201" v="4908" actId="20577"/>
        <pc:sldMkLst>
          <pc:docMk/>
          <pc:sldMk cId="825535337" sldId="354"/>
        </pc:sldMkLst>
        <pc:spChg chg="mod">
          <ac:chgData name="jhwoo36@student.ubc.ca" userId="85df2514-6ddd-4730-b897-a097fdd5f299" providerId="ADAL" clId="{21FF31A7-B919-F14D-95CB-C4E48C00C2B8}" dt="2025-06-21T07:50:30.745" v="3185" actId="2711"/>
          <ac:spMkLst>
            <pc:docMk/>
            <pc:sldMk cId="825535337" sldId="354"/>
            <ac:spMk id="4" creationId="{CB069F1A-C68A-4F58-038B-47AE7459F2E1}"/>
          </ac:spMkLst>
        </pc:spChg>
        <pc:spChg chg="mod">
          <ac:chgData name="jhwoo36@student.ubc.ca" userId="85df2514-6ddd-4730-b897-a097fdd5f299" providerId="ADAL" clId="{21FF31A7-B919-F14D-95CB-C4E48C00C2B8}" dt="2025-06-21T08:30:36.160" v="3397" actId="207"/>
          <ac:spMkLst>
            <pc:docMk/>
            <pc:sldMk cId="825535337" sldId="354"/>
            <ac:spMk id="6" creationId="{1AE2B30F-3ABF-D3ED-04DE-D62C97150C9D}"/>
          </ac:spMkLst>
        </pc:spChg>
        <pc:spChg chg="mod">
          <ac:chgData name="jhwoo36@student.ubc.ca" userId="85df2514-6ddd-4730-b897-a097fdd5f299" providerId="ADAL" clId="{21FF31A7-B919-F14D-95CB-C4E48C00C2B8}" dt="2025-06-23T13:48:35.201" v="4908" actId="20577"/>
          <ac:spMkLst>
            <pc:docMk/>
            <pc:sldMk cId="825535337" sldId="354"/>
            <ac:spMk id="10" creationId="{AADAE513-1BBB-81AB-201A-F04305E2923B}"/>
          </ac:spMkLst>
        </pc:spChg>
        <pc:spChg chg="mod">
          <ac:chgData name="jhwoo36@student.ubc.ca" userId="85df2514-6ddd-4730-b897-a097fdd5f299" providerId="ADAL" clId="{21FF31A7-B919-F14D-95CB-C4E48C00C2B8}" dt="2025-06-21T07:50:30.745" v="3185" actId="2711"/>
          <ac:spMkLst>
            <pc:docMk/>
            <pc:sldMk cId="825535337" sldId="354"/>
            <ac:spMk id="21" creationId="{02FAC333-E278-7A28-6C4D-5F9963A50148}"/>
          </ac:spMkLst>
        </pc:spChg>
        <pc:spChg chg="mod">
          <ac:chgData name="jhwoo36@student.ubc.ca" userId="85df2514-6ddd-4730-b897-a097fdd5f299" providerId="ADAL" clId="{21FF31A7-B919-F14D-95CB-C4E48C00C2B8}" dt="2025-06-21T07:50:30.745" v="3185" actId="2711"/>
          <ac:spMkLst>
            <pc:docMk/>
            <pc:sldMk cId="825535337" sldId="354"/>
            <ac:spMk id="22" creationId="{52ED42AD-FA27-54AF-6EF5-98096DBEE91F}"/>
          </ac:spMkLst>
        </pc:spChg>
        <pc:spChg chg="mod">
          <ac:chgData name="jhwoo36@student.ubc.ca" userId="85df2514-6ddd-4730-b897-a097fdd5f299" providerId="ADAL" clId="{21FF31A7-B919-F14D-95CB-C4E48C00C2B8}" dt="2025-06-21T07:50:30.745" v="3185" actId="2711"/>
          <ac:spMkLst>
            <pc:docMk/>
            <pc:sldMk cId="825535337" sldId="354"/>
            <ac:spMk id="26" creationId="{12B8B0E7-CE05-9D4D-9188-22C4E635EDBD}"/>
          </ac:spMkLst>
        </pc:spChg>
        <pc:spChg chg="mod">
          <ac:chgData name="jhwoo36@student.ubc.ca" userId="85df2514-6ddd-4730-b897-a097fdd5f299" providerId="ADAL" clId="{21FF31A7-B919-F14D-95CB-C4E48C00C2B8}" dt="2025-06-21T09:35:37.512" v="3815" actId="12788"/>
          <ac:spMkLst>
            <pc:docMk/>
            <pc:sldMk cId="825535337" sldId="354"/>
            <ac:spMk id="79" creationId="{97C92C91-B478-BD50-7EF6-1DC3D86F2DE1}"/>
          </ac:spMkLst>
        </pc:spChg>
        <pc:spChg chg="mod">
          <ac:chgData name="jhwoo36@student.ubc.ca" userId="85df2514-6ddd-4730-b897-a097fdd5f299" providerId="ADAL" clId="{21FF31A7-B919-F14D-95CB-C4E48C00C2B8}" dt="2025-06-21T09:35:37.512" v="3815" actId="12788"/>
          <ac:spMkLst>
            <pc:docMk/>
            <pc:sldMk cId="825535337" sldId="354"/>
            <ac:spMk id="113" creationId="{474F9243-1A4C-8DA8-52B1-D0F1F6B941A0}"/>
          </ac:spMkLst>
        </pc:spChg>
        <pc:spChg chg="mod">
          <ac:chgData name="jhwoo36@student.ubc.ca" userId="85df2514-6ddd-4730-b897-a097fdd5f299" providerId="ADAL" clId="{21FF31A7-B919-F14D-95CB-C4E48C00C2B8}" dt="2025-06-21T09:22:35.205" v="3756" actId="207"/>
          <ac:spMkLst>
            <pc:docMk/>
            <pc:sldMk cId="825535337" sldId="354"/>
            <ac:spMk id="183" creationId="{1179A627-E22E-F0EC-156A-4148F72224F2}"/>
          </ac:spMkLst>
        </pc:spChg>
        <pc:spChg chg="mod">
          <ac:chgData name="jhwoo36@student.ubc.ca" userId="85df2514-6ddd-4730-b897-a097fdd5f299" providerId="ADAL" clId="{21FF31A7-B919-F14D-95CB-C4E48C00C2B8}" dt="2025-06-21T09:28:24.565" v="3782" actId="20577"/>
          <ac:spMkLst>
            <pc:docMk/>
            <pc:sldMk cId="825535337" sldId="354"/>
            <ac:spMk id="249" creationId="{925F9DD9-5FA4-E7C3-B22D-65E9F2F68129}"/>
          </ac:spMkLst>
        </pc:spChg>
        <pc:spChg chg="mod">
          <ac:chgData name="jhwoo36@student.ubc.ca" userId="85df2514-6ddd-4730-b897-a097fdd5f299" providerId="ADAL" clId="{21FF31A7-B919-F14D-95CB-C4E48C00C2B8}" dt="2025-06-21T09:28:31.991" v="3785" actId="20577"/>
          <ac:spMkLst>
            <pc:docMk/>
            <pc:sldMk cId="825535337" sldId="354"/>
            <ac:spMk id="251" creationId="{CC6F3D8A-2AA1-B755-5B3C-49DA9C32160D}"/>
          </ac:spMkLst>
        </pc:spChg>
        <pc:spChg chg="mod">
          <ac:chgData name="jhwoo36@student.ubc.ca" userId="85df2514-6ddd-4730-b897-a097fdd5f299" providerId="ADAL" clId="{21FF31A7-B919-F14D-95CB-C4E48C00C2B8}" dt="2025-06-21T09:28:37.572" v="3788" actId="20577"/>
          <ac:spMkLst>
            <pc:docMk/>
            <pc:sldMk cId="825535337" sldId="354"/>
            <ac:spMk id="253" creationId="{73142E81-A5C4-C727-0F31-6D0F6DCCDEBF}"/>
          </ac:spMkLst>
        </pc:spChg>
        <pc:picChg chg="mod">
          <ac:chgData name="jhwoo36@student.ubc.ca" userId="85df2514-6ddd-4730-b897-a097fdd5f299" providerId="ADAL" clId="{21FF31A7-B919-F14D-95CB-C4E48C00C2B8}" dt="2025-06-21T07:50:30.745" v="3185" actId="2711"/>
          <ac:picMkLst>
            <pc:docMk/>
            <pc:sldMk cId="825535337" sldId="354"/>
            <ac:picMk id="12" creationId="{52C168C6-EB4E-E761-D9C8-49C388B7E941}"/>
          </ac:picMkLst>
        </pc:picChg>
        <pc:picChg chg="mod">
          <ac:chgData name="jhwoo36@student.ubc.ca" userId="85df2514-6ddd-4730-b897-a097fdd5f299" providerId="ADAL" clId="{21FF31A7-B919-F14D-95CB-C4E48C00C2B8}" dt="2025-06-21T07:50:30.745" v="3185" actId="2711"/>
          <ac:picMkLst>
            <pc:docMk/>
            <pc:sldMk cId="825535337" sldId="354"/>
            <ac:picMk id="16" creationId="{22B7C08F-B834-AAD4-EA80-DB8035FFC2B9}"/>
          </ac:picMkLst>
        </pc:picChg>
        <pc:cxnChg chg="mod">
          <ac:chgData name="jhwoo36@student.ubc.ca" userId="85df2514-6ddd-4730-b897-a097fdd5f299" providerId="ADAL" clId="{21FF31A7-B919-F14D-95CB-C4E48C00C2B8}" dt="2025-06-21T09:22:26.838" v="3755" actId="208"/>
          <ac:cxnSpMkLst>
            <pc:docMk/>
            <pc:sldMk cId="825535337" sldId="354"/>
            <ac:cxnSpMk id="185" creationId="{E1717A52-2849-3A67-D71C-1407AEFC3827}"/>
          </ac:cxnSpMkLst>
        </pc:cxnChg>
      </pc:sldChg>
      <pc:sldChg chg="modSp mod modTransition modAnim">
        <pc:chgData name="jhwoo36@student.ubc.ca" userId="85df2514-6ddd-4730-b897-a097fdd5f299" providerId="ADAL" clId="{21FF31A7-B919-F14D-95CB-C4E48C00C2B8}" dt="2025-06-23T13:43:18.366" v="4903" actId="14100"/>
        <pc:sldMkLst>
          <pc:docMk/>
          <pc:sldMk cId="869652541" sldId="355"/>
        </pc:sldMkLst>
        <pc:spChg chg="mod">
          <ac:chgData name="jhwoo36@student.ubc.ca" userId="85df2514-6ddd-4730-b897-a097fdd5f299" providerId="ADAL" clId="{21FF31A7-B919-F14D-95CB-C4E48C00C2B8}" dt="2025-06-21T07:49:20.911" v="3173" actId="2711"/>
          <ac:spMkLst>
            <pc:docMk/>
            <pc:sldMk cId="869652541" sldId="355"/>
            <ac:spMk id="2" creationId="{A98B0D21-820A-1451-9C8D-8395A9497FBF}"/>
          </ac:spMkLst>
        </pc:spChg>
        <pc:spChg chg="mod">
          <ac:chgData name="jhwoo36@student.ubc.ca" userId="85df2514-6ddd-4730-b897-a097fdd5f299" providerId="ADAL" clId="{21FF31A7-B919-F14D-95CB-C4E48C00C2B8}" dt="2025-06-21T07:49:20.911" v="3173" actId="2711"/>
          <ac:spMkLst>
            <pc:docMk/>
            <pc:sldMk cId="869652541" sldId="355"/>
            <ac:spMk id="4" creationId="{65EC2916-EEE6-AEE0-F320-3DCC8BB4AE75}"/>
          </ac:spMkLst>
        </pc:spChg>
        <pc:spChg chg="mod">
          <ac:chgData name="jhwoo36@student.ubc.ca" userId="85df2514-6ddd-4730-b897-a097fdd5f299" providerId="ADAL" clId="{21FF31A7-B919-F14D-95CB-C4E48C00C2B8}" dt="2025-06-21T08:32:13.751" v="3407" actId="208"/>
          <ac:spMkLst>
            <pc:docMk/>
            <pc:sldMk cId="869652541" sldId="355"/>
            <ac:spMk id="5" creationId="{33B03139-04AA-0D51-5F96-AD94202A9A1F}"/>
          </ac:spMkLst>
        </pc:spChg>
        <pc:spChg chg="mod">
          <ac:chgData name="jhwoo36@student.ubc.ca" userId="85df2514-6ddd-4730-b897-a097fdd5f299" providerId="ADAL" clId="{21FF31A7-B919-F14D-95CB-C4E48C00C2B8}" dt="2025-06-21T07:49:20.911" v="3173" actId="2711"/>
          <ac:spMkLst>
            <pc:docMk/>
            <pc:sldMk cId="869652541" sldId="355"/>
            <ac:spMk id="6" creationId="{B8E2A163-421E-C88C-3CB5-903B9E5D4C09}"/>
          </ac:spMkLst>
        </pc:spChg>
        <pc:spChg chg="mod">
          <ac:chgData name="jhwoo36@student.ubc.ca" userId="85df2514-6ddd-4730-b897-a097fdd5f299" providerId="ADAL" clId="{21FF31A7-B919-F14D-95CB-C4E48C00C2B8}" dt="2025-06-21T08:31:59.478" v="3405" actId="207"/>
          <ac:spMkLst>
            <pc:docMk/>
            <pc:sldMk cId="869652541" sldId="355"/>
            <ac:spMk id="7" creationId="{E13F9823-CC81-F1AE-EB22-B937491F741D}"/>
          </ac:spMkLst>
        </pc:spChg>
        <pc:spChg chg="mod">
          <ac:chgData name="jhwoo36@student.ubc.ca" userId="85df2514-6ddd-4730-b897-a097fdd5f299" providerId="ADAL" clId="{21FF31A7-B919-F14D-95CB-C4E48C00C2B8}" dt="2025-06-23T13:43:15.298" v="4902" actId="207"/>
          <ac:spMkLst>
            <pc:docMk/>
            <pc:sldMk cId="869652541" sldId="355"/>
            <ac:spMk id="23" creationId="{67356B42-A59D-DC9C-0A0C-C5F7C313D29F}"/>
          </ac:spMkLst>
        </pc:spChg>
        <pc:spChg chg="mod">
          <ac:chgData name="jhwoo36@student.ubc.ca" userId="85df2514-6ddd-4730-b897-a097fdd5f299" providerId="ADAL" clId="{21FF31A7-B919-F14D-95CB-C4E48C00C2B8}" dt="2025-06-23T13:43:18.366" v="4903" actId="14100"/>
          <ac:spMkLst>
            <pc:docMk/>
            <pc:sldMk cId="869652541" sldId="355"/>
            <ac:spMk id="25" creationId="{E0661529-D82B-305E-65F5-723574562171}"/>
          </ac:spMkLst>
        </pc:spChg>
        <pc:spChg chg="mod">
          <ac:chgData name="jhwoo36@student.ubc.ca" userId="85df2514-6ddd-4730-b897-a097fdd5f299" providerId="ADAL" clId="{21FF31A7-B919-F14D-95CB-C4E48C00C2B8}" dt="2025-06-21T08:30:26.695" v="3396" actId="207"/>
          <ac:spMkLst>
            <pc:docMk/>
            <pc:sldMk cId="869652541" sldId="355"/>
            <ac:spMk id="47" creationId="{51430583-1B28-4D14-1FAC-FE811E493940}"/>
          </ac:spMkLst>
        </pc:spChg>
        <pc:grpChg chg="mod">
          <ac:chgData name="jhwoo36@student.ubc.ca" userId="85df2514-6ddd-4730-b897-a097fdd5f299" providerId="ADAL" clId="{21FF31A7-B919-F14D-95CB-C4E48C00C2B8}" dt="2025-06-21T08:11:58.754" v="3277" actId="1076"/>
          <ac:grpSpMkLst>
            <pc:docMk/>
            <pc:sldMk cId="869652541" sldId="355"/>
            <ac:grpSpMk id="8" creationId="{5C157A3E-048D-B5D6-0C16-D9FFB1FE19B5}"/>
          </ac:grpSpMkLst>
        </pc:grpChg>
        <pc:graphicFrameChg chg="mod">
          <ac:chgData name="jhwoo36@student.ubc.ca" userId="85df2514-6ddd-4730-b897-a097fdd5f299" providerId="ADAL" clId="{21FF31A7-B919-F14D-95CB-C4E48C00C2B8}" dt="2025-06-21T08:41:21.160" v="3622" actId="692"/>
          <ac:graphicFrameMkLst>
            <pc:docMk/>
            <pc:sldMk cId="869652541" sldId="355"/>
            <ac:graphicFrameMk id="3" creationId="{D5115503-9E97-8916-0CF2-9FFEF1472BC3}"/>
          </ac:graphicFrameMkLst>
        </pc:graphicFrameChg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1228005143" sldId="356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2898987501" sldId="357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93526416" sldId="358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3701189792" sldId="359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1988602056" sldId="360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3657310549" sldId="361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2676415617" sldId="362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709698358" sldId="363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3898717049" sldId="364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1217747620" sldId="365"/>
        </pc:sldMkLst>
      </pc:sldChg>
      <pc:sldChg chg="modTransition">
        <pc:chgData name="jhwoo36@student.ubc.ca" userId="85df2514-6ddd-4730-b897-a097fdd5f299" providerId="ADAL" clId="{21FF31A7-B919-F14D-95CB-C4E48C00C2B8}" dt="2025-06-20T10:51:23.031" v="2783"/>
        <pc:sldMkLst>
          <pc:docMk/>
          <pc:sldMk cId="4184519340" sldId="366"/>
        </pc:sldMkLst>
      </pc:sldChg>
      <pc:sldChg chg="addSp delSp modSp mod modTransition addAnim delAnim modAnim modNotesTx">
        <pc:chgData name="jhwoo36@student.ubc.ca" userId="85df2514-6ddd-4730-b897-a097fdd5f299" providerId="ADAL" clId="{21FF31A7-B919-F14D-95CB-C4E48C00C2B8}" dt="2025-06-23T13:50:35.498" v="5007" actId="1076"/>
        <pc:sldMkLst>
          <pc:docMk/>
          <pc:sldMk cId="2654911623" sldId="367"/>
        </pc:sldMkLst>
        <pc:spChg chg="mod">
          <ac:chgData name="jhwoo36@student.ubc.ca" userId="85df2514-6ddd-4730-b897-a097fdd5f299" providerId="ADAL" clId="{21FF31A7-B919-F14D-95CB-C4E48C00C2B8}" dt="2025-06-21T08:15:44.606" v="3287" actId="27636"/>
          <ac:spMkLst>
            <pc:docMk/>
            <pc:sldMk cId="2654911623" sldId="367"/>
            <ac:spMk id="2" creationId="{EA6D5299-E3F8-13C9-045E-B2C55157BD90}"/>
          </ac:spMkLst>
        </pc:spChg>
        <pc:spChg chg="mod">
          <ac:chgData name="jhwoo36@student.ubc.ca" userId="85df2514-6ddd-4730-b897-a097fdd5f299" providerId="ADAL" clId="{21FF31A7-B919-F14D-95CB-C4E48C00C2B8}" dt="2025-06-23T13:50:24.194" v="5005" actId="20577"/>
          <ac:spMkLst>
            <pc:docMk/>
            <pc:sldMk cId="2654911623" sldId="367"/>
            <ac:spMk id="5" creationId="{8399F437-BDD7-98AB-99B5-E012DD944FF2}"/>
          </ac:spMkLst>
        </pc:spChg>
        <pc:spChg chg="add del mod">
          <ac:chgData name="jhwoo36@student.ubc.ca" userId="85df2514-6ddd-4730-b897-a097fdd5f299" providerId="ADAL" clId="{21FF31A7-B919-F14D-95CB-C4E48C00C2B8}" dt="2025-06-23T13:50:35.498" v="5007" actId="1076"/>
          <ac:spMkLst>
            <pc:docMk/>
            <pc:sldMk cId="2654911623" sldId="367"/>
            <ac:spMk id="11" creationId="{52ABBF00-92B6-7A6E-9B56-DCD25597C010}"/>
          </ac:spMkLst>
        </pc:spChg>
        <pc:spChg chg="mod">
          <ac:chgData name="jhwoo36@student.ubc.ca" userId="85df2514-6ddd-4730-b897-a097fdd5f299" providerId="ADAL" clId="{21FF31A7-B919-F14D-95CB-C4E48C00C2B8}" dt="2025-06-21T07:55:04.635" v="3210" actId="2711"/>
          <ac:spMkLst>
            <pc:docMk/>
            <pc:sldMk cId="2654911623" sldId="367"/>
            <ac:spMk id="12" creationId="{B9083A16-740F-0E9F-0A51-683966412649}"/>
          </ac:spMkLst>
        </pc:spChg>
        <pc:spChg chg="mod">
          <ac:chgData name="jhwoo36@student.ubc.ca" userId="85df2514-6ddd-4730-b897-a097fdd5f299" providerId="ADAL" clId="{21FF31A7-B919-F14D-95CB-C4E48C00C2B8}" dt="2025-06-21T09:56:08.216" v="3908" actId="1038"/>
          <ac:spMkLst>
            <pc:docMk/>
            <pc:sldMk cId="2654911623" sldId="367"/>
            <ac:spMk id="18" creationId="{CF334CE2-D027-994B-C0A3-275914F6912B}"/>
          </ac:spMkLst>
        </pc:spChg>
        <pc:spChg chg="mod">
          <ac:chgData name="jhwoo36@student.ubc.ca" userId="85df2514-6ddd-4730-b897-a097fdd5f299" providerId="ADAL" clId="{21FF31A7-B919-F14D-95CB-C4E48C00C2B8}" dt="2025-06-21T09:23:11.123" v="3760" actId="207"/>
          <ac:spMkLst>
            <pc:docMk/>
            <pc:sldMk cId="2654911623" sldId="367"/>
            <ac:spMk id="24" creationId="{051B7E31-7087-C1CA-54C6-832F42567A1C}"/>
          </ac:spMkLst>
        </pc:spChg>
        <pc:spChg chg="mod">
          <ac:chgData name="jhwoo36@student.ubc.ca" userId="85df2514-6ddd-4730-b897-a097fdd5f299" providerId="ADAL" clId="{21FF31A7-B919-F14D-95CB-C4E48C00C2B8}" dt="2025-06-21T07:55:04.635" v="3210" actId="2711"/>
          <ac:spMkLst>
            <pc:docMk/>
            <pc:sldMk cId="2654911623" sldId="367"/>
            <ac:spMk id="60" creationId="{36B7250E-7A32-E891-73C7-F2046A3CB6D5}"/>
          </ac:spMkLst>
        </pc:spChg>
        <pc:spChg chg="mod">
          <ac:chgData name="jhwoo36@student.ubc.ca" userId="85df2514-6ddd-4730-b897-a097fdd5f299" providerId="ADAL" clId="{21FF31A7-B919-F14D-95CB-C4E48C00C2B8}" dt="2025-06-21T09:04:07.889" v="3725" actId="207"/>
          <ac:spMkLst>
            <pc:docMk/>
            <pc:sldMk cId="2654911623" sldId="367"/>
            <ac:spMk id="64" creationId="{98B7EFE8-7422-3677-4FBA-1DD554ADA192}"/>
          </ac:spMkLst>
        </pc:spChg>
        <pc:spChg chg="mod">
          <ac:chgData name="jhwoo36@student.ubc.ca" userId="85df2514-6ddd-4730-b897-a097fdd5f299" providerId="ADAL" clId="{21FF31A7-B919-F14D-95CB-C4E48C00C2B8}" dt="2025-06-22T02:50:59.562" v="3995" actId="207"/>
          <ac:spMkLst>
            <pc:docMk/>
            <pc:sldMk cId="2654911623" sldId="367"/>
            <ac:spMk id="81" creationId="{C483DFF8-411B-F670-6970-008C2CB833AC}"/>
          </ac:spMkLst>
        </pc:spChg>
        <pc:spChg chg="mod">
          <ac:chgData name="jhwoo36@student.ubc.ca" userId="85df2514-6ddd-4730-b897-a097fdd5f299" providerId="ADAL" clId="{21FF31A7-B919-F14D-95CB-C4E48C00C2B8}" dt="2025-06-21T09:56:19.761" v="3909" actId="1076"/>
          <ac:spMkLst>
            <pc:docMk/>
            <pc:sldMk cId="2654911623" sldId="367"/>
            <ac:spMk id="83" creationId="{C7CFF08A-2186-3FF3-DFB8-7239ABEE3FC6}"/>
          </ac:spMkLst>
        </pc:spChg>
        <pc:spChg chg="mod">
          <ac:chgData name="jhwoo36@student.ubc.ca" userId="85df2514-6ddd-4730-b897-a097fdd5f299" providerId="ADAL" clId="{21FF31A7-B919-F14D-95CB-C4E48C00C2B8}" dt="2025-06-21T09:23:11.123" v="3760" actId="207"/>
          <ac:spMkLst>
            <pc:docMk/>
            <pc:sldMk cId="2654911623" sldId="367"/>
            <ac:spMk id="108" creationId="{E9D89B25-C855-C5EF-D134-0188E2B29ABA}"/>
          </ac:spMkLst>
        </pc:spChg>
        <pc:spChg chg="mod">
          <ac:chgData name="jhwoo36@student.ubc.ca" userId="85df2514-6ddd-4730-b897-a097fdd5f299" providerId="ADAL" clId="{21FF31A7-B919-F14D-95CB-C4E48C00C2B8}" dt="2025-06-21T09:23:11.123" v="3760" actId="207"/>
          <ac:spMkLst>
            <pc:docMk/>
            <pc:sldMk cId="2654911623" sldId="367"/>
            <ac:spMk id="113" creationId="{9CB9F3B7-0EAD-6D13-A92A-655020B3CD0C}"/>
          </ac:spMkLst>
        </pc:spChg>
        <pc:spChg chg="mod">
          <ac:chgData name="jhwoo36@student.ubc.ca" userId="85df2514-6ddd-4730-b897-a097fdd5f299" providerId="ADAL" clId="{21FF31A7-B919-F14D-95CB-C4E48C00C2B8}" dt="2025-06-21T07:55:04.635" v="3210" actId="2711"/>
          <ac:spMkLst>
            <pc:docMk/>
            <pc:sldMk cId="2654911623" sldId="367"/>
            <ac:spMk id="117" creationId="{67A3F2CE-EDFC-1A31-BD3D-A5B95FE2E094}"/>
          </ac:spMkLst>
        </pc:spChg>
        <pc:spChg chg="mod">
          <ac:chgData name="jhwoo36@student.ubc.ca" userId="85df2514-6ddd-4730-b897-a097fdd5f299" providerId="ADAL" clId="{21FF31A7-B919-F14D-95CB-C4E48C00C2B8}" dt="2025-06-21T09:04:13.467" v="3726" actId="207"/>
          <ac:spMkLst>
            <pc:docMk/>
            <pc:sldMk cId="2654911623" sldId="367"/>
            <ac:spMk id="128" creationId="{4AB546BA-2316-D589-5BCD-D22274BDC515}"/>
          </ac:spMkLst>
        </pc:spChg>
        <pc:picChg chg="mod">
          <ac:chgData name="jhwoo36@student.ubc.ca" userId="85df2514-6ddd-4730-b897-a097fdd5f299" providerId="ADAL" clId="{21FF31A7-B919-F14D-95CB-C4E48C00C2B8}" dt="2025-06-23T13:50:29.834" v="5006" actId="1076"/>
          <ac:picMkLst>
            <pc:docMk/>
            <pc:sldMk cId="2654911623" sldId="367"/>
            <ac:picMk id="43" creationId="{4598C823-A1FA-F62A-B5F4-5409A443FAFF}"/>
          </ac:picMkLst>
        </pc:picChg>
        <pc:picChg chg="mod">
          <ac:chgData name="jhwoo36@student.ubc.ca" userId="85df2514-6ddd-4730-b897-a097fdd5f299" providerId="ADAL" clId="{21FF31A7-B919-F14D-95CB-C4E48C00C2B8}" dt="2025-06-23T13:50:29.834" v="5006" actId="1076"/>
          <ac:picMkLst>
            <pc:docMk/>
            <pc:sldMk cId="2654911623" sldId="367"/>
            <ac:picMk id="48" creationId="{F529B6AC-8ABF-553E-2DA9-49A94235445D}"/>
          </ac:picMkLst>
        </pc:picChg>
        <pc:cxnChg chg="mod">
          <ac:chgData name="jhwoo36@student.ubc.ca" userId="85df2514-6ddd-4730-b897-a097fdd5f299" providerId="ADAL" clId="{21FF31A7-B919-F14D-95CB-C4E48C00C2B8}" dt="2025-06-21T09:55:56.942" v="3900" actId="14100"/>
          <ac:cxnSpMkLst>
            <pc:docMk/>
            <pc:sldMk cId="2654911623" sldId="367"/>
            <ac:cxnSpMk id="8" creationId="{8857A417-D6D0-C69D-08FD-12BB682547CB}"/>
          </ac:cxnSpMkLst>
        </pc:cxnChg>
      </pc:sldChg>
      <pc:sldChg chg="modSp mod modTransition">
        <pc:chgData name="jhwoo36@student.ubc.ca" userId="85df2514-6ddd-4730-b897-a097fdd5f299" providerId="ADAL" clId="{21FF31A7-B919-F14D-95CB-C4E48C00C2B8}" dt="2025-06-23T07:08:13.097" v="4383" actId="1076"/>
        <pc:sldMkLst>
          <pc:docMk/>
          <pc:sldMk cId="774585212" sldId="370"/>
        </pc:sldMkLst>
        <pc:spChg chg="mod">
          <ac:chgData name="jhwoo36@student.ubc.ca" userId="85df2514-6ddd-4730-b897-a097fdd5f299" providerId="ADAL" clId="{21FF31A7-B919-F14D-95CB-C4E48C00C2B8}" dt="2025-06-21T08:33:51.695" v="3417" actId="207"/>
          <ac:spMkLst>
            <pc:docMk/>
            <pc:sldMk cId="774585212" sldId="370"/>
            <ac:spMk id="2" creationId="{9840DDE6-3D0B-4926-EB69-95010D16D856}"/>
          </ac:spMkLst>
        </pc:spChg>
        <pc:spChg chg="mod">
          <ac:chgData name="jhwoo36@student.ubc.ca" userId="85df2514-6ddd-4730-b897-a097fdd5f299" providerId="ADAL" clId="{21FF31A7-B919-F14D-95CB-C4E48C00C2B8}" dt="2025-06-21T08:44:21.602" v="3657" actId="208"/>
          <ac:spMkLst>
            <pc:docMk/>
            <pc:sldMk cId="774585212" sldId="370"/>
            <ac:spMk id="5" creationId="{8C699EA9-3F20-8693-4699-40B442EBDC0F}"/>
          </ac:spMkLst>
        </pc:spChg>
        <pc:spChg chg="mod">
          <ac:chgData name="jhwoo36@student.ubc.ca" userId="85df2514-6ddd-4730-b897-a097fdd5f299" providerId="ADAL" clId="{21FF31A7-B919-F14D-95CB-C4E48C00C2B8}" dt="2025-06-21T08:45:16.034" v="3664" actId="208"/>
          <ac:spMkLst>
            <pc:docMk/>
            <pc:sldMk cId="774585212" sldId="370"/>
            <ac:spMk id="6" creationId="{4C81415E-812D-D592-5AEB-A7DBFBF1D4FF}"/>
          </ac:spMkLst>
        </pc:spChg>
        <pc:spChg chg="mod">
          <ac:chgData name="jhwoo36@student.ubc.ca" userId="85df2514-6ddd-4730-b897-a097fdd5f299" providerId="ADAL" clId="{21FF31A7-B919-F14D-95CB-C4E48C00C2B8}" dt="2025-06-21T07:51:02.613" v="3187" actId="2711"/>
          <ac:spMkLst>
            <pc:docMk/>
            <pc:sldMk cId="774585212" sldId="370"/>
            <ac:spMk id="7" creationId="{84D424E5-AE06-6CDC-5672-C4D0AC8A8ECB}"/>
          </ac:spMkLst>
        </pc:spChg>
        <pc:spChg chg="mod">
          <ac:chgData name="jhwoo36@student.ubc.ca" userId="85df2514-6ddd-4730-b897-a097fdd5f299" providerId="ADAL" clId="{21FF31A7-B919-F14D-95CB-C4E48C00C2B8}" dt="2025-06-21T07:51:02.613" v="3187" actId="2711"/>
          <ac:spMkLst>
            <pc:docMk/>
            <pc:sldMk cId="774585212" sldId="370"/>
            <ac:spMk id="11" creationId="{1AD2BA77-C501-AC8F-1217-3BD7AB35ACD8}"/>
          </ac:spMkLst>
        </pc:spChg>
        <pc:spChg chg="mod">
          <ac:chgData name="jhwoo36@student.ubc.ca" userId="85df2514-6ddd-4730-b897-a097fdd5f299" providerId="ADAL" clId="{21FF31A7-B919-F14D-95CB-C4E48C00C2B8}" dt="2025-06-21T07:51:02.613" v="3187" actId="2711"/>
          <ac:spMkLst>
            <pc:docMk/>
            <pc:sldMk cId="774585212" sldId="370"/>
            <ac:spMk id="15" creationId="{FAFF4E94-FF8B-1E57-3A86-B874F5FAB0F7}"/>
          </ac:spMkLst>
        </pc:spChg>
        <pc:spChg chg="mod">
          <ac:chgData name="jhwoo36@student.ubc.ca" userId="85df2514-6ddd-4730-b897-a097fdd5f299" providerId="ADAL" clId="{21FF31A7-B919-F14D-95CB-C4E48C00C2B8}" dt="2025-06-21T07:51:02.613" v="3187" actId="2711"/>
          <ac:spMkLst>
            <pc:docMk/>
            <pc:sldMk cId="774585212" sldId="370"/>
            <ac:spMk id="17" creationId="{54ADC175-A60F-0849-F2E1-C92409D30A20}"/>
          </ac:spMkLst>
        </pc:spChg>
        <pc:spChg chg="mod">
          <ac:chgData name="jhwoo36@student.ubc.ca" userId="85df2514-6ddd-4730-b897-a097fdd5f299" providerId="ADAL" clId="{21FF31A7-B919-F14D-95CB-C4E48C00C2B8}" dt="2025-06-23T07:08:13.097" v="4383" actId="1076"/>
          <ac:spMkLst>
            <pc:docMk/>
            <pc:sldMk cId="774585212" sldId="370"/>
            <ac:spMk id="19" creationId="{03A793F3-6BF3-EDED-4FC4-BBC7192468C9}"/>
          </ac:spMkLst>
        </pc:spChg>
        <pc:spChg chg="mod">
          <ac:chgData name="jhwoo36@student.ubc.ca" userId="85df2514-6ddd-4730-b897-a097fdd5f299" providerId="ADAL" clId="{21FF31A7-B919-F14D-95CB-C4E48C00C2B8}" dt="2025-06-21T07:51:02.613" v="3187" actId="2711"/>
          <ac:spMkLst>
            <pc:docMk/>
            <pc:sldMk cId="774585212" sldId="370"/>
            <ac:spMk id="21" creationId="{0653857E-F397-B00D-6695-801915B98E92}"/>
          </ac:spMkLst>
        </pc:spChg>
        <pc:spChg chg="mod">
          <ac:chgData name="jhwoo36@student.ubc.ca" userId="85df2514-6ddd-4730-b897-a097fdd5f299" providerId="ADAL" clId="{21FF31A7-B919-F14D-95CB-C4E48C00C2B8}" dt="2025-06-21T08:34:19.162" v="3422" actId="207"/>
          <ac:spMkLst>
            <pc:docMk/>
            <pc:sldMk cId="774585212" sldId="370"/>
            <ac:spMk id="23" creationId="{4B5F5707-7290-8E3C-887C-D78AE43B4169}"/>
          </ac:spMkLst>
        </pc:spChg>
        <pc:spChg chg="mod">
          <ac:chgData name="jhwoo36@student.ubc.ca" userId="85df2514-6ddd-4730-b897-a097fdd5f299" providerId="ADAL" clId="{21FF31A7-B919-F14D-95CB-C4E48C00C2B8}" dt="2025-06-21T09:39:43.022" v="3831" actId="208"/>
          <ac:spMkLst>
            <pc:docMk/>
            <pc:sldMk cId="774585212" sldId="370"/>
            <ac:spMk id="24" creationId="{D7831DCE-3FDF-43D4-AF79-F2C9631DBB5E}"/>
          </ac:spMkLst>
        </pc:spChg>
        <pc:spChg chg="mod">
          <ac:chgData name="jhwoo36@student.ubc.ca" userId="85df2514-6ddd-4730-b897-a097fdd5f299" providerId="ADAL" clId="{21FF31A7-B919-F14D-95CB-C4E48C00C2B8}" dt="2025-06-21T09:39:43.022" v="3831" actId="208"/>
          <ac:spMkLst>
            <pc:docMk/>
            <pc:sldMk cId="774585212" sldId="370"/>
            <ac:spMk id="27" creationId="{C248C0F7-DF02-CF96-A4B4-C74032121B5F}"/>
          </ac:spMkLst>
        </pc:spChg>
        <pc:spChg chg="mod">
          <ac:chgData name="jhwoo36@student.ubc.ca" userId="85df2514-6ddd-4730-b897-a097fdd5f299" providerId="ADAL" clId="{21FF31A7-B919-F14D-95CB-C4E48C00C2B8}" dt="2025-06-21T08:34:00.379" v="3419" actId="207"/>
          <ac:spMkLst>
            <pc:docMk/>
            <pc:sldMk cId="774585212" sldId="370"/>
            <ac:spMk id="28" creationId="{3B2E46B3-27B8-7B93-3276-09B8646B1B2B}"/>
          </ac:spMkLst>
        </pc:spChg>
        <pc:spChg chg="mod">
          <ac:chgData name="jhwoo36@student.ubc.ca" userId="85df2514-6ddd-4730-b897-a097fdd5f299" providerId="ADAL" clId="{21FF31A7-B919-F14D-95CB-C4E48C00C2B8}" dt="2025-06-21T09:44:41.437" v="3846" actId="553"/>
          <ac:spMkLst>
            <pc:docMk/>
            <pc:sldMk cId="774585212" sldId="370"/>
            <ac:spMk id="30" creationId="{6737361A-37C8-BD79-E289-06C91474CCDC}"/>
          </ac:spMkLst>
        </pc:spChg>
        <pc:spChg chg="mod">
          <ac:chgData name="jhwoo36@student.ubc.ca" userId="85df2514-6ddd-4730-b897-a097fdd5f299" providerId="ADAL" clId="{21FF31A7-B919-F14D-95CB-C4E48C00C2B8}" dt="2025-06-21T08:34:04.445" v="3420" actId="207"/>
          <ac:spMkLst>
            <pc:docMk/>
            <pc:sldMk cId="774585212" sldId="370"/>
            <ac:spMk id="32" creationId="{611A33CC-F3A6-CC6A-F6AE-8C9682EB5B86}"/>
          </ac:spMkLst>
        </pc:spChg>
        <pc:spChg chg="mod">
          <ac:chgData name="jhwoo36@student.ubc.ca" userId="85df2514-6ddd-4730-b897-a097fdd5f299" providerId="ADAL" clId="{21FF31A7-B919-F14D-95CB-C4E48C00C2B8}" dt="2025-06-21T08:30:43.893" v="3398" actId="207"/>
          <ac:spMkLst>
            <pc:docMk/>
            <pc:sldMk cId="774585212" sldId="370"/>
            <ac:spMk id="33" creationId="{8E01237B-0B71-D42E-3B72-16373AF7DE40}"/>
          </ac:spMkLst>
        </pc:spChg>
        <pc:spChg chg="mod">
          <ac:chgData name="jhwoo36@student.ubc.ca" userId="85df2514-6ddd-4730-b897-a097fdd5f299" providerId="ADAL" clId="{21FF31A7-B919-F14D-95CB-C4E48C00C2B8}" dt="2025-06-21T09:45:36.691" v="3850" actId="555"/>
          <ac:spMkLst>
            <pc:docMk/>
            <pc:sldMk cId="774585212" sldId="370"/>
            <ac:spMk id="35" creationId="{390F9D2C-169E-E5C8-506F-513622F22CF2}"/>
          </ac:spMkLst>
        </pc:spChg>
        <pc:spChg chg="mod">
          <ac:chgData name="jhwoo36@student.ubc.ca" userId="85df2514-6ddd-4730-b897-a097fdd5f299" providerId="ADAL" clId="{21FF31A7-B919-F14D-95CB-C4E48C00C2B8}" dt="2025-06-21T09:39:43.022" v="3831" actId="208"/>
          <ac:spMkLst>
            <pc:docMk/>
            <pc:sldMk cId="774585212" sldId="370"/>
            <ac:spMk id="39" creationId="{77FD9B42-B656-00D4-5DA1-D3484F4AD706}"/>
          </ac:spMkLst>
        </pc:spChg>
        <pc:spChg chg="mod">
          <ac:chgData name="jhwoo36@student.ubc.ca" userId="85df2514-6ddd-4730-b897-a097fdd5f299" providerId="ADAL" clId="{21FF31A7-B919-F14D-95CB-C4E48C00C2B8}" dt="2025-06-21T09:39:43.022" v="3831" actId="208"/>
          <ac:spMkLst>
            <pc:docMk/>
            <pc:sldMk cId="774585212" sldId="370"/>
            <ac:spMk id="40" creationId="{278E3130-4DBE-20BC-4AFA-0D3D425E17DA}"/>
          </ac:spMkLst>
        </pc:spChg>
        <pc:spChg chg="mod">
          <ac:chgData name="jhwoo36@student.ubc.ca" userId="85df2514-6ddd-4730-b897-a097fdd5f299" providerId="ADAL" clId="{21FF31A7-B919-F14D-95CB-C4E48C00C2B8}" dt="2025-06-21T08:45:48.818" v="3668" actId="208"/>
          <ac:spMkLst>
            <pc:docMk/>
            <pc:sldMk cId="774585212" sldId="370"/>
            <ac:spMk id="56" creationId="{AD4A2013-C3E0-AF50-8D91-75D75C13B2A6}"/>
          </ac:spMkLst>
        </pc:spChg>
        <pc:spChg chg="mod">
          <ac:chgData name="jhwoo36@student.ubc.ca" userId="85df2514-6ddd-4730-b897-a097fdd5f299" providerId="ADAL" clId="{21FF31A7-B919-F14D-95CB-C4E48C00C2B8}" dt="2025-06-21T09:40:10.255" v="3833" actId="1076"/>
          <ac:spMkLst>
            <pc:docMk/>
            <pc:sldMk cId="774585212" sldId="370"/>
            <ac:spMk id="57" creationId="{DD31171D-1417-4334-6FD6-4DE37F8A044B}"/>
          </ac:spMkLst>
        </pc:spChg>
        <pc:spChg chg="mod">
          <ac:chgData name="jhwoo36@student.ubc.ca" userId="85df2514-6ddd-4730-b897-a097fdd5f299" providerId="ADAL" clId="{21FF31A7-B919-F14D-95CB-C4E48C00C2B8}" dt="2025-06-21T09:45:03.318" v="3848" actId="552"/>
          <ac:spMkLst>
            <pc:docMk/>
            <pc:sldMk cId="774585212" sldId="370"/>
            <ac:spMk id="58" creationId="{3E72F403-FE52-96FB-9E2F-B44EDCC73965}"/>
          </ac:spMkLst>
        </pc:spChg>
        <pc:spChg chg="mod">
          <ac:chgData name="jhwoo36@student.ubc.ca" userId="85df2514-6ddd-4730-b897-a097fdd5f299" providerId="ADAL" clId="{21FF31A7-B919-F14D-95CB-C4E48C00C2B8}" dt="2025-06-21T08:35:32.362" v="3432" actId="207"/>
          <ac:spMkLst>
            <pc:docMk/>
            <pc:sldMk cId="774585212" sldId="370"/>
            <ac:spMk id="59" creationId="{8693B438-37A8-0A13-EEFF-B67159B100CD}"/>
          </ac:spMkLst>
        </pc:spChg>
        <pc:spChg chg="mod">
          <ac:chgData name="jhwoo36@student.ubc.ca" userId="85df2514-6ddd-4730-b897-a097fdd5f299" providerId="ADAL" clId="{21FF31A7-B919-F14D-95CB-C4E48C00C2B8}" dt="2025-06-21T09:45:36.691" v="3850" actId="555"/>
          <ac:spMkLst>
            <pc:docMk/>
            <pc:sldMk cId="774585212" sldId="370"/>
            <ac:spMk id="63" creationId="{AC48C043-1300-E3D9-1D26-67C3DC590253}"/>
          </ac:spMkLst>
        </pc:spChg>
        <pc:spChg chg="mod">
          <ac:chgData name="jhwoo36@student.ubc.ca" userId="85df2514-6ddd-4730-b897-a097fdd5f299" providerId="ADAL" clId="{21FF31A7-B919-F14D-95CB-C4E48C00C2B8}" dt="2025-06-21T09:43:57.534" v="3842" actId="555"/>
          <ac:spMkLst>
            <pc:docMk/>
            <pc:sldMk cId="774585212" sldId="370"/>
            <ac:spMk id="65" creationId="{440943FC-0BA6-2757-E068-E3589FCC5A75}"/>
          </ac:spMkLst>
        </pc:spChg>
        <pc:spChg chg="mod">
          <ac:chgData name="jhwoo36@student.ubc.ca" userId="85df2514-6ddd-4730-b897-a097fdd5f299" providerId="ADAL" clId="{21FF31A7-B919-F14D-95CB-C4E48C00C2B8}" dt="2025-06-21T08:35:26.787" v="3431" actId="167"/>
          <ac:spMkLst>
            <pc:docMk/>
            <pc:sldMk cId="774585212" sldId="370"/>
            <ac:spMk id="78" creationId="{5C0D0E54-23D4-A106-0E57-0527F19D8A55}"/>
          </ac:spMkLst>
        </pc:spChg>
        <pc:spChg chg="mod">
          <ac:chgData name="jhwoo36@student.ubc.ca" userId="85df2514-6ddd-4730-b897-a097fdd5f299" providerId="ADAL" clId="{21FF31A7-B919-F14D-95CB-C4E48C00C2B8}" dt="2025-06-21T09:22:49.839" v="3758" actId="207"/>
          <ac:spMkLst>
            <pc:docMk/>
            <pc:sldMk cId="774585212" sldId="370"/>
            <ac:spMk id="79" creationId="{F3D2E931-7219-840C-A466-9E6C0B1C1F52}"/>
          </ac:spMkLst>
        </pc:spChg>
        <pc:grpChg chg="mod">
          <ac:chgData name="jhwoo36@student.ubc.ca" userId="85df2514-6ddd-4730-b897-a097fdd5f299" providerId="ADAL" clId="{21FF31A7-B919-F14D-95CB-C4E48C00C2B8}" dt="2025-06-21T08:58:55.836" v="3715" actId="1076"/>
          <ac:grpSpMkLst>
            <pc:docMk/>
            <pc:sldMk cId="774585212" sldId="370"/>
            <ac:grpSpMk id="25" creationId="{F30C4BA5-0F2D-2F6E-0342-B6B43D80F017}"/>
          </ac:grpSpMkLst>
        </pc:grpChg>
        <pc:picChg chg="mod">
          <ac:chgData name="jhwoo36@student.ubc.ca" userId="85df2514-6ddd-4730-b897-a097fdd5f299" providerId="ADAL" clId="{21FF31A7-B919-F14D-95CB-C4E48C00C2B8}" dt="2025-06-21T08:45:01.900" v="3661" actId="207"/>
          <ac:picMkLst>
            <pc:docMk/>
            <pc:sldMk cId="774585212" sldId="370"/>
            <ac:picMk id="18" creationId="{E88A8BA0-DC58-9C9E-9CE6-19675579039F}"/>
          </ac:picMkLst>
        </pc:picChg>
        <pc:cxnChg chg="mod">
          <ac:chgData name="jhwoo36@student.ubc.ca" userId="85df2514-6ddd-4730-b897-a097fdd5f299" providerId="ADAL" clId="{21FF31A7-B919-F14D-95CB-C4E48C00C2B8}" dt="2025-06-21T08:35:09.363" v="3429" actId="208"/>
          <ac:cxnSpMkLst>
            <pc:docMk/>
            <pc:sldMk cId="774585212" sldId="370"/>
            <ac:cxnSpMk id="61" creationId="{878F293E-2FDD-691D-C90A-5D23430B4E29}"/>
          </ac:cxnSpMkLst>
        </pc:cxnChg>
        <pc:cxnChg chg="mod">
          <ac:chgData name="jhwoo36@student.ubc.ca" userId="85df2514-6ddd-4730-b897-a097fdd5f299" providerId="ADAL" clId="{21FF31A7-B919-F14D-95CB-C4E48C00C2B8}" dt="2025-06-21T08:34:48.311" v="3425" actId="208"/>
          <ac:cxnSpMkLst>
            <pc:docMk/>
            <pc:sldMk cId="774585212" sldId="370"/>
            <ac:cxnSpMk id="71" creationId="{1EE340F2-5A96-6D1C-0707-63E58D231C5B}"/>
          </ac:cxnSpMkLst>
        </pc:cxnChg>
        <pc:cxnChg chg="mod">
          <ac:chgData name="jhwoo36@student.ubc.ca" userId="85df2514-6ddd-4730-b897-a097fdd5f299" providerId="ADAL" clId="{21FF31A7-B919-F14D-95CB-C4E48C00C2B8}" dt="2025-06-21T08:34:45.012" v="3424" actId="208"/>
          <ac:cxnSpMkLst>
            <pc:docMk/>
            <pc:sldMk cId="774585212" sldId="370"/>
            <ac:cxnSpMk id="77" creationId="{FBB89530-A5D3-44A0-C6EC-92080A85ABDB}"/>
          </ac:cxnSpMkLst>
        </pc:cxnChg>
        <pc:cxnChg chg="mod">
          <ac:chgData name="jhwoo36@student.ubc.ca" userId="85df2514-6ddd-4730-b897-a097fdd5f299" providerId="ADAL" clId="{21FF31A7-B919-F14D-95CB-C4E48C00C2B8}" dt="2025-06-21T09:22:45.605" v="3757" actId="208"/>
          <ac:cxnSpMkLst>
            <pc:docMk/>
            <pc:sldMk cId="774585212" sldId="370"/>
            <ac:cxnSpMk id="80" creationId="{9336ADC9-9EB8-37B8-93E0-32D439FF4245}"/>
          </ac:cxnSpMkLst>
        </pc:cxnChg>
      </pc:sldChg>
      <pc:sldChg chg="addSp delSp modSp mod modTransition modAnim">
        <pc:chgData name="jhwoo36@student.ubc.ca" userId="85df2514-6ddd-4730-b897-a097fdd5f299" providerId="ADAL" clId="{21FF31A7-B919-F14D-95CB-C4E48C00C2B8}" dt="2025-06-23T07:07:09.225" v="4382"/>
        <pc:sldMkLst>
          <pc:docMk/>
          <pc:sldMk cId="418938802" sldId="372"/>
        </pc:sldMkLst>
        <pc:spChg chg="mod">
          <ac:chgData name="jhwoo36@student.ubc.ca" userId="85df2514-6ddd-4730-b897-a097fdd5f299" providerId="ADAL" clId="{21FF31A7-B919-F14D-95CB-C4E48C00C2B8}" dt="2025-06-23T06:53:40.452" v="4135" actId="403"/>
          <ac:spMkLst>
            <pc:docMk/>
            <pc:sldMk cId="418938802" sldId="372"/>
            <ac:spMk id="2" creationId="{35E4BD34-5C02-8F1D-4D2C-B3F82A8D0928}"/>
          </ac:spMkLst>
        </pc:spChg>
        <pc:spChg chg="mod">
          <ac:chgData name="jhwoo36@student.ubc.ca" userId="85df2514-6ddd-4730-b897-a097fdd5f299" providerId="ADAL" clId="{21FF31A7-B919-F14D-95CB-C4E48C00C2B8}" dt="2025-06-21T07:46:40.259" v="3157" actId="27636"/>
          <ac:spMkLst>
            <pc:docMk/>
            <pc:sldMk cId="418938802" sldId="372"/>
            <ac:spMk id="4" creationId="{956B7B83-A70E-32AE-5A9B-04EF9F35F97F}"/>
          </ac:spMkLst>
        </pc:spChg>
        <pc:spChg chg="add mod">
          <ac:chgData name="jhwoo36@student.ubc.ca" userId="85df2514-6ddd-4730-b897-a097fdd5f299" providerId="ADAL" clId="{21FF31A7-B919-F14D-95CB-C4E48C00C2B8}" dt="2025-06-23T07:07:07.594" v="4381"/>
          <ac:spMkLst>
            <pc:docMk/>
            <pc:sldMk cId="418938802" sldId="372"/>
            <ac:spMk id="5" creationId="{DD981398-9248-DCA6-D381-DE8755B665FC}"/>
          </ac:spMkLst>
        </pc:spChg>
        <pc:spChg chg="mod">
          <ac:chgData name="jhwoo36@student.ubc.ca" userId="85df2514-6ddd-4730-b897-a097fdd5f299" providerId="ADAL" clId="{21FF31A7-B919-F14D-95CB-C4E48C00C2B8}" dt="2025-06-21T08:18:22.304" v="3311" actId="404"/>
          <ac:spMkLst>
            <pc:docMk/>
            <pc:sldMk cId="418938802" sldId="372"/>
            <ac:spMk id="15" creationId="{97B68F9A-5925-7475-513D-2E504FB16809}"/>
          </ac:spMkLst>
        </pc:spChg>
        <pc:spChg chg="mod">
          <ac:chgData name="jhwoo36@student.ubc.ca" userId="85df2514-6ddd-4730-b897-a097fdd5f299" providerId="ADAL" clId="{21FF31A7-B919-F14D-95CB-C4E48C00C2B8}" dt="2025-06-21T08:18:22.304" v="3311" actId="404"/>
          <ac:spMkLst>
            <pc:docMk/>
            <pc:sldMk cId="418938802" sldId="372"/>
            <ac:spMk id="17" creationId="{DF1A2311-4A88-3AF7-7539-9AC7A5D3A062}"/>
          </ac:spMkLst>
        </pc:spChg>
        <pc:spChg chg="mod">
          <ac:chgData name="jhwoo36@student.ubc.ca" userId="85df2514-6ddd-4730-b897-a097fdd5f299" providerId="ADAL" clId="{21FF31A7-B919-F14D-95CB-C4E48C00C2B8}" dt="2025-06-21T08:18:22.304" v="3311" actId="404"/>
          <ac:spMkLst>
            <pc:docMk/>
            <pc:sldMk cId="418938802" sldId="372"/>
            <ac:spMk id="21" creationId="{04E24A6B-D910-44ED-4D5A-6FA1C85D7865}"/>
          </ac:spMkLst>
        </pc:spChg>
        <pc:picChg chg="mod">
          <ac:chgData name="jhwoo36@student.ubc.ca" userId="85df2514-6ddd-4730-b897-a097fdd5f299" providerId="ADAL" clId="{21FF31A7-B919-F14D-95CB-C4E48C00C2B8}" dt="2025-06-21T07:46:40.259" v="3157" actId="27636"/>
          <ac:picMkLst>
            <pc:docMk/>
            <pc:sldMk cId="418938802" sldId="372"/>
            <ac:picMk id="14" creationId="{01130B56-1FF6-2362-A849-5D18D198F031}"/>
          </ac:picMkLst>
        </pc:picChg>
        <pc:picChg chg="mod">
          <ac:chgData name="jhwoo36@student.ubc.ca" userId="85df2514-6ddd-4730-b897-a097fdd5f299" providerId="ADAL" clId="{21FF31A7-B919-F14D-95CB-C4E48C00C2B8}" dt="2025-06-21T07:46:40.259" v="3157" actId="27636"/>
          <ac:picMkLst>
            <pc:docMk/>
            <pc:sldMk cId="418938802" sldId="372"/>
            <ac:picMk id="16" creationId="{AF4D6E0C-A40C-7799-669C-922A7533040C}"/>
          </ac:picMkLst>
        </pc:picChg>
      </pc:sldChg>
      <pc:sldChg chg="addSp delSp modSp new mod modTransition modAnim modNotesTx">
        <pc:chgData name="jhwoo36@student.ubc.ca" userId="85df2514-6ddd-4730-b897-a097fdd5f299" providerId="ADAL" clId="{21FF31A7-B919-F14D-95CB-C4E48C00C2B8}" dt="2025-06-23T07:08:24.382" v="4384" actId="1076"/>
        <pc:sldMkLst>
          <pc:docMk/>
          <pc:sldMk cId="2975902294" sldId="373"/>
        </pc:sldMkLst>
        <pc:spChg chg="mod">
          <ac:chgData name="jhwoo36@student.ubc.ca" userId="85df2514-6ddd-4730-b897-a097fdd5f299" providerId="ADAL" clId="{21FF31A7-B919-F14D-95CB-C4E48C00C2B8}" dt="2025-06-21T07:51:27.410" v="3189" actId="2711"/>
          <ac:spMkLst>
            <pc:docMk/>
            <pc:sldMk cId="2975902294" sldId="373"/>
            <ac:spMk id="4" creationId="{B03FA145-BF27-A798-C207-1B2B1D36B53C}"/>
          </ac:spMkLst>
        </pc:spChg>
        <pc:spChg chg="add mod">
          <ac:chgData name="jhwoo36@student.ubc.ca" userId="85df2514-6ddd-4730-b897-a097fdd5f299" providerId="ADAL" clId="{21FF31A7-B919-F14D-95CB-C4E48C00C2B8}" dt="2025-06-21T08:24:16.043" v="3366" actId="113"/>
          <ac:spMkLst>
            <pc:docMk/>
            <pc:sldMk cId="2975902294" sldId="373"/>
            <ac:spMk id="5" creationId="{34D7538C-E86C-42FC-F938-E1EB1169ED7E}"/>
          </ac:spMkLst>
        </pc:spChg>
        <pc:spChg chg="add mod">
          <ac:chgData name="jhwoo36@student.ubc.ca" userId="85df2514-6ddd-4730-b897-a097fdd5f299" providerId="ADAL" clId="{21FF31A7-B919-F14D-95CB-C4E48C00C2B8}" dt="2025-06-21T07:51:27.410" v="3189" actId="2711"/>
          <ac:spMkLst>
            <pc:docMk/>
            <pc:sldMk cId="2975902294" sldId="373"/>
            <ac:spMk id="6" creationId="{D4994790-CD3D-A5F7-4F94-D6AACE51D914}"/>
          </ac:spMkLst>
        </pc:spChg>
        <pc:spChg chg="add mod">
          <ac:chgData name="jhwoo36@student.ubc.ca" userId="85df2514-6ddd-4730-b897-a097fdd5f299" providerId="ADAL" clId="{21FF31A7-B919-F14D-95CB-C4E48C00C2B8}" dt="2025-06-23T07:08:24.382" v="4384" actId="1076"/>
          <ac:spMkLst>
            <pc:docMk/>
            <pc:sldMk cId="2975902294" sldId="373"/>
            <ac:spMk id="7" creationId="{B5197206-E009-CBD4-A571-B0F8D0E27BAB}"/>
          </ac:spMkLst>
        </pc:spChg>
        <pc:spChg chg="add mod">
          <ac:chgData name="jhwoo36@student.ubc.ca" userId="85df2514-6ddd-4730-b897-a097fdd5f299" providerId="ADAL" clId="{21FF31A7-B919-F14D-95CB-C4E48C00C2B8}" dt="2025-06-21T08:30:50.343" v="3399" actId="207"/>
          <ac:spMkLst>
            <pc:docMk/>
            <pc:sldMk cId="2975902294" sldId="373"/>
            <ac:spMk id="8" creationId="{DA5772D9-3229-5756-9B02-D1EE69541102}"/>
          </ac:spMkLst>
        </pc:spChg>
        <pc:spChg chg="mod">
          <ac:chgData name="jhwoo36@student.ubc.ca" userId="85df2514-6ddd-4730-b897-a097fdd5f299" providerId="ADAL" clId="{21FF31A7-B919-F14D-95CB-C4E48C00C2B8}" dt="2025-06-21T08:41:58.333" v="3623" actId="1076"/>
          <ac:spMkLst>
            <pc:docMk/>
            <pc:sldMk cId="2975902294" sldId="373"/>
            <ac:spMk id="11" creationId="{220CDAA2-9C67-914F-07A9-9695B23095BF}"/>
          </ac:spMkLst>
        </pc:spChg>
        <pc:spChg chg="mod">
          <ac:chgData name="jhwoo36@student.ubc.ca" userId="85df2514-6ddd-4730-b897-a097fdd5f299" providerId="ADAL" clId="{21FF31A7-B919-F14D-95CB-C4E48C00C2B8}" dt="2025-06-21T08:21:28.980" v="3342" actId="20577"/>
          <ac:spMkLst>
            <pc:docMk/>
            <pc:sldMk cId="2975902294" sldId="373"/>
            <ac:spMk id="14" creationId="{12F884DE-1559-D046-EDF6-6EC93B49C58F}"/>
          </ac:spMkLst>
        </pc:spChg>
        <pc:spChg chg="add mod">
          <ac:chgData name="jhwoo36@student.ubc.ca" userId="85df2514-6ddd-4730-b897-a097fdd5f299" providerId="ADAL" clId="{21FF31A7-B919-F14D-95CB-C4E48C00C2B8}" dt="2025-06-21T07:51:27.410" v="3189" actId="2711"/>
          <ac:spMkLst>
            <pc:docMk/>
            <pc:sldMk cId="2975902294" sldId="373"/>
            <ac:spMk id="16" creationId="{D80BD865-92DA-4216-251D-FD7539C3387A}"/>
          </ac:spMkLst>
        </pc:spChg>
        <pc:spChg chg="mod">
          <ac:chgData name="jhwoo36@student.ubc.ca" userId="85df2514-6ddd-4730-b897-a097fdd5f299" providerId="ADAL" clId="{21FF31A7-B919-F14D-95CB-C4E48C00C2B8}" dt="2025-06-22T02:49:39.803" v="3992" actId="208"/>
          <ac:spMkLst>
            <pc:docMk/>
            <pc:sldMk cId="2975902294" sldId="373"/>
            <ac:spMk id="18" creationId="{74F1A88B-C31E-E727-1D66-7735F2F03009}"/>
          </ac:spMkLst>
        </pc:spChg>
        <pc:spChg chg="add mod">
          <ac:chgData name="jhwoo36@student.ubc.ca" userId="85df2514-6ddd-4730-b897-a097fdd5f299" providerId="ADAL" clId="{21FF31A7-B919-F14D-95CB-C4E48C00C2B8}" dt="2025-06-21T07:53:31.903" v="3205" actId="1036"/>
          <ac:spMkLst>
            <pc:docMk/>
            <pc:sldMk cId="2975902294" sldId="373"/>
            <ac:spMk id="20" creationId="{BDACCC23-7A1B-F9E7-D7A2-60DC418B44FF}"/>
          </ac:spMkLst>
        </pc:spChg>
        <pc:spChg chg="add mod">
          <ac:chgData name="jhwoo36@student.ubc.ca" userId="85df2514-6ddd-4730-b897-a097fdd5f299" providerId="ADAL" clId="{21FF31A7-B919-F14D-95CB-C4E48C00C2B8}" dt="2025-06-21T07:51:27.410" v="3189" actId="2711"/>
          <ac:spMkLst>
            <pc:docMk/>
            <pc:sldMk cId="2975902294" sldId="373"/>
            <ac:spMk id="21" creationId="{F561970E-4A4E-F365-F177-B3EB7E6A8ACB}"/>
          </ac:spMkLst>
        </pc:spChg>
        <pc:grpChg chg="mod">
          <ac:chgData name="jhwoo36@student.ubc.ca" userId="85df2514-6ddd-4730-b897-a097fdd5f299" providerId="ADAL" clId="{21FF31A7-B919-F14D-95CB-C4E48C00C2B8}" dt="2025-06-21T07:53:31.903" v="3205" actId="1036"/>
          <ac:grpSpMkLst>
            <pc:docMk/>
            <pc:sldMk cId="2975902294" sldId="373"/>
            <ac:grpSpMk id="17" creationId="{89B1117A-E7C0-6A0C-B0FE-B3DA8B49406B}"/>
          </ac:grpSpMkLst>
        </pc:grpChg>
        <pc:grpChg chg="add mod">
          <ac:chgData name="jhwoo36@student.ubc.ca" userId="85df2514-6ddd-4730-b897-a097fdd5f299" providerId="ADAL" clId="{21FF31A7-B919-F14D-95CB-C4E48C00C2B8}" dt="2025-06-21T08:20:42.612" v="3327" actId="167"/>
          <ac:grpSpMkLst>
            <pc:docMk/>
            <pc:sldMk cId="2975902294" sldId="373"/>
            <ac:grpSpMk id="22" creationId="{DC4ADC89-2369-2D87-FBC3-36E7ACD207D4}"/>
          </ac:grpSpMkLst>
        </pc:grpChg>
        <pc:grpChg chg="mod">
          <ac:chgData name="jhwoo36@student.ubc.ca" userId="85df2514-6ddd-4730-b897-a097fdd5f299" providerId="ADAL" clId="{21FF31A7-B919-F14D-95CB-C4E48C00C2B8}" dt="2025-06-21T07:53:31.903" v="3205" actId="1036"/>
          <ac:grpSpMkLst>
            <pc:docMk/>
            <pc:sldMk cId="2975902294" sldId="373"/>
            <ac:grpSpMk id="25" creationId="{51F0755B-0331-0A66-3D6E-58884BB5A599}"/>
          </ac:grpSpMkLst>
        </pc:grpChg>
        <pc:grpChg chg="mod">
          <ac:chgData name="jhwoo36@student.ubc.ca" userId="85df2514-6ddd-4730-b897-a097fdd5f299" providerId="ADAL" clId="{21FF31A7-B919-F14D-95CB-C4E48C00C2B8}" dt="2025-06-21T07:53:31.903" v="3205" actId="1036"/>
          <ac:grpSpMkLst>
            <pc:docMk/>
            <pc:sldMk cId="2975902294" sldId="373"/>
            <ac:grpSpMk id="26" creationId="{06F5B2A2-6CB8-EB7D-A7D6-A27C8235352A}"/>
          </ac:grpSpMkLst>
        </pc:grpChg>
        <pc:graphicFrameChg chg="mod">
          <ac:chgData name="jhwoo36@student.ubc.ca" userId="85df2514-6ddd-4730-b897-a097fdd5f299" providerId="ADAL" clId="{21FF31A7-B919-F14D-95CB-C4E48C00C2B8}" dt="2025-06-22T02:49:16.282" v="3991"/>
          <ac:graphicFrameMkLst>
            <pc:docMk/>
            <pc:sldMk cId="2975902294" sldId="373"/>
            <ac:graphicFrameMk id="10" creationId="{22E86EA1-CB54-0328-F67F-682878C2B427}"/>
          </ac:graphicFrameMkLst>
        </pc:graphicFrameChg>
        <pc:graphicFrameChg chg="add mod">
          <ac:chgData name="jhwoo36@student.ubc.ca" userId="85df2514-6ddd-4730-b897-a097fdd5f299" providerId="ADAL" clId="{21FF31A7-B919-F14D-95CB-C4E48C00C2B8}" dt="2025-06-21T08:20:36.138" v="3326" actId="404"/>
          <ac:graphicFrameMkLst>
            <pc:docMk/>
            <pc:sldMk cId="2975902294" sldId="373"/>
            <ac:graphicFrameMk id="15" creationId="{95670A46-7329-EF78-2967-3AFFEE7DD5FC}"/>
          </ac:graphicFrameMkLst>
        </pc:graphicFrameChg>
        <pc:graphicFrameChg chg="add mod">
          <ac:chgData name="jhwoo36@student.ubc.ca" userId="85df2514-6ddd-4730-b897-a097fdd5f299" providerId="ADAL" clId="{21FF31A7-B919-F14D-95CB-C4E48C00C2B8}" dt="2025-06-22T02:48:46.520" v="3987"/>
          <ac:graphicFrameMkLst>
            <pc:docMk/>
            <pc:sldMk cId="2975902294" sldId="373"/>
            <ac:graphicFrameMk id="29" creationId="{4F343B71-3BD1-112F-A802-825E2372235A}"/>
          </ac:graphicFrameMkLst>
        </pc:graphicFrameChg>
        <pc:picChg chg="mod">
          <ac:chgData name="jhwoo36@student.ubc.ca" userId="85df2514-6ddd-4730-b897-a097fdd5f299" providerId="ADAL" clId="{21FF31A7-B919-F14D-95CB-C4E48C00C2B8}" dt="2025-06-21T02:45:28.055" v="3052" actId="1038"/>
          <ac:picMkLst>
            <pc:docMk/>
            <pc:sldMk cId="2975902294" sldId="373"/>
            <ac:picMk id="2" creationId="{63F0BD18-B88A-65CF-C1C8-83EE967EF845}"/>
          </ac:picMkLst>
        </pc:picChg>
        <pc:picChg chg="mod">
          <ac:chgData name="jhwoo36@student.ubc.ca" userId="85df2514-6ddd-4730-b897-a097fdd5f299" providerId="ADAL" clId="{21FF31A7-B919-F14D-95CB-C4E48C00C2B8}" dt="2025-06-21T02:40:50.425" v="3033" actId="14100"/>
          <ac:picMkLst>
            <pc:docMk/>
            <pc:sldMk cId="2975902294" sldId="373"/>
            <ac:picMk id="3" creationId="{8885F32F-5B00-D75C-9109-20373C9DDEAA}"/>
          </ac:picMkLst>
        </pc:picChg>
      </pc:sldChg>
      <pc:sldChg chg="addSp delSp modSp add del mod modTransition addAnim delAnim modAnim">
        <pc:chgData name="jhwoo36@student.ubc.ca" userId="85df2514-6ddd-4730-b897-a097fdd5f299" providerId="ADAL" clId="{21FF31A7-B919-F14D-95CB-C4E48C00C2B8}" dt="2025-06-23T10:41:11.238" v="4508" actId="2696"/>
        <pc:sldMkLst>
          <pc:docMk/>
          <pc:sldMk cId="1590258879" sldId="374"/>
        </pc:sldMkLst>
      </pc:sldChg>
      <pc:sldChg chg="addSp delSp modSp add mod delAnim modAnim">
        <pc:chgData name="jhwoo36@student.ubc.ca" userId="85df2514-6ddd-4730-b897-a097fdd5f299" providerId="ADAL" clId="{21FF31A7-B919-F14D-95CB-C4E48C00C2B8}" dt="2025-06-23T10:45:25.983" v="4547" actId="166"/>
        <pc:sldMkLst>
          <pc:docMk/>
          <pc:sldMk cId="1746998204" sldId="374"/>
        </pc:sldMkLst>
        <pc:spChg chg="mod">
          <ac:chgData name="jhwoo36@student.ubc.ca" userId="85df2514-6ddd-4730-b897-a097fdd5f299" providerId="ADAL" clId="{21FF31A7-B919-F14D-95CB-C4E48C00C2B8}" dt="2025-06-23T10:43:44.658" v="4530" actId="1076"/>
          <ac:spMkLst>
            <pc:docMk/>
            <pc:sldMk cId="1746998204" sldId="374"/>
            <ac:spMk id="20" creationId="{36BAEF83-0D74-6EC4-7699-0CB255D9F429}"/>
          </ac:spMkLst>
        </pc:spChg>
        <pc:spChg chg="mod">
          <ac:chgData name="jhwoo36@student.ubc.ca" userId="85df2514-6ddd-4730-b897-a097fdd5f299" providerId="ADAL" clId="{21FF31A7-B919-F14D-95CB-C4E48C00C2B8}" dt="2025-06-23T10:43:59.444" v="4531" actId="1076"/>
          <ac:spMkLst>
            <pc:docMk/>
            <pc:sldMk cId="1746998204" sldId="374"/>
            <ac:spMk id="22" creationId="{7FAEE741-34F4-041F-924A-9847B2B8C343}"/>
          </ac:spMkLst>
        </pc:spChg>
        <pc:spChg chg="add mod">
          <ac:chgData name="jhwoo36@student.ubc.ca" userId="85df2514-6ddd-4730-b897-a097fdd5f299" providerId="ADAL" clId="{21FF31A7-B919-F14D-95CB-C4E48C00C2B8}" dt="2025-06-23T10:41:48.766" v="4519" actId="1076"/>
          <ac:spMkLst>
            <pc:docMk/>
            <pc:sldMk cId="1746998204" sldId="374"/>
            <ac:spMk id="32" creationId="{66DDC800-E26B-F65A-F7B1-1D88B03035A4}"/>
          </ac:spMkLst>
        </pc:spChg>
        <pc:spChg chg="add mod">
          <ac:chgData name="jhwoo36@student.ubc.ca" userId="85df2514-6ddd-4730-b897-a097fdd5f299" providerId="ADAL" clId="{21FF31A7-B919-F14D-95CB-C4E48C00C2B8}" dt="2025-06-23T10:41:48.766" v="4519" actId="1076"/>
          <ac:spMkLst>
            <pc:docMk/>
            <pc:sldMk cId="1746998204" sldId="374"/>
            <ac:spMk id="33" creationId="{6EC1AFDF-3874-FB96-CB73-73D47DBEF6EF}"/>
          </ac:spMkLst>
        </pc:spChg>
        <pc:spChg chg="mod">
          <ac:chgData name="jhwoo36@student.ubc.ca" userId="85df2514-6ddd-4730-b897-a097fdd5f299" providerId="ADAL" clId="{21FF31A7-B919-F14D-95CB-C4E48C00C2B8}" dt="2025-06-23T10:45:25.983" v="4547" actId="166"/>
          <ac:spMkLst>
            <pc:docMk/>
            <pc:sldMk cId="1746998204" sldId="374"/>
            <ac:spMk id="34" creationId="{5C75DEBF-3BC0-DA6C-058D-62ED267D29D6}"/>
          </ac:spMkLst>
        </pc:spChg>
        <pc:spChg chg="add mod">
          <ac:chgData name="jhwoo36@student.ubc.ca" userId="85df2514-6ddd-4730-b897-a097fdd5f299" providerId="ADAL" clId="{21FF31A7-B919-F14D-95CB-C4E48C00C2B8}" dt="2025-06-23T10:41:48.766" v="4519" actId="1076"/>
          <ac:spMkLst>
            <pc:docMk/>
            <pc:sldMk cId="1746998204" sldId="374"/>
            <ac:spMk id="35" creationId="{34D9A0DD-895E-4CF9-4F13-991D1C4937B5}"/>
          </ac:spMkLst>
        </pc:spChg>
        <pc:grpChg chg="mod">
          <ac:chgData name="jhwoo36@student.ubc.ca" userId="85df2514-6ddd-4730-b897-a097fdd5f299" providerId="ADAL" clId="{21FF31A7-B919-F14D-95CB-C4E48C00C2B8}" dt="2025-06-23T10:45:09.396" v="4545" actId="1076"/>
          <ac:grpSpMkLst>
            <pc:docMk/>
            <pc:sldMk cId="1746998204" sldId="374"/>
            <ac:grpSpMk id="50" creationId="{4A950E3A-94AD-FAA8-93F3-79F2DD934729}"/>
          </ac:grpSpMkLst>
        </pc:grpChg>
        <pc:grpChg chg="mod">
          <ac:chgData name="jhwoo36@student.ubc.ca" userId="85df2514-6ddd-4730-b897-a097fdd5f299" providerId="ADAL" clId="{21FF31A7-B919-F14D-95CB-C4E48C00C2B8}" dt="2025-06-23T10:45:04.679" v="4544" actId="1076"/>
          <ac:grpSpMkLst>
            <pc:docMk/>
            <pc:sldMk cId="1746998204" sldId="374"/>
            <ac:grpSpMk id="53" creationId="{66D8F547-C9FE-13E7-633D-08020D419C1F}"/>
          </ac:grpSpMkLst>
        </pc:grpChg>
        <pc:picChg chg="add mod">
          <ac:chgData name="jhwoo36@student.ubc.ca" userId="85df2514-6ddd-4730-b897-a097fdd5f299" providerId="ADAL" clId="{21FF31A7-B919-F14D-95CB-C4E48C00C2B8}" dt="2025-06-23T10:41:48.766" v="4519" actId="1076"/>
          <ac:picMkLst>
            <pc:docMk/>
            <pc:sldMk cId="1746998204" sldId="374"/>
            <ac:picMk id="36" creationId="{F216FFE7-2663-7565-51CD-7CFEA893EC8E}"/>
          </ac:picMkLst>
        </pc:picChg>
        <pc:picChg chg="add mod">
          <ac:chgData name="jhwoo36@student.ubc.ca" userId="85df2514-6ddd-4730-b897-a097fdd5f299" providerId="ADAL" clId="{21FF31A7-B919-F14D-95CB-C4E48C00C2B8}" dt="2025-06-23T10:41:48.766" v="4519" actId="1076"/>
          <ac:picMkLst>
            <pc:docMk/>
            <pc:sldMk cId="1746998204" sldId="374"/>
            <ac:picMk id="40" creationId="{DB587DC7-A1BD-FFA4-CA66-5BA1F2B14116}"/>
          </ac:picMkLst>
        </pc:picChg>
        <pc:picChg chg="mod">
          <ac:chgData name="jhwoo36@student.ubc.ca" userId="85df2514-6ddd-4730-b897-a097fdd5f299" providerId="ADAL" clId="{21FF31A7-B919-F14D-95CB-C4E48C00C2B8}" dt="2025-06-23T10:44:44.675" v="4542" actId="166"/>
          <ac:picMkLst>
            <pc:docMk/>
            <pc:sldMk cId="1746998204" sldId="374"/>
            <ac:picMk id="41" creationId="{7A8CC5D7-CA68-195E-85B9-ED8A2123C06F}"/>
          </ac:picMkLst>
        </pc:picChg>
        <pc:picChg chg="add mod">
          <ac:chgData name="jhwoo36@student.ubc.ca" userId="85df2514-6ddd-4730-b897-a097fdd5f299" providerId="ADAL" clId="{21FF31A7-B919-F14D-95CB-C4E48C00C2B8}" dt="2025-06-23T10:41:48.766" v="4519" actId="1076"/>
          <ac:picMkLst>
            <pc:docMk/>
            <pc:sldMk cId="1746998204" sldId="374"/>
            <ac:picMk id="42" creationId="{8067E251-F483-2C4A-B9A4-7A07DA8A5CAE}"/>
          </ac:picMkLst>
        </pc:picChg>
        <pc:cxnChg chg="mod">
          <ac:chgData name="jhwoo36@student.ubc.ca" userId="85df2514-6ddd-4730-b897-a097fdd5f299" providerId="ADAL" clId="{21FF31A7-B919-F14D-95CB-C4E48C00C2B8}" dt="2025-06-23T10:43:40.140" v="4529" actId="1076"/>
          <ac:cxnSpMkLst>
            <pc:docMk/>
            <pc:sldMk cId="1746998204" sldId="374"/>
            <ac:cxnSpMk id="19" creationId="{7275DBE8-9D53-9493-B0ED-9A9B216ED029}"/>
          </ac:cxnSpMkLst>
        </pc:cxnChg>
        <pc:cxnChg chg="mod">
          <ac:chgData name="jhwoo36@student.ubc.ca" userId="85df2514-6ddd-4730-b897-a097fdd5f299" providerId="ADAL" clId="{21FF31A7-B919-F14D-95CB-C4E48C00C2B8}" dt="2025-06-23T10:43:59.444" v="4531" actId="1076"/>
          <ac:cxnSpMkLst>
            <pc:docMk/>
            <pc:sldMk cId="1746998204" sldId="374"/>
            <ac:cxnSpMk id="21" creationId="{5EFE172F-39FC-CEDF-F352-C7F05DB9E3A6}"/>
          </ac:cxnSpMkLst>
        </pc:cxnChg>
        <pc:cxnChg chg="add mod">
          <ac:chgData name="jhwoo36@student.ubc.ca" userId="85df2514-6ddd-4730-b897-a097fdd5f299" providerId="ADAL" clId="{21FF31A7-B919-F14D-95CB-C4E48C00C2B8}" dt="2025-06-23T10:41:48.766" v="4519" actId="1076"/>
          <ac:cxnSpMkLst>
            <pc:docMk/>
            <pc:sldMk cId="1746998204" sldId="374"/>
            <ac:cxnSpMk id="37" creationId="{97D0B828-8F43-D07B-61BC-4FFCDE97A007}"/>
          </ac:cxnSpMkLst>
        </pc:cxnChg>
        <pc:cxnChg chg="add mod">
          <ac:chgData name="jhwoo36@student.ubc.ca" userId="85df2514-6ddd-4730-b897-a097fdd5f299" providerId="ADAL" clId="{21FF31A7-B919-F14D-95CB-C4E48C00C2B8}" dt="2025-06-23T10:41:48.766" v="4519" actId="1076"/>
          <ac:cxnSpMkLst>
            <pc:docMk/>
            <pc:sldMk cId="1746998204" sldId="374"/>
            <ac:cxnSpMk id="38" creationId="{4FA13C4A-B73E-34D7-D590-067A8745BFD5}"/>
          </ac:cxnSpMkLst>
        </pc:cxnChg>
        <pc:cxnChg chg="add mod">
          <ac:chgData name="jhwoo36@student.ubc.ca" userId="85df2514-6ddd-4730-b897-a097fdd5f299" providerId="ADAL" clId="{21FF31A7-B919-F14D-95CB-C4E48C00C2B8}" dt="2025-06-23T10:41:48.766" v="4519" actId="1076"/>
          <ac:cxnSpMkLst>
            <pc:docMk/>
            <pc:sldMk cId="1746998204" sldId="374"/>
            <ac:cxnSpMk id="39" creationId="{355F3433-49E1-1966-9DD2-D3A6C386CFA1}"/>
          </ac:cxnSpMkLst>
        </pc:cxnChg>
      </pc:sldChg>
      <pc:sldChg chg="addSp delSp modSp add mod addAnim delAnim modAnim">
        <pc:chgData name="jhwoo36@student.ubc.ca" userId="85df2514-6ddd-4730-b897-a097fdd5f299" providerId="ADAL" clId="{21FF31A7-B919-F14D-95CB-C4E48C00C2B8}" dt="2025-06-23T13:41:31.751" v="4900" actId="1036"/>
        <pc:sldMkLst>
          <pc:docMk/>
          <pc:sldMk cId="3474854118" sldId="375"/>
        </pc:sldMkLst>
        <pc:spChg chg="mod">
          <ac:chgData name="jhwoo36@student.ubc.ca" userId="85df2514-6ddd-4730-b897-a097fdd5f299" providerId="ADAL" clId="{21FF31A7-B919-F14D-95CB-C4E48C00C2B8}" dt="2025-06-23T10:54:53.702" v="4802" actId="166"/>
          <ac:spMkLst>
            <pc:docMk/>
            <pc:sldMk cId="3474854118" sldId="375"/>
            <ac:spMk id="3" creationId="{356D47C7-60AF-EC07-A070-AE7C74CDDD6A}"/>
          </ac:spMkLst>
        </pc:spChg>
        <pc:spChg chg="mod topLvl">
          <ac:chgData name="jhwoo36@student.ubc.ca" userId="85df2514-6ddd-4730-b897-a097fdd5f299" providerId="ADAL" clId="{21FF31A7-B919-F14D-95CB-C4E48C00C2B8}" dt="2025-06-23T10:56:53.556" v="4839" actId="1076"/>
          <ac:spMkLst>
            <pc:docMk/>
            <pc:sldMk cId="3474854118" sldId="375"/>
            <ac:spMk id="12" creationId="{5DB9EEBE-8C3E-0BE0-10B6-F46900D4EB97}"/>
          </ac:spMkLst>
        </pc:spChg>
        <pc:spChg chg="add 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4" creationId="{EF0E1C3E-2795-A3A6-7FC4-8C5BF616A628}"/>
          </ac:spMkLst>
        </pc:spChg>
        <pc:spChg chg="add mod">
          <ac:chgData name="jhwoo36@student.ubc.ca" userId="85df2514-6ddd-4730-b897-a097fdd5f299" providerId="ADAL" clId="{21FF31A7-B919-F14D-95CB-C4E48C00C2B8}" dt="2025-06-23T10:56:53.556" v="4839" actId="1076"/>
          <ac:spMkLst>
            <pc:docMk/>
            <pc:sldMk cId="3474854118" sldId="375"/>
            <ac:spMk id="18" creationId="{12C18EBF-8B6A-4524-3BD1-6384D46E7243}"/>
          </ac:spMkLst>
        </pc:spChg>
        <pc:spChg chg="mod">
          <ac:chgData name="jhwoo36@student.ubc.ca" userId="85df2514-6ddd-4730-b897-a097fdd5f299" providerId="ADAL" clId="{21FF31A7-B919-F14D-95CB-C4E48C00C2B8}" dt="2025-06-23T10:57:40.912" v="4846" actId="1076"/>
          <ac:spMkLst>
            <pc:docMk/>
            <pc:sldMk cId="3474854118" sldId="375"/>
            <ac:spMk id="23" creationId="{FA8783BA-8BA4-4C0F-BB38-DAD2F21F1BA9}"/>
          </ac:spMkLst>
        </pc:spChg>
        <pc:spChg chg="mod">
          <ac:chgData name="jhwoo36@student.ubc.ca" userId="85df2514-6ddd-4730-b897-a097fdd5f299" providerId="ADAL" clId="{21FF31A7-B919-F14D-95CB-C4E48C00C2B8}" dt="2025-06-23T10:58:47.436" v="4855" actId="1076"/>
          <ac:spMkLst>
            <pc:docMk/>
            <pc:sldMk cId="3474854118" sldId="375"/>
            <ac:spMk id="39" creationId="{8D7B4589-82A4-6EA8-516B-B8C0DCA8943C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49" creationId="{0973291B-436F-AEA4-00F6-9E3657789256}"/>
          </ac:spMkLst>
        </pc:spChg>
        <pc:spChg chg="mod">
          <ac:chgData name="jhwoo36@student.ubc.ca" userId="85df2514-6ddd-4730-b897-a097fdd5f299" providerId="ADAL" clId="{21FF31A7-B919-F14D-95CB-C4E48C00C2B8}" dt="2025-06-23T10:52:18.699" v="4725" actId="1076"/>
          <ac:spMkLst>
            <pc:docMk/>
            <pc:sldMk cId="3474854118" sldId="375"/>
            <ac:spMk id="50" creationId="{0A9526BF-7BF4-05D8-74EE-B88984C47A19}"/>
          </ac:spMkLst>
        </pc:spChg>
        <pc:spChg chg="mod">
          <ac:chgData name="jhwoo36@student.ubc.ca" userId="85df2514-6ddd-4730-b897-a097fdd5f299" providerId="ADAL" clId="{21FF31A7-B919-F14D-95CB-C4E48C00C2B8}" dt="2025-06-23T10:52:18.699" v="4725" actId="1076"/>
          <ac:spMkLst>
            <pc:docMk/>
            <pc:sldMk cId="3474854118" sldId="375"/>
            <ac:spMk id="57" creationId="{4BDB780B-17F4-35E5-4BE5-9B7936E27DE6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59" creationId="{B03C5738-062C-0325-E593-1325C203DBF1}"/>
          </ac:spMkLst>
        </pc:spChg>
        <pc:spChg chg="mod">
          <ac:chgData name="jhwoo36@student.ubc.ca" userId="85df2514-6ddd-4730-b897-a097fdd5f299" providerId="ADAL" clId="{21FF31A7-B919-F14D-95CB-C4E48C00C2B8}" dt="2025-06-23T10:52:18.699" v="4725" actId="1076"/>
          <ac:spMkLst>
            <pc:docMk/>
            <pc:sldMk cId="3474854118" sldId="375"/>
            <ac:spMk id="60" creationId="{A8414501-63AB-B918-7628-80E41D025D3C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61" creationId="{B8539CBA-8F73-294C-6F9F-7F6E1119CD28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63" creationId="{35995FBA-BA93-4EBF-7767-7152E4A9C36E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64" creationId="{A47E9099-DA04-6D0F-5149-8A3BD2C56E57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66" creationId="{54A2491A-CF20-A1ED-8CBA-F47AA4E822CF}"/>
          </ac:spMkLst>
        </pc:spChg>
        <pc:spChg chg="mod">
          <ac:chgData name="jhwoo36@student.ubc.ca" userId="85df2514-6ddd-4730-b897-a097fdd5f299" providerId="ADAL" clId="{21FF31A7-B919-F14D-95CB-C4E48C00C2B8}" dt="2025-06-23T10:52:17.781" v="4724" actId="1076"/>
          <ac:spMkLst>
            <pc:docMk/>
            <pc:sldMk cId="3474854118" sldId="375"/>
            <ac:spMk id="69" creationId="{1DC67EC4-E165-6F19-8E50-E06BA833D4FE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75" creationId="{74F36E1B-0D25-5E87-5696-4DDBFBF1C0B8}"/>
          </ac:spMkLst>
        </pc:spChg>
        <pc:spChg chg="mod">
          <ac:chgData name="jhwoo36@student.ubc.ca" userId="85df2514-6ddd-4730-b897-a097fdd5f299" providerId="ADAL" clId="{21FF31A7-B919-F14D-95CB-C4E48C00C2B8}" dt="2025-06-23T13:41:31.751" v="4900" actId="1036"/>
          <ac:spMkLst>
            <pc:docMk/>
            <pc:sldMk cId="3474854118" sldId="375"/>
            <ac:spMk id="77" creationId="{943F9920-F4C8-1825-414B-37791DB139C1}"/>
          </ac:spMkLst>
        </pc:spChg>
        <pc:spChg chg="mod">
          <ac:chgData name="jhwoo36@student.ubc.ca" userId="85df2514-6ddd-4730-b897-a097fdd5f299" providerId="ADAL" clId="{21FF31A7-B919-F14D-95CB-C4E48C00C2B8}" dt="2025-06-23T13:41:31.751" v="4900" actId="1036"/>
          <ac:spMkLst>
            <pc:docMk/>
            <pc:sldMk cId="3474854118" sldId="375"/>
            <ac:spMk id="79" creationId="{DA11FA38-52BF-9C60-A426-419798FB6459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80" creationId="{521D2204-E78E-3F3F-81B1-15ED9B3AF133}"/>
          </ac:spMkLst>
        </pc:spChg>
        <pc:spChg chg="mod">
          <ac:chgData name="jhwoo36@student.ubc.ca" userId="85df2514-6ddd-4730-b897-a097fdd5f299" providerId="ADAL" clId="{21FF31A7-B919-F14D-95CB-C4E48C00C2B8}" dt="2025-06-23T13:41:31.751" v="4900" actId="1036"/>
          <ac:spMkLst>
            <pc:docMk/>
            <pc:sldMk cId="3474854118" sldId="375"/>
            <ac:spMk id="81" creationId="{E66F440B-9B2C-F2C2-8870-D35F73550FC9}"/>
          </ac:spMkLst>
        </pc:spChg>
        <pc:spChg chg="mod">
          <ac:chgData name="jhwoo36@student.ubc.ca" userId="85df2514-6ddd-4730-b897-a097fdd5f299" providerId="ADAL" clId="{21FF31A7-B919-F14D-95CB-C4E48C00C2B8}" dt="2025-06-23T13:41:31.751" v="4900" actId="1036"/>
          <ac:spMkLst>
            <pc:docMk/>
            <pc:sldMk cId="3474854118" sldId="375"/>
            <ac:spMk id="84" creationId="{3E09C8F2-68D0-928D-4F47-A5A408602E3A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85" creationId="{CD767C7D-C6A6-C909-52EA-4BAF78C280C4}"/>
          </ac:spMkLst>
        </pc:spChg>
        <pc:spChg chg="mod">
          <ac:chgData name="jhwoo36@student.ubc.ca" userId="85df2514-6ddd-4730-b897-a097fdd5f299" providerId="ADAL" clId="{21FF31A7-B919-F14D-95CB-C4E48C00C2B8}" dt="2025-06-23T13:41:31.751" v="4900" actId="1036"/>
          <ac:spMkLst>
            <pc:docMk/>
            <pc:sldMk cId="3474854118" sldId="375"/>
            <ac:spMk id="86" creationId="{44739E3C-D346-4958-EC75-B4EF8A3F03FA}"/>
          </ac:spMkLst>
        </pc:spChg>
        <pc:spChg chg="mod">
          <ac:chgData name="jhwoo36@student.ubc.ca" userId="85df2514-6ddd-4730-b897-a097fdd5f299" providerId="ADAL" clId="{21FF31A7-B919-F14D-95CB-C4E48C00C2B8}" dt="2025-06-23T11:00:20.397" v="4868" actId="1076"/>
          <ac:spMkLst>
            <pc:docMk/>
            <pc:sldMk cId="3474854118" sldId="375"/>
            <ac:spMk id="98" creationId="{85BC7F4F-8CEB-5F46-0D66-DCD4585D41D9}"/>
          </ac:spMkLst>
        </pc:spChg>
        <pc:spChg chg="add del 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17" creationId="{9E11BE8A-4745-1B2F-CFF7-240A4CB8C5F0}"/>
          </ac:spMkLst>
        </pc:spChg>
        <pc:spChg chg="mod">
          <ac:chgData name="jhwoo36@student.ubc.ca" userId="85df2514-6ddd-4730-b897-a097fdd5f299" providerId="ADAL" clId="{21FF31A7-B919-F14D-95CB-C4E48C00C2B8}" dt="2025-06-23T10:52:18.699" v="4725" actId="1076"/>
          <ac:spMkLst>
            <pc:docMk/>
            <pc:sldMk cId="3474854118" sldId="375"/>
            <ac:spMk id="118" creationId="{634BB800-2B16-8786-685D-DD1DB52BFD02}"/>
          </ac:spMkLst>
        </pc:spChg>
        <pc:spChg chg="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20" creationId="{D8BEC00B-BEA0-82A8-0671-FCB225A7A3D8}"/>
          </ac:spMkLst>
        </pc:spChg>
        <pc:spChg chg="mod">
          <ac:chgData name="jhwoo36@student.ubc.ca" userId="85df2514-6ddd-4730-b897-a097fdd5f299" providerId="ADAL" clId="{21FF31A7-B919-F14D-95CB-C4E48C00C2B8}" dt="2025-06-23T10:57:19.925" v="4842" actId="1076"/>
          <ac:spMkLst>
            <pc:docMk/>
            <pc:sldMk cId="3474854118" sldId="375"/>
            <ac:spMk id="121" creationId="{30C7A384-1012-6F09-3722-0C32C65849CF}"/>
          </ac:spMkLst>
        </pc:spChg>
        <pc:spChg chg="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22" creationId="{7ACFC770-46B4-51A7-C013-E519911B41BD}"/>
          </ac:spMkLst>
        </pc:spChg>
        <pc:spChg chg="mod">
          <ac:chgData name="jhwoo36@student.ubc.ca" userId="85df2514-6ddd-4730-b897-a097fdd5f299" providerId="ADAL" clId="{21FF31A7-B919-F14D-95CB-C4E48C00C2B8}" dt="2025-06-23T10:57:19.925" v="4842" actId="1076"/>
          <ac:spMkLst>
            <pc:docMk/>
            <pc:sldMk cId="3474854118" sldId="375"/>
            <ac:spMk id="123" creationId="{48D4245E-DD65-2FFE-7964-66D0A9DE49B0}"/>
          </ac:spMkLst>
        </pc:spChg>
        <pc:spChg chg="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24" creationId="{74078847-C3F2-4599-04B2-66D722D5D44B}"/>
          </ac:spMkLst>
        </pc:spChg>
        <pc:spChg chg="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29" creationId="{705178CD-C31B-0057-89CD-3A219E431919}"/>
          </ac:spMkLst>
        </pc:spChg>
        <pc:spChg chg="mod">
          <ac:chgData name="jhwoo36@student.ubc.ca" userId="85df2514-6ddd-4730-b897-a097fdd5f299" providerId="ADAL" clId="{21FF31A7-B919-F14D-95CB-C4E48C00C2B8}" dt="2025-06-23T10:50:55.115" v="4713" actId="1076"/>
          <ac:spMkLst>
            <pc:docMk/>
            <pc:sldMk cId="3474854118" sldId="375"/>
            <ac:spMk id="130" creationId="{1D7AF41F-8979-F92D-30BA-343E557856EF}"/>
          </ac:spMkLst>
        </pc:spChg>
        <pc:spChg chg="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31" creationId="{16704366-749D-4F73-AFA8-F286B1C4C529}"/>
          </ac:spMkLst>
        </pc:spChg>
        <pc:spChg chg="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33" creationId="{64964D00-51DE-42C6-4AB9-824A4F5A8425}"/>
          </ac:spMkLst>
        </pc:spChg>
        <pc:spChg chg="mod">
          <ac:chgData name="jhwoo36@student.ubc.ca" userId="85df2514-6ddd-4730-b897-a097fdd5f299" providerId="ADAL" clId="{21FF31A7-B919-F14D-95CB-C4E48C00C2B8}" dt="2025-06-23T10:57:19.925" v="4842" actId="1076"/>
          <ac:spMkLst>
            <pc:docMk/>
            <pc:sldMk cId="3474854118" sldId="375"/>
            <ac:spMk id="134" creationId="{428650F2-846F-3BC5-1091-E6C791E96730}"/>
          </ac:spMkLst>
        </pc:spChg>
        <pc:spChg chg="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37" creationId="{74E5B260-9412-1576-AC95-90A1A2CB3214}"/>
          </ac:spMkLst>
        </pc:spChg>
        <pc:spChg chg="mod">
          <ac:chgData name="jhwoo36@student.ubc.ca" userId="85df2514-6ddd-4730-b897-a097fdd5f299" providerId="ADAL" clId="{21FF31A7-B919-F14D-95CB-C4E48C00C2B8}" dt="2025-06-23T11:00:25.526" v="4869" actId="1076"/>
          <ac:spMkLst>
            <pc:docMk/>
            <pc:sldMk cId="3474854118" sldId="375"/>
            <ac:spMk id="191" creationId="{73645422-FAE3-51DC-126E-0EE8B38CB63A}"/>
          </ac:spMkLst>
        </pc:spChg>
        <pc:grpChg chg="mod">
          <ac:chgData name="jhwoo36@student.ubc.ca" userId="85df2514-6ddd-4730-b897-a097fdd5f299" providerId="ADAL" clId="{21FF31A7-B919-F14D-95CB-C4E48C00C2B8}" dt="2025-06-23T10:57:31.498" v="4844" actId="1076"/>
          <ac:grpSpMkLst>
            <pc:docMk/>
            <pc:sldMk cId="3474854118" sldId="375"/>
            <ac:grpSpMk id="10" creationId="{9C6BCD5C-5F4A-11AA-3342-0930034D8066}"/>
          </ac:grpSpMkLst>
        </pc:grpChg>
        <pc:grpChg chg="mod">
          <ac:chgData name="jhwoo36@student.ubc.ca" userId="85df2514-6ddd-4730-b897-a097fdd5f299" providerId="ADAL" clId="{21FF31A7-B919-F14D-95CB-C4E48C00C2B8}" dt="2025-06-23T10:57:31.498" v="4844" actId="1076"/>
          <ac:grpSpMkLst>
            <pc:docMk/>
            <pc:sldMk cId="3474854118" sldId="375"/>
            <ac:grpSpMk id="17" creationId="{EC35E725-6066-5C28-3905-C5021FDCC6C0}"/>
          </ac:grpSpMkLst>
        </pc:grpChg>
        <pc:picChg chg="mod">
          <ac:chgData name="jhwoo36@student.ubc.ca" userId="85df2514-6ddd-4730-b897-a097fdd5f299" providerId="ADAL" clId="{21FF31A7-B919-F14D-95CB-C4E48C00C2B8}" dt="2025-06-23T10:57:24.684" v="4843" actId="1076"/>
          <ac:picMkLst>
            <pc:docMk/>
            <pc:sldMk cId="3474854118" sldId="375"/>
            <ac:picMk id="74" creationId="{5179481A-08DF-62CE-62ED-8F719FE43DC5}"/>
          </ac:picMkLst>
        </pc:picChg>
      </pc:sldChg>
      <pc:sldMasterChg chg="modSldLayout">
        <pc:chgData name="jhwoo36@student.ubc.ca" userId="85df2514-6ddd-4730-b897-a097fdd5f299" providerId="ADAL" clId="{21FF31A7-B919-F14D-95CB-C4E48C00C2B8}" dt="2025-06-21T08:23:39.799" v="3365" actId="113"/>
        <pc:sldMasterMkLst>
          <pc:docMk/>
          <pc:sldMasterMk cId="4247019196" sldId="2147483648"/>
        </pc:sldMasterMkLst>
        <pc:sldLayoutChg chg="modSp">
          <pc:chgData name="jhwoo36@student.ubc.ca" userId="85df2514-6ddd-4730-b897-a097fdd5f299" providerId="ADAL" clId="{21FF31A7-B919-F14D-95CB-C4E48C00C2B8}" dt="2025-06-21T08:23:39.799" v="3365" actId="113"/>
          <pc:sldLayoutMkLst>
            <pc:docMk/>
            <pc:sldMasterMk cId="4247019196" sldId="2147483648"/>
            <pc:sldLayoutMk cId="3468689976" sldId="2147483650"/>
          </pc:sldLayoutMkLst>
          <pc:spChg chg="mod">
            <ac:chgData name="jhwoo36@student.ubc.ca" userId="85df2514-6ddd-4730-b897-a097fdd5f299" providerId="ADAL" clId="{21FF31A7-B919-F14D-95CB-C4E48C00C2B8}" dt="2025-06-21T08:23:39.799" v="3365" actId="113"/>
            <ac:spMkLst>
              <pc:docMk/>
              <pc:sldMasterMk cId="4247019196" sldId="2147483648"/>
              <pc:sldLayoutMk cId="3468689976" sldId="2147483650"/>
              <ac:spMk id="2" creationId="{72FDD1BE-7DDD-FAD0-911C-83D314842746}"/>
            </ac:spMkLst>
          </pc:spChg>
          <pc:spChg chg="mod">
            <ac:chgData name="jhwoo36@student.ubc.ca" userId="85df2514-6ddd-4730-b897-a097fdd5f299" providerId="ADAL" clId="{21FF31A7-B919-F14D-95CB-C4E48C00C2B8}" dt="2025-06-21T07:44:48.881" v="3148" actId="2711"/>
            <ac:spMkLst>
              <pc:docMk/>
              <pc:sldMasterMk cId="4247019196" sldId="2147483648"/>
              <pc:sldLayoutMk cId="3468689976" sldId="2147483650"/>
              <ac:spMk id="3" creationId="{E58FB9F1-E984-9EAC-21A7-7C6321A10C15}"/>
            </ac:spMkLst>
          </pc:spChg>
          <pc:spChg chg="mod">
            <ac:chgData name="jhwoo36@student.ubc.ca" userId="85df2514-6ddd-4730-b897-a097fdd5f299" providerId="ADAL" clId="{21FF31A7-B919-F14D-95CB-C4E48C00C2B8}" dt="2025-06-21T07:44:48.881" v="3148" actId="2711"/>
            <ac:spMkLst>
              <pc:docMk/>
              <pc:sldMasterMk cId="4247019196" sldId="2147483648"/>
              <pc:sldLayoutMk cId="3468689976" sldId="2147483650"/>
              <ac:spMk id="4" creationId="{60514D41-253D-4DF2-2C2E-77D032ED528C}"/>
            </ac:spMkLst>
          </pc:spChg>
          <pc:spChg chg="mod">
            <ac:chgData name="jhwoo36@student.ubc.ca" userId="85df2514-6ddd-4730-b897-a097fdd5f299" providerId="ADAL" clId="{21FF31A7-B919-F14D-95CB-C4E48C00C2B8}" dt="2025-06-21T07:44:48.881" v="3148" actId="2711"/>
            <ac:spMkLst>
              <pc:docMk/>
              <pc:sldMasterMk cId="4247019196" sldId="2147483648"/>
              <pc:sldLayoutMk cId="3468689976" sldId="2147483650"/>
              <ac:spMk id="5" creationId="{9DD68209-9932-8B4B-6CCE-4B50E1BE4192}"/>
            </ac:spMkLst>
          </pc:spChg>
          <pc:spChg chg="mod">
            <ac:chgData name="jhwoo36@student.ubc.ca" userId="85df2514-6ddd-4730-b897-a097fdd5f299" providerId="ADAL" clId="{21FF31A7-B919-F14D-95CB-C4E48C00C2B8}" dt="2025-06-21T07:44:48.881" v="3148" actId="2711"/>
            <ac:spMkLst>
              <pc:docMk/>
              <pc:sldMasterMk cId="4247019196" sldId="2147483648"/>
              <pc:sldLayoutMk cId="3468689976" sldId="2147483650"/>
              <ac:spMk id="6" creationId="{D03C02C0-2D1A-0ED3-FF2D-0D28E727446F}"/>
            </ac:spMkLst>
          </pc:spChg>
          <pc:cxnChg chg="mod">
            <ac:chgData name="jhwoo36@student.ubc.ca" userId="85df2514-6ddd-4730-b897-a097fdd5f299" providerId="ADAL" clId="{21FF31A7-B919-F14D-95CB-C4E48C00C2B8}" dt="2025-06-21T07:44:48.881" v="3148" actId="2711"/>
            <ac:cxnSpMkLst>
              <pc:docMk/>
              <pc:sldMasterMk cId="4247019196" sldId="2147483648"/>
              <pc:sldLayoutMk cId="3468689976" sldId="2147483650"/>
              <ac:cxnSpMk id="8" creationId="{B8CB1CCB-4074-1D8C-F5CB-73042846C625}"/>
            </ac:cxnSpMkLst>
          </pc:cxnChg>
        </pc:sldLayoutChg>
      </pc:sldMasterChg>
    </pc:docChg>
  </pc:docChgLst>
  <pc:docChgLst>
    <pc:chgData name="joyce.qu@mail.utoronto.ca" userId="S::urn:spo:guest#joyce.qu@mail.utoronto.ca::" providerId="AD" clId="Web-{08FD2C4A-262F-39D0-09F1-149890153D36}"/>
    <pc:docChg chg="addSld delSld modSld addMainMaster delMainMaster">
      <pc:chgData name="joyce.qu@mail.utoronto.ca" userId="S::urn:spo:guest#joyce.qu@mail.utoronto.ca::" providerId="AD" clId="Web-{08FD2C4A-262F-39D0-09F1-149890153D36}" dt="2025-06-21T09:13:18.908" v="1561"/>
      <pc:docMkLst>
        <pc:docMk/>
      </pc:docMkLst>
      <pc:sldChg chg="addSp delSp modSp mod modClrScheme delAnim chgLayout">
        <pc:chgData name="joyce.qu@mail.utoronto.ca" userId="S::urn:spo:guest#joyce.qu@mail.utoronto.ca::" providerId="AD" clId="Web-{08FD2C4A-262F-39D0-09F1-149890153D36}" dt="2025-06-21T09:01:38.016" v="1025"/>
        <pc:sldMkLst>
          <pc:docMk/>
          <pc:sldMk cId="4150659328" sldId="259"/>
        </pc:sldMkLst>
        <pc:spChg chg="mod ord">
          <ac:chgData name="joyce.qu@mail.utoronto.ca" userId="S::urn:spo:guest#joyce.qu@mail.utoronto.ca::" providerId="AD" clId="Web-{08FD2C4A-262F-39D0-09F1-149890153D36}" dt="2025-06-21T08:23:47.771" v="675" actId="20577"/>
          <ac:spMkLst>
            <pc:docMk/>
            <pc:sldMk cId="4150659328" sldId="259"/>
            <ac:spMk id="2" creationId="{012637F9-0B57-DE71-D4E1-1E5613681468}"/>
          </ac:spMkLst>
        </pc:spChg>
        <pc:spChg chg="mod">
          <ac:chgData name="joyce.qu@mail.utoronto.ca" userId="S::urn:spo:guest#joyce.qu@mail.utoronto.ca::" providerId="AD" clId="Web-{08FD2C4A-262F-39D0-09F1-149890153D36}" dt="2025-06-21T08:26:33.947" v="684"/>
          <ac:spMkLst>
            <pc:docMk/>
            <pc:sldMk cId="4150659328" sldId="259"/>
            <ac:spMk id="3" creationId="{1B36950F-59A0-6771-02E0-DE68DBBCE770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50659328" sldId="259"/>
            <ac:spMk id="4" creationId="{D4004D68-6AC4-2CFA-7741-74CC771E4AE7}"/>
          </ac:spMkLst>
        </pc:spChg>
        <pc:spChg chg="mod">
          <ac:chgData name="joyce.qu@mail.utoronto.ca" userId="S::urn:spo:guest#joyce.qu@mail.utoronto.ca::" providerId="AD" clId="Web-{08FD2C4A-262F-39D0-09F1-149890153D36}" dt="2025-06-21T08:17:59.326" v="567" actId="14100"/>
          <ac:spMkLst>
            <pc:docMk/>
            <pc:sldMk cId="4150659328" sldId="259"/>
            <ac:spMk id="5" creationId="{F14907CF-63BC-2970-2902-7E0722B0AFAC}"/>
          </ac:spMkLst>
        </pc:spChg>
        <pc:spChg chg="mod">
          <ac:chgData name="joyce.qu@mail.utoronto.ca" userId="S::urn:spo:guest#joyce.qu@mail.utoronto.ca::" providerId="AD" clId="Web-{08FD2C4A-262F-39D0-09F1-149890153D36}" dt="2025-06-21T08:18:48.577" v="573" actId="1076"/>
          <ac:spMkLst>
            <pc:docMk/>
            <pc:sldMk cId="4150659328" sldId="259"/>
            <ac:spMk id="6" creationId="{DFC6D4A1-388C-879A-1626-7DF50462429F}"/>
          </ac:spMkLst>
        </pc:spChg>
        <pc:spChg chg="mod">
          <ac:chgData name="joyce.qu@mail.utoronto.ca" userId="S::urn:spo:guest#joyce.qu@mail.utoronto.ca::" providerId="AD" clId="Web-{08FD2C4A-262F-39D0-09F1-149890153D36}" dt="2025-06-21T08:18:48.609" v="574" actId="1076"/>
          <ac:spMkLst>
            <pc:docMk/>
            <pc:sldMk cId="4150659328" sldId="259"/>
            <ac:spMk id="7" creationId="{CBED700C-E8DC-6B06-595C-A63D138D274D}"/>
          </ac:spMkLst>
        </pc:spChg>
        <pc:spChg chg="mod">
          <ac:chgData name="joyce.qu@mail.utoronto.ca" userId="S::urn:spo:guest#joyce.qu@mail.utoronto.ca::" providerId="AD" clId="Web-{08FD2C4A-262F-39D0-09F1-149890153D36}" dt="2025-06-21T08:18:48.624" v="575" actId="1076"/>
          <ac:spMkLst>
            <pc:docMk/>
            <pc:sldMk cId="4150659328" sldId="259"/>
            <ac:spMk id="8" creationId="{45428F25-0C06-5F5D-DE99-3484565ECE4F}"/>
          </ac:spMkLst>
        </pc:spChg>
        <pc:spChg chg="mod">
          <ac:chgData name="joyce.qu@mail.utoronto.ca" userId="S::urn:spo:guest#joyce.qu@mail.utoronto.ca::" providerId="AD" clId="Web-{08FD2C4A-262F-39D0-09F1-149890153D36}" dt="2025-06-21T08:18:48.640" v="576" actId="1076"/>
          <ac:spMkLst>
            <pc:docMk/>
            <pc:sldMk cId="4150659328" sldId="259"/>
            <ac:spMk id="9" creationId="{E0C21EC9-8CFC-5580-03DA-D22C421DBF30}"/>
          </ac:spMkLst>
        </pc:spChg>
        <pc:spChg chg="mod">
          <ac:chgData name="joyce.qu@mail.utoronto.ca" userId="S::urn:spo:guest#joyce.qu@mail.utoronto.ca::" providerId="AD" clId="Web-{08FD2C4A-262F-39D0-09F1-149890153D36}" dt="2025-06-21T08:18:48.671" v="577" actId="1076"/>
          <ac:spMkLst>
            <pc:docMk/>
            <pc:sldMk cId="4150659328" sldId="259"/>
            <ac:spMk id="10" creationId="{81B1EF65-F4E7-1CBB-2020-5583721EE956}"/>
          </ac:spMkLst>
        </pc:spChg>
        <pc:spChg chg="mod">
          <ac:chgData name="joyce.qu@mail.utoronto.ca" userId="S::urn:spo:guest#joyce.qu@mail.utoronto.ca::" providerId="AD" clId="Web-{08FD2C4A-262F-39D0-09F1-149890153D36}" dt="2025-06-21T08:18:48.687" v="578" actId="1076"/>
          <ac:spMkLst>
            <pc:docMk/>
            <pc:sldMk cId="4150659328" sldId="259"/>
            <ac:spMk id="11" creationId="{6BBF0423-0415-1E4F-9C0A-6FD524412516}"/>
          </ac:spMkLst>
        </pc:spChg>
        <pc:spChg chg="mod">
          <ac:chgData name="joyce.qu@mail.utoronto.ca" userId="S::urn:spo:guest#joyce.qu@mail.utoronto.ca::" providerId="AD" clId="Web-{08FD2C4A-262F-39D0-09F1-149890153D36}" dt="2025-06-21T08:18:48.702" v="579" actId="1076"/>
          <ac:spMkLst>
            <pc:docMk/>
            <pc:sldMk cId="4150659328" sldId="259"/>
            <ac:spMk id="16" creationId="{77ACF1DB-8168-810D-7661-2988C7235177}"/>
          </ac:spMkLst>
        </pc:spChg>
        <pc:spChg chg="mod">
          <ac:chgData name="joyce.qu@mail.utoronto.ca" userId="S::urn:spo:guest#joyce.qu@mail.utoronto.ca::" providerId="AD" clId="Web-{08FD2C4A-262F-39D0-09F1-149890153D36}" dt="2025-06-21T08:18:48.734" v="580" actId="1076"/>
          <ac:spMkLst>
            <pc:docMk/>
            <pc:sldMk cId="4150659328" sldId="259"/>
            <ac:spMk id="17" creationId="{8680C51E-2D37-FAA5-CEED-EF0DEE638A79}"/>
          </ac:spMkLst>
        </pc:spChg>
        <pc:spChg chg="mod">
          <ac:chgData name="joyce.qu@mail.utoronto.ca" userId="S::urn:spo:guest#joyce.qu@mail.utoronto.ca::" providerId="AD" clId="Web-{08FD2C4A-262F-39D0-09F1-149890153D36}" dt="2025-06-21T08:18:48.749" v="581" actId="1076"/>
          <ac:spMkLst>
            <pc:docMk/>
            <pc:sldMk cId="4150659328" sldId="259"/>
            <ac:spMk id="18" creationId="{88630BE7-1E93-CA33-10F2-14D7EB4AD3C7}"/>
          </ac:spMkLst>
        </pc:spChg>
        <pc:spChg chg="mod">
          <ac:chgData name="joyce.qu@mail.utoronto.ca" userId="S::urn:spo:guest#joyce.qu@mail.utoronto.ca::" providerId="AD" clId="Web-{08FD2C4A-262F-39D0-09F1-149890153D36}" dt="2025-06-21T08:18:48.780" v="582" actId="1076"/>
          <ac:spMkLst>
            <pc:docMk/>
            <pc:sldMk cId="4150659328" sldId="259"/>
            <ac:spMk id="19" creationId="{2DF6FA0F-CB0C-E175-14D0-FA148E11D8B9}"/>
          </ac:spMkLst>
        </pc:spChg>
        <pc:spChg chg="mod">
          <ac:chgData name="joyce.qu@mail.utoronto.ca" userId="S::urn:spo:guest#joyce.qu@mail.utoronto.ca::" providerId="AD" clId="Web-{08FD2C4A-262F-39D0-09F1-149890153D36}" dt="2025-06-21T08:18:48.796" v="583" actId="1076"/>
          <ac:spMkLst>
            <pc:docMk/>
            <pc:sldMk cId="4150659328" sldId="259"/>
            <ac:spMk id="20" creationId="{31A0EDA3-3085-9CD0-5568-41A62381E9BE}"/>
          </ac:spMkLst>
        </pc:spChg>
        <pc:spChg chg="mod">
          <ac:chgData name="joyce.qu@mail.utoronto.ca" userId="S::urn:spo:guest#joyce.qu@mail.utoronto.ca::" providerId="AD" clId="Web-{08FD2C4A-262F-39D0-09F1-149890153D36}" dt="2025-06-21T08:18:48.812" v="584" actId="1076"/>
          <ac:spMkLst>
            <pc:docMk/>
            <pc:sldMk cId="4150659328" sldId="259"/>
            <ac:spMk id="21" creationId="{FE273D31-8EFC-BE5D-7CAB-D52E699CFB0B}"/>
          </ac:spMkLst>
        </pc:spChg>
        <pc:spChg chg="mod">
          <ac:chgData name="joyce.qu@mail.utoronto.ca" userId="S::urn:spo:guest#joyce.qu@mail.utoronto.ca::" providerId="AD" clId="Web-{08FD2C4A-262F-39D0-09F1-149890153D36}" dt="2025-06-21T08:18:48.843" v="585" actId="1076"/>
          <ac:spMkLst>
            <pc:docMk/>
            <pc:sldMk cId="4150659328" sldId="259"/>
            <ac:spMk id="25" creationId="{76D21E24-188F-5312-7000-4A60809B31CE}"/>
          </ac:spMkLst>
        </pc:spChg>
        <pc:spChg chg="mod">
          <ac:chgData name="joyce.qu@mail.utoronto.ca" userId="S::urn:spo:guest#joyce.qu@mail.utoronto.ca::" providerId="AD" clId="Web-{08FD2C4A-262F-39D0-09F1-149890153D36}" dt="2025-06-21T08:18:48.859" v="586" actId="1076"/>
          <ac:spMkLst>
            <pc:docMk/>
            <pc:sldMk cId="4150659328" sldId="259"/>
            <ac:spMk id="26" creationId="{A4A48729-D7AE-1A1E-70C0-A0D5E9F1318A}"/>
          </ac:spMkLst>
        </pc:spChg>
        <pc:spChg chg="mod">
          <ac:chgData name="joyce.qu@mail.utoronto.ca" userId="S::urn:spo:guest#joyce.qu@mail.utoronto.ca::" providerId="AD" clId="Web-{08FD2C4A-262F-39D0-09F1-149890153D36}" dt="2025-06-21T08:18:48.874" v="587" actId="1076"/>
          <ac:spMkLst>
            <pc:docMk/>
            <pc:sldMk cId="4150659328" sldId="259"/>
            <ac:spMk id="27" creationId="{07BE9639-B215-33E7-C62C-DBCEEEB99C65}"/>
          </ac:spMkLst>
        </pc:spChg>
        <pc:spChg chg="mod">
          <ac:chgData name="joyce.qu@mail.utoronto.ca" userId="S::urn:spo:guest#joyce.qu@mail.utoronto.ca::" providerId="AD" clId="Web-{08FD2C4A-262F-39D0-09F1-149890153D36}" dt="2025-06-21T08:18:48.905" v="588" actId="1076"/>
          <ac:spMkLst>
            <pc:docMk/>
            <pc:sldMk cId="4150659328" sldId="259"/>
            <ac:spMk id="28" creationId="{E745AC8E-2A6C-07C3-6FE5-E8A0CE2EC503}"/>
          </ac:spMkLst>
        </pc:spChg>
        <pc:spChg chg="mod">
          <ac:chgData name="joyce.qu@mail.utoronto.ca" userId="S::urn:spo:guest#joyce.qu@mail.utoronto.ca::" providerId="AD" clId="Web-{08FD2C4A-262F-39D0-09F1-149890153D36}" dt="2025-06-21T08:18:48.921" v="589" actId="1076"/>
          <ac:spMkLst>
            <pc:docMk/>
            <pc:sldMk cId="4150659328" sldId="259"/>
            <ac:spMk id="29" creationId="{562A90C1-66BA-CC53-C54B-4F9DECFD08DD}"/>
          </ac:spMkLst>
        </pc:spChg>
        <pc:spChg chg="mod">
          <ac:chgData name="joyce.qu@mail.utoronto.ca" userId="S::urn:spo:guest#joyce.qu@mail.utoronto.ca::" providerId="AD" clId="Web-{08FD2C4A-262F-39D0-09F1-149890153D36}" dt="2025-06-21T08:18:48.937" v="590" actId="1076"/>
          <ac:spMkLst>
            <pc:docMk/>
            <pc:sldMk cId="4150659328" sldId="259"/>
            <ac:spMk id="30" creationId="{DD832D43-EF68-C880-DD88-5BC5E0A23B7A}"/>
          </ac:spMkLst>
        </pc:spChg>
        <pc:spChg chg="mod">
          <ac:chgData name="joyce.qu@mail.utoronto.ca" userId="S::urn:spo:guest#joyce.qu@mail.utoronto.ca::" providerId="AD" clId="Web-{08FD2C4A-262F-39D0-09F1-149890153D36}" dt="2025-06-21T08:18:48.968" v="591" actId="1076"/>
          <ac:spMkLst>
            <pc:docMk/>
            <pc:sldMk cId="4150659328" sldId="259"/>
            <ac:spMk id="34" creationId="{F9FFADAE-F469-3A4C-F59A-80C2DE65B6B8}"/>
          </ac:spMkLst>
        </pc:spChg>
        <pc:spChg chg="mod">
          <ac:chgData name="joyce.qu@mail.utoronto.ca" userId="S::urn:spo:guest#joyce.qu@mail.utoronto.ca::" providerId="AD" clId="Web-{08FD2C4A-262F-39D0-09F1-149890153D36}" dt="2025-06-21T08:18:48.984" v="592" actId="1076"/>
          <ac:spMkLst>
            <pc:docMk/>
            <pc:sldMk cId="4150659328" sldId="259"/>
            <ac:spMk id="35" creationId="{08BADF1A-5D35-107D-DDC8-EBF903652C37}"/>
          </ac:spMkLst>
        </pc:spChg>
        <pc:spChg chg="mod">
          <ac:chgData name="joyce.qu@mail.utoronto.ca" userId="S::urn:spo:guest#joyce.qu@mail.utoronto.ca::" providerId="AD" clId="Web-{08FD2C4A-262F-39D0-09F1-149890153D36}" dt="2025-06-21T08:18:48.999" v="593" actId="1076"/>
          <ac:spMkLst>
            <pc:docMk/>
            <pc:sldMk cId="4150659328" sldId="259"/>
            <ac:spMk id="36" creationId="{4D142F7A-2549-4ED4-998C-ACE13CB11211}"/>
          </ac:spMkLst>
        </pc:spChg>
        <pc:spChg chg="mod">
          <ac:chgData name="joyce.qu@mail.utoronto.ca" userId="S::urn:spo:guest#joyce.qu@mail.utoronto.ca::" providerId="AD" clId="Web-{08FD2C4A-262F-39D0-09F1-149890153D36}" dt="2025-06-21T08:18:49.031" v="594" actId="1076"/>
          <ac:spMkLst>
            <pc:docMk/>
            <pc:sldMk cId="4150659328" sldId="259"/>
            <ac:spMk id="37" creationId="{817E57D8-7331-EC4C-B6A9-849E2F49897C}"/>
          </ac:spMkLst>
        </pc:spChg>
        <pc:spChg chg="mod">
          <ac:chgData name="joyce.qu@mail.utoronto.ca" userId="S::urn:spo:guest#joyce.qu@mail.utoronto.ca::" providerId="AD" clId="Web-{08FD2C4A-262F-39D0-09F1-149890153D36}" dt="2025-06-21T08:18:49.046" v="595" actId="1076"/>
          <ac:spMkLst>
            <pc:docMk/>
            <pc:sldMk cId="4150659328" sldId="259"/>
            <ac:spMk id="38" creationId="{FCB41078-77F4-7315-80F9-36F268A3DA7E}"/>
          </ac:spMkLst>
        </pc:spChg>
        <pc:spChg chg="mod">
          <ac:chgData name="joyce.qu@mail.utoronto.ca" userId="S::urn:spo:guest#joyce.qu@mail.utoronto.ca::" providerId="AD" clId="Web-{08FD2C4A-262F-39D0-09F1-149890153D36}" dt="2025-06-21T08:18:49.062" v="596" actId="1076"/>
          <ac:spMkLst>
            <pc:docMk/>
            <pc:sldMk cId="4150659328" sldId="259"/>
            <ac:spMk id="39" creationId="{4025B3AE-AE7B-1037-AFE5-CA7A8860B3E2}"/>
          </ac:spMkLst>
        </pc:spChg>
        <pc:spChg chg="mod">
          <ac:chgData name="joyce.qu@mail.utoronto.ca" userId="S::urn:spo:guest#joyce.qu@mail.utoronto.ca::" providerId="AD" clId="Web-{08FD2C4A-262F-39D0-09F1-149890153D36}" dt="2025-06-21T08:18:49.093" v="597" actId="1076"/>
          <ac:spMkLst>
            <pc:docMk/>
            <pc:sldMk cId="4150659328" sldId="259"/>
            <ac:spMk id="43" creationId="{3D68DF40-A74C-64B6-2830-34DA9C627FEA}"/>
          </ac:spMkLst>
        </pc:spChg>
        <pc:spChg chg="mod">
          <ac:chgData name="joyce.qu@mail.utoronto.ca" userId="S::urn:spo:guest#joyce.qu@mail.utoronto.ca::" providerId="AD" clId="Web-{08FD2C4A-262F-39D0-09F1-149890153D36}" dt="2025-06-21T08:18:49.109" v="598" actId="1076"/>
          <ac:spMkLst>
            <pc:docMk/>
            <pc:sldMk cId="4150659328" sldId="259"/>
            <ac:spMk id="44" creationId="{10B46B04-A6ED-5F07-3BCF-9A1492E75606}"/>
          </ac:spMkLst>
        </pc:spChg>
        <pc:spChg chg="mod">
          <ac:chgData name="joyce.qu@mail.utoronto.ca" userId="S::urn:spo:guest#joyce.qu@mail.utoronto.ca::" providerId="AD" clId="Web-{08FD2C4A-262F-39D0-09F1-149890153D36}" dt="2025-06-21T08:18:49.124" v="599" actId="1076"/>
          <ac:spMkLst>
            <pc:docMk/>
            <pc:sldMk cId="4150659328" sldId="259"/>
            <ac:spMk id="45" creationId="{B440DF24-0FEE-BFA2-A48E-C2F5F376245F}"/>
          </ac:spMkLst>
        </pc:spChg>
        <pc:spChg chg="mod">
          <ac:chgData name="joyce.qu@mail.utoronto.ca" userId="S::urn:spo:guest#joyce.qu@mail.utoronto.ca::" providerId="AD" clId="Web-{08FD2C4A-262F-39D0-09F1-149890153D36}" dt="2025-06-21T08:18:49.140" v="600" actId="1076"/>
          <ac:spMkLst>
            <pc:docMk/>
            <pc:sldMk cId="4150659328" sldId="259"/>
            <ac:spMk id="46" creationId="{8512C03E-AE7E-BDF6-3EC4-52B6B3CFD4F4}"/>
          </ac:spMkLst>
        </pc:spChg>
        <pc:spChg chg="mod">
          <ac:chgData name="joyce.qu@mail.utoronto.ca" userId="S::urn:spo:guest#joyce.qu@mail.utoronto.ca::" providerId="AD" clId="Web-{08FD2C4A-262F-39D0-09F1-149890153D36}" dt="2025-06-21T08:18:49.171" v="601" actId="1076"/>
          <ac:spMkLst>
            <pc:docMk/>
            <pc:sldMk cId="4150659328" sldId="259"/>
            <ac:spMk id="47" creationId="{EC4C9EAE-3A00-2123-151A-E6436379006B}"/>
          </ac:spMkLst>
        </pc:spChg>
        <pc:spChg chg="mod">
          <ac:chgData name="joyce.qu@mail.utoronto.ca" userId="S::urn:spo:guest#joyce.qu@mail.utoronto.ca::" providerId="AD" clId="Web-{08FD2C4A-262F-39D0-09F1-149890153D36}" dt="2025-06-21T08:18:49.187" v="602" actId="1076"/>
          <ac:spMkLst>
            <pc:docMk/>
            <pc:sldMk cId="4150659328" sldId="259"/>
            <ac:spMk id="48" creationId="{3CE25FB6-D836-4790-F675-056C1E18FF29}"/>
          </ac:spMkLst>
        </pc:spChg>
        <pc:spChg chg="mod">
          <ac:chgData name="joyce.qu@mail.utoronto.ca" userId="S::urn:spo:guest#joyce.qu@mail.utoronto.ca::" providerId="AD" clId="Web-{08FD2C4A-262F-39D0-09F1-149890153D36}" dt="2025-06-21T08:18:49.234" v="604" actId="1076"/>
          <ac:spMkLst>
            <pc:docMk/>
            <pc:sldMk cId="4150659328" sldId="259"/>
            <ac:spMk id="89" creationId="{97CF2E5D-669B-C9B4-0160-57699ACD04EB}"/>
          </ac:spMkLst>
        </pc:spChg>
        <pc:spChg chg="mod">
          <ac:chgData name="joyce.qu@mail.utoronto.ca" userId="S::urn:spo:guest#joyce.qu@mail.utoronto.ca::" providerId="AD" clId="Web-{08FD2C4A-262F-39D0-09F1-149890153D36}" dt="2025-06-21T08:18:48.562" v="572" actId="1076"/>
          <ac:spMkLst>
            <pc:docMk/>
            <pc:sldMk cId="4150659328" sldId="259"/>
            <ac:spMk id="90" creationId="{641F779E-F0E2-2004-17A8-635B5F6CF094}"/>
          </ac:spMkLst>
        </pc:spChg>
        <pc:spChg chg="mod">
          <ac:chgData name="joyce.qu@mail.utoronto.ca" userId="S::urn:spo:guest#joyce.qu@mail.utoronto.ca::" providerId="AD" clId="Web-{08FD2C4A-262F-39D0-09F1-149890153D36}" dt="2025-06-21T08:18:49.249" v="605" actId="1076"/>
          <ac:spMkLst>
            <pc:docMk/>
            <pc:sldMk cId="4150659328" sldId="259"/>
            <ac:spMk id="91" creationId="{4E133B6C-0ED1-06F9-7992-6378FD7CFA84}"/>
          </ac:spMkLst>
        </pc:spChg>
        <pc:spChg chg="mod">
          <ac:chgData name="joyce.qu@mail.utoronto.ca" userId="S::urn:spo:guest#joyce.qu@mail.utoronto.ca::" providerId="AD" clId="Web-{08FD2C4A-262F-39D0-09F1-149890153D36}" dt="2025-06-21T08:18:49.296" v="607" actId="1076"/>
          <ac:spMkLst>
            <pc:docMk/>
            <pc:sldMk cId="4150659328" sldId="259"/>
            <ac:spMk id="98" creationId="{8D1D6F16-23C0-76FA-7099-26C065CAF292}"/>
          </ac:spMkLst>
        </pc:spChg>
        <pc:spChg chg="mod">
          <ac:chgData name="joyce.qu@mail.utoronto.ca" userId="S::urn:spo:guest#joyce.qu@mail.utoronto.ca::" providerId="AD" clId="Web-{08FD2C4A-262F-39D0-09F1-149890153D36}" dt="2025-06-21T08:18:49.312" v="608" actId="1076"/>
          <ac:spMkLst>
            <pc:docMk/>
            <pc:sldMk cId="4150659328" sldId="259"/>
            <ac:spMk id="99" creationId="{56B7EFD7-9530-F4E5-F88B-43D82AD85C8A}"/>
          </ac:spMkLst>
        </pc:spChg>
        <pc:spChg chg="mod">
          <ac:chgData name="joyce.qu@mail.utoronto.ca" userId="S::urn:spo:guest#joyce.qu@mail.utoronto.ca::" providerId="AD" clId="Web-{08FD2C4A-262F-39D0-09F1-149890153D36}" dt="2025-06-21T08:05:19.609" v="335" actId="14100"/>
          <ac:spMkLst>
            <pc:docMk/>
            <pc:sldMk cId="4150659328" sldId="259"/>
            <ac:spMk id="118" creationId="{3FC4ABB8-944F-E85E-6938-958A5ACB6FA6}"/>
          </ac:spMkLst>
        </pc:spChg>
        <pc:spChg chg="mod">
          <ac:chgData name="joyce.qu@mail.utoronto.ca" userId="S::urn:spo:guest#joyce.qu@mail.utoronto.ca::" providerId="AD" clId="Web-{08FD2C4A-262F-39D0-09F1-149890153D36}" dt="2025-06-21T08:18:12.827" v="571" actId="20577"/>
          <ac:spMkLst>
            <pc:docMk/>
            <pc:sldMk cId="4150659328" sldId="259"/>
            <ac:spMk id="119" creationId="{0FDC2C93-AA9E-F5B2-5C93-EF477BB8299E}"/>
          </ac:spMkLst>
        </pc:spChg>
        <pc:spChg chg="mod">
          <ac:chgData name="joyce.qu@mail.utoronto.ca" userId="S::urn:spo:guest#joyce.qu@mail.utoronto.ca::" providerId="AD" clId="Web-{08FD2C4A-262F-39D0-09F1-149890153D36}" dt="2025-06-21T07:47:52.728" v="27" actId="20577"/>
          <ac:spMkLst>
            <pc:docMk/>
            <pc:sldMk cId="4150659328" sldId="259"/>
            <ac:spMk id="120" creationId="{87E2C0EC-DC71-508C-7F0D-04216B296C1F}"/>
          </ac:spMkLst>
        </pc:spChg>
        <pc:grpChg chg="mod">
          <ac:chgData name="joyce.qu@mail.utoronto.ca" userId="S::urn:spo:guest#joyce.qu@mail.utoronto.ca::" providerId="AD" clId="Web-{08FD2C4A-262F-39D0-09F1-149890153D36}" dt="2025-06-21T08:17:45.467" v="562" actId="1076"/>
          <ac:grpSpMkLst>
            <pc:docMk/>
            <pc:sldMk cId="4150659328" sldId="259"/>
            <ac:grpSpMk id="52" creationId="{0A7D4CFD-B586-E3E1-51EC-C65802651B68}"/>
          </ac:grpSpMkLst>
        </pc:grpChg>
        <pc:cxnChg chg="mod">
          <ac:chgData name="joyce.qu@mail.utoronto.ca" userId="S::urn:spo:guest#joyce.qu@mail.utoronto.ca::" providerId="AD" clId="Web-{08FD2C4A-262F-39D0-09F1-149890153D36}" dt="2025-06-21T09:01:38.016" v="1025"/>
          <ac:cxnSpMkLst>
            <pc:docMk/>
            <pc:sldMk cId="4150659328" sldId="259"/>
            <ac:cxnSpMk id="94" creationId="{6CDC2F44-8007-7783-92FF-40E2D7063886}"/>
          </ac:cxnSpMkLst>
        </pc:cxnChg>
        <pc:cxnChg chg="mod">
          <ac:chgData name="joyce.qu@mail.utoronto.ca" userId="S::urn:spo:guest#joyce.qu@mail.utoronto.ca::" providerId="AD" clId="Web-{08FD2C4A-262F-39D0-09F1-149890153D36}" dt="2025-06-21T08:18:49.421" v="613" actId="1076"/>
          <ac:cxnSpMkLst>
            <pc:docMk/>
            <pc:sldMk cId="4150659328" sldId="259"/>
            <ac:cxnSpMk id="132" creationId="{36D932C3-0DEF-4A7C-1493-4CB5C5E51028}"/>
          </ac:cxnSpMkLst>
        </pc:cxn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4164102336" sldId="275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64102336" sldId="275"/>
            <ac:spMk id="2" creationId="{D44AB428-59DA-21C4-5C9C-1B73FDA3F298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64102336" sldId="275"/>
            <ac:spMk id="4" creationId="{B1110FE4-A53D-07E0-67D6-9CE26BCA9BF3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64102336" sldId="275"/>
            <ac:spMk id="5" creationId="{6D600825-0A23-1A84-B092-8CF72B42A6EB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2329680331" sldId="290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329680331" sldId="290"/>
            <ac:spMk id="2" creationId="{83BDFA98-217E-6187-FF06-F097AA87AA48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329680331" sldId="290"/>
            <ac:spMk id="4" creationId="{643A3DAF-3427-FC50-24F5-BE95055DF2AF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8:43:55.301" v="806" actId="1076"/>
        <pc:sldMkLst>
          <pc:docMk/>
          <pc:sldMk cId="3085821179" sldId="296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085821179" sldId="296"/>
            <ac:spMk id="2" creationId="{B0102762-8F38-3021-5273-1E3AB377C705}"/>
          </ac:spMkLst>
        </pc:spChg>
        <pc:spChg chg="mod">
          <ac:chgData name="joyce.qu@mail.utoronto.ca" userId="S::urn:spo:guest#joyce.qu@mail.utoronto.ca::" providerId="AD" clId="Web-{08FD2C4A-262F-39D0-09F1-149890153D36}" dt="2025-06-21T08:43:48.035" v="804" actId="1076"/>
          <ac:spMkLst>
            <pc:docMk/>
            <pc:sldMk cId="3085821179" sldId="296"/>
            <ac:spMk id="3" creationId="{AC924468-595F-F2B1-0E79-738393B71474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085821179" sldId="296"/>
            <ac:spMk id="4" creationId="{1FBFDFB1-8C15-D76E-F255-CE37953DDC19}"/>
          </ac:spMkLst>
        </pc:spChg>
        <pc:spChg chg="mod">
          <ac:chgData name="joyce.qu@mail.utoronto.ca" userId="S::urn:spo:guest#joyce.qu@mail.utoronto.ca::" providerId="AD" clId="Web-{08FD2C4A-262F-39D0-09F1-149890153D36}" dt="2025-06-21T08:43:34.707" v="803" actId="14100"/>
          <ac:spMkLst>
            <pc:docMk/>
            <pc:sldMk cId="3085821179" sldId="296"/>
            <ac:spMk id="5" creationId="{21FB4AC6-E8F3-8784-F432-7458DDFA1D12}"/>
          </ac:spMkLst>
        </pc:spChg>
        <pc:spChg chg="mod">
          <ac:chgData name="joyce.qu@mail.utoronto.ca" userId="S::urn:spo:guest#joyce.qu@mail.utoronto.ca::" providerId="AD" clId="Web-{08FD2C4A-262F-39D0-09F1-149890153D36}" dt="2025-06-21T08:43:18.941" v="799" actId="14100"/>
          <ac:spMkLst>
            <pc:docMk/>
            <pc:sldMk cId="3085821179" sldId="296"/>
            <ac:spMk id="6" creationId="{6AC61B64-CFDA-74E5-C1C3-D49DF2E25A06}"/>
          </ac:spMkLst>
        </pc:spChg>
        <pc:spChg chg="mod">
          <ac:chgData name="joyce.qu@mail.utoronto.ca" userId="S::urn:spo:guest#joyce.qu@mail.utoronto.ca::" providerId="AD" clId="Web-{08FD2C4A-262F-39D0-09F1-149890153D36}" dt="2025-06-21T08:43:55.301" v="806" actId="1076"/>
          <ac:spMkLst>
            <pc:docMk/>
            <pc:sldMk cId="3085821179" sldId="296"/>
            <ac:spMk id="7" creationId="{8B510D18-259F-4EF7-167F-B806F97A6138}"/>
          </ac:spMkLst>
        </pc:spChg>
        <pc:spChg chg="mod">
          <ac:chgData name="joyce.qu@mail.utoronto.ca" userId="S::urn:spo:guest#joyce.qu@mail.utoronto.ca::" providerId="AD" clId="Web-{08FD2C4A-262F-39D0-09F1-149890153D36}" dt="2025-06-21T08:43:24.551" v="800" actId="14100"/>
          <ac:spMkLst>
            <pc:docMk/>
            <pc:sldMk cId="3085821179" sldId="296"/>
            <ac:spMk id="9" creationId="{7EE4F861-7E85-6E0A-F14F-BB1E780A807D}"/>
          </ac:spMkLst>
        </pc:spChg>
        <pc:spChg chg="mod">
          <ac:chgData name="joyce.qu@mail.utoronto.ca" userId="S::urn:spo:guest#joyce.qu@mail.utoronto.ca::" providerId="AD" clId="Web-{08FD2C4A-262F-39D0-09F1-149890153D36}" dt="2025-06-21T08:43:29.723" v="802" actId="14100"/>
          <ac:spMkLst>
            <pc:docMk/>
            <pc:sldMk cId="3085821179" sldId="296"/>
            <ac:spMk id="10" creationId="{8160A7D1-3FC3-ACDA-4B70-B35A8437FC37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382565644" sldId="314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82565644" sldId="314"/>
            <ac:spMk id="2" creationId="{B54F60D7-CBC5-7B47-D808-0F44D436BBC5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82565644" sldId="314"/>
            <ac:spMk id="4" creationId="{7DC007A6-EA9D-2357-893A-8E58A2458341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4172508603" sldId="315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72508603" sldId="315"/>
            <ac:spMk id="2" creationId="{F96C16FE-F735-574D-C21C-C695282F6B43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953439072" sldId="326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953439072" sldId="326"/>
            <ac:spMk id="4" creationId="{C0079CC4-EE83-8596-C22D-34D658EF6C82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8:44:30.583" v="812" actId="14100"/>
        <pc:sldMkLst>
          <pc:docMk/>
          <pc:sldMk cId="2728675394" sldId="331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728675394" sldId="331"/>
            <ac:spMk id="2" creationId="{333C4259-0290-7E7B-DCDF-F6588AD16C4C}"/>
          </ac:spMkLst>
        </pc:spChg>
        <pc:spChg chg="mod">
          <ac:chgData name="joyce.qu@mail.utoronto.ca" userId="S::urn:spo:guest#joyce.qu@mail.utoronto.ca::" providerId="AD" clId="Web-{08FD2C4A-262F-39D0-09F1-149890153D36}" dt="2025-06-21T08:44:30.583" v="812" actId="14100"/>
          <ac:spMkLst>
            <pc:docMk/>
            <pc:sldMk cId="2728675394" sldId="331"/>
            <ac:spMk id="3" creationId="{B977466A-0A49-6508-0C68-8692FC438138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728675394" sldId="331"/>
            <ac:spMk id="4" creationId="{DF5D0D59-4DCD-2C14-7014-C58F1C01FD2E}"/>
          </ac:spMkLst>
        </pc:spChg>
        <pc:picChg chg="mod ord">
          <ac:chgData name="joyce.qu@mail.utoronto.ca" userId="S::urn:spo:guest#joyce.qu@mail.utoronto.ca::" providerId="AD" clId="Web-{08FD2C4A-262F-39D0-09F1-149890153D36}" dt="2025-06-21T07:43:22.594" v="10"/>
          <ac:picMkLst>
            <pc:docMk/>
            <pc:sldMk cId="2728675394" sldId="331"/>
            <ac:picMk id="14" creationId="{4027D666-4468-214E-93A1-5B0FCE143FAA}"/>
          </ac:picMkLst>
        </pc:pic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2974851325" sldId="332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974851325" sldId="332"/>
            <ac:spMk id="2" creationId="{410A6D38-D4E7-CD58-0835-82703A2C0E73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974851325" sldId="332"/>
            <ac:spMk id="3" creationId="{01E92E4C-C377-F973-E062-8D9E3FDBAE9A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974851325" sldId="332"/>
            <ac:spMk id="21" creationId="{78A18799-BD5B-83BB-03E3-4C5585EF5AD7}"/>
          </ac:spMkLst>
        </pc:spChg>
      </pc:sldChg>
      <pc:sldChg chg="addSp delSp modSp mod modClrScheme delAnim chgLayout">
        <pc:chgData name="joyce.qu@mail.utoronto.ca" userId="S::urn:spo:guest#joyce.qu@mail.utoronto.ca::" providerId="AD" clId="Web-{08FD2C4A-262F-39D0-09F1-149890153D36}" dt="2025-06-21T08:23:04.270" v="667" actId="20577"/>
        <pc:sldMkLst>
          <pc:docMk/>
          <pc:sldMk cId="4214605859" sldId="333"/>
        </pc:sldMkLst>
        <pc:spChg chg="mod ord">
          <ac:chgData name="joyce.qu@mail.utoronto.ca" userId="S::urn:spo:guest#joyce.qu@mail.utoronto.ca::" providerId="AD" clId="Web-{08FD2C4A-262F-39D0-09F1-149890153D36}" dt="2025-06-21T08:22:55.629" v="664"/>
          <ac:spMkLst>
            <pc:docMk/>
            <pc:sldMk cId="4214605859" sldId="333"/>
            <ac:spMk id="2" creationId="{9108E2A5-9BA8-EBEC-4090-7C6AAA23ABE6}"/>
          </ac:spMkLst>
        </pc:spChg>
        <pc:spChg chg="mod ord">
          <ac:chgData name="joyce.qu@mail.utoronto.ca" userId="S::urn:spo:guest#joyce.qu@mail.utoronto.ca::" providerId="AD" clId="Web-{08FD2C4A-262F-39D0-09F1-149890153D36}" dt="2025-06-21T08:20:44.892" v="635"/>
          <ac:spMkLst>
            <pc:docMk/>
            <pc:sldMk cId="4214605859" sldId="333"/>
            <ac:spMk id="3" creationId="{6C4765E9-3C18-5D48-41C2-E0A4FF2BE6CB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214605859" sldId="333"/>
            <ac:spMk id="4" creationId="{A6CB39AF-328D-2B2C-2D41-F16EDB84F224}"/>
          </ac:spMkLst>
        </pc:spChg>
        <pc:spChg chg="mod">
          <ac:chgData name="joyce.qu@mail.utoronto.ca" userId="S::urn:spo:guest#joyce.qu@mail.utoronto.ca::" providerId="AD" clId="Web-{08FD2C4A-262F-39D0-09F1-149890153D36}" dt="2025-06-21T08:23:04.270" v="667" actId="20577"/>
          <ac:spMkLst>
            <pc:docMk/>
            <pc:sldMk cId="4214605859" sldId="333"/>
            <ac:spMk id="6" creationId="{CF8E05D1-BA19-EA82-CFFD-313F15012D84}"/>
          </ac:spMkLst>
        </pc:spChg>
        <pc:spChg chg="mod">
          <ac:chgData name="joyce.qu@mail.utoronto.ca" userId="S::urn:spo:guest#joyce.qu@mail.utoronto.ca::" providerId="AD" clId="Web-{08FD2C4A-262F-39D0-09F1-149890153D36}" dt="2025-06-21T08:20:48.064" v="636"/>
          <ac:spMkLst>
            <pc:docMk/>
            <pc:sldMk cId="4214605859" sldId="333"/>
            <ac:spMk id="8" creationId="{7C5D3E88-BCDC-02DF-D032-32CCD8A2E3D4}"/>
          </ac:spMkLst>
        </pc:spChg>
        <pc:spChg chg="mod">
          <ac:chgData name="joyce.qu@mail.utoronto.ca" userId="S::urn:spo:guest#joyce.qu@mail.utoronto.ca::" providerId="AD" clId="Web-{08FD2C4A-262F-39D0-09F1-149890153D36}" dt="2025-06-21T08:20:48.064" v="637"/>
          <ac:spMkLst>
            <pc:docMk/>
            <pc:sldMk cId="4214605859" sldId="333"/>
            <ac:spMk id="10" creationId="{D2FDEDF5-FE31-A6C3-A062-849D04C7B179}"/>
          </ac:spMkLst>
        </pc:spChg>
        <pc:spChg chg="mod">
          <ac:chgData name="joyce.qu@mail.utoronto.ca" userId="S::urn:spo:guest#joyce.qu@mail.utoronto.ca::" providerId="AD" clId="Web-{08FD2C4A-262F-39D0-09F1-149890153D36}" dt="2025-06-21T08:20:48.064" v="638"/>
          <ac:spMkLst>
            <pc:docMk/>
            <pc:sldMk cId="4214605859" sldId="333"/>
            <ac:spMk id="11" creationId="{71B1C119-ED44-131C-2F27-642D6EA4B45D}"/>
          </ac:spMkLst>
        </pc:spChg>
        <pc:spChg chg="mod">
          <ac:chgData name="joyce.qu@mail.utoronto.ca" userId="S::urn:spo:guest#joyce.qu@mail.utoronto.ca::" providerId="AD" clId="Web-{08FD2C4A-262F-39D0-09F1-149890153D36}" dt="2025-06-21T08:20:48.158" v="639"/>
          <ac:spMkLst>
            <pc:docMk/>
            <pc:sldMk cId="4214605859" sldId="333"/>
            <ac:spMk id="12" creationId="{48AC162F-99CD-C1AD-A476-A14D3AEC4768}"/>
          </ac:spMkLst>
        </pc:spChg>
        <pc:spChg chg="mod">
          <ac:chgData name="joyce.qu@mail.utoronto.ca" userId="S::urn:spo:guest#joyce.qu@mail.utoronto.ca::" providerId="AD" clId="Web-{08FD2C4A-262F-39D0-09F1-149890153D36}" dt="2025-06-21T08:22:04.831" v="647" actId="1076"/>
          <ac:spMkLst>
            <pc:docMk/>
            <pc:sldMk cId="4214605859" sldId="333"/>
            <ac:spMk id="13" creationId="{F0F265DC-584F-6A18-F685-ED1BF2F62DE6}"/>
          </ac:spMkLst>
        </pc:spChg>
        <pc:spChg chg="mod">
          <ac:chgData name="joyce.qu@mail.utoronto.ca" userId="S::urn:spo:guest#joyce.qu@mail.utoronto.ca::" providerId="AD" clId="Web-{08FD2C4A-262F-39D0-09F1-149890153D36}" dt="2025-06-21T08:12:08.070" v="507" actId="1076"/>
          <ac:spMkLst>
            <pc:docMk/>
            <pc:sldMk cId="4214605859" sldId="333"/>
            <ac:spMk id="16" creationId="{8DD8EA1C-1D9A-93FA-4334-3FBE9435F843}"/>
          </ac:spMkLst>
        </pc:spChg>
        <pc:spChg chg="mod">
          <ac:chgData name="joyce.qu@mail.utoronto.ca" userId="S::urn:spo:guest#joyce.qu@mail.utoronto.ca::" providerId="AD" clId="Web-{08FD2C4A-262F-39D0-09F1-149890153D36}" dt="2025-06-21T08:21:43.284" v="643" actId="1076"/>
          <ac:spMkLst>
            <pc:docMk/>
            <pc:sldMk cId="4214605859" sldId="333"/>
            <ac:spMk id="24" creationId="{4F8384D0-FF10-3C01-13B3-21BDC642522C}"/>
          </ac:spMkLst>
        </pc:spChg>
        <pc:spChg chg="mod">
          <ac:chgData name="joyce.qu@mail.utoronto.ca" userId="S::urn:spo:guest#joyce.qu@mail.utoronto.ca::" providerId="AD" clId="Web-{08FD2C4A-262F-39D0-09F1-149890153D36}" dt="2025-06-21T08:19:07.656" v="617" actId="1076"/>
          <ac:spMkLst>
            <pc:docMk/>
            <pc:sldMk cId="4214605859" sldId="333"/>
            <ac:spMk id="25" creationId="{7E4DCD26-A4FE-FFAE-1448-62F47DC4379F}"/>
          </ac:spMkLst>
        </pc:spChg>
        <pc:spChg chg="mod">
          <ac:chgData name="joyce.qu@mail.utoronto.ca" userId="S::urn:spo:guest#joyce.qu@mail.utoronto.ca::" providerId="AD" clId="Web-{08FD2C4A-262F-39D0-09F1-149890153D36}" dt="2025-06-21T08:20:44.798" v="624"/>
          <ac:spMkLst>
            <pc:docMk/>
            <pc:sldMk cId="4214605859" sldId="333"/>
            <ac:spMk id="26" creationId="{FBC8E274-C568-A0B4-E7C6-53D1FB1BEBF3}"/>
          </ac:spMkLst>
        </pc:spChg>
        <pc:spChg chg="mod">
          <ac:chgData name="joyce.qu@mail.utoronto.ca" userId="S::urn:spo:guest#joyce.qu@mail.utoronto.ca::" providerId="AD" clId="Web-{08FD2C4A-262F-39D0-09F1-149890153D36}" dt="2025-06-21T08:20:44.798" v="625"/>
          <ac:spMkLst>
            <pc:docMk/>
            <pc:sldMk cId="4214605859" sldId="333"/>
            <ac:spMk id="27" creationId="{CE7E2E0E-63BD-52FE-90BD-8A34407C7F39}"/>
          </ac:spMkLst>
        </pc:spChg>
        <pc:spChg chg="mod">
          <ac:chgData name="joyce.qu@mail.utoronto.ca" userId="S::urn:spo:guest#joyce.qu@mail.utoronto.ca::" providerId="AD" clId="Web-{08FD2C4A-262F-39D0-09F1-149890153D36}" dt="2025-06-21T08:20:44.798" v="626"/>
          <ac:spMkLst>
            <pc:docMk/>
            <pc:sldMk cId="4214605859" sldId="333"/>
            <ac:spMk id="28" creationId="{98EF3D22-3CD5-91D0-77D2-9A7D4CD4E771}"/>
          </ac:spMkLst>
        </pc:spChg>
        <pc:spChg chg="mod">
          <ac:chgData name="joyce.qu@mail.utoronto.ca" userId="S::urn:spo:guest#joyce.qu@mail.utoronto.ca::" providerId="AD" clId="Web-{08FD2C4A-262F-39D0-09F1-149890153D36}" dt="2025-06-21T08:20:44.798" v="627"/>
          <ac:spMkLst>
            <pc:docMk/>
            <pc:sldMk cId="4214605859" sldId="333"/>
            <ac:spMk id="29" creationId="{1DBA3EF5-FF7D-A742-853D-6ADB77EAB89D}"/>
          </ac:spMkLst>
        </pc:spChg>
        <pc:spChg chg="mod">
          <ac:chgData name="joyce.qu@mail.utoronto.ca" userId="S::urn:spo:guest#joyce.qu@mail.utoronto.ca::" providerId="AD" clId="Web-{08FD2C4A-262F-39D0-09F1-149890153D36}" dt="2025-06-21T08:20:44.798" v="628"/>
          <ac:spMkLst>
            <pc:docMk/>
            <pc:sldMk cId="4214605859" sldId="333"/>
            <ac:spMk id="30" creationId="{949C23A5-44FE-DAF9-EE3F-096CCCBDB3F6}"/>
          </ac:spMkLst>
        </pc:spChg>
        <pc:spChg chg="mod">
          <ac:chgData name="joyce.qu@mail.utoronto.ca" userId="S::urn:spo:guest#joyce.qu@mail.utoronto.ca::" providerId="AD" clId="Web-{08FD2C4A-262F-39D0-09F1-149890153D36}" dt="2025-06-21T08:20:44.798" v="629"/>
          <ac:spMkLst>
            <pc:docMk/>
            <pc:sldMk cId="4214605859" sldId="333"/>
            <ac:spMk id="31" creationId="{3273C9E9-0E34-87FA-E210-A4208ABDCA29}"/>
          </ac:spMkLst>
        </pc:spChg>
        <pc:spChg chg="mod">
          <ac:chgData name="joyce.qu@mail.utoronto.ca" userId="S::urn:spo:guest#joyce.qu@mail.utoronto.ca::" providerId="AD" clId="Web-{08FD2C4A-262F-39D0-09F1-149890153D36}" dt="2025-06-21T08:20:44.798" v="630"/>
          <ac:spMkLst>
            <pc:docMk/>
            <pc:sldMk cId="4214605859" sldId="333"/>
            <ac:spMk id="33" creationId="{173D625E-8D9E-9089-A596-AC5155E602D9}"/>
          </ac:spMkLst>
        </pc:spChg>
        <pc:spChg chg="mod">
          <ac:chgData name="joyce.qu@mail.utoronto.ca" userId="S::urn:spo:guest#joyce.qu@mail.utoronto.ca::" providerId="AD" clId="Web-{08FD2C4A-262F-39D0-09F1-149890153D36}" dt="2025-06-21T08:23:00.660" v="665"/>
          <ac:spMkLst>
            <pc:docMk/>
            <pc:sldMk cId="4214605859" sldId="333"/>
            <ac:spMk id="34" creationId="{D2474C9E-20F5-B858-05EF-F91A81DB9734}"/>
          </ac:spMkLst>
        </pc:spChg>
        <pc:spChg chg="mod">
          <ac:chgData name="joyce.qu@mail.utoronto.ca" userId="S::urn:spo:guest#joyce.qu@mail.utoronto.ca::" providerId="AD" clId="Web-{08FD2C4A-262F-39D0-09F1-149890153D36}" dt="2025-06-21T08:12:08.070" v="502" actId="1076"/>
          <ac:spMkLst>
            <pc:docMk/>
            <pc:sldMk cId="4214605859" sldId="333"/>
            <ac:spMk id="40" creationId="{474696AC-4BD6-79F4-3BE2-53D72C771D68}"/>
          </ac:spMkLst>
        </pc:spChg>
        <pc:spChg chg="mod">
          <ac:chgData name="joyce.qu@mail.utoronto.ca" userId="S::urn:spo:guest#joyce.qu@mail.utoronto.ca::" providerId="AD" clId="Web-{08FD2C4A-262F-39D0-09F1-149890153D36}" dt="2025-06-21T08:12:08.070" v="503" actId="1076"/>
          <ac:spMkLst>
            <pc:docMk/>
            <pc:sldMk cId="4214605859" sldId="333"/>
            <ac:spMk id="44" creationId="{A7A80665-E1E1-99E1-D4B7-E06C803F2730}"/>
          </ac:spMkLst>
        </pc:spChg>
        <pc:spChg chg="mod">
          <ac:chgData name="joyce.qu@mail.utoronto.ca" userId="S::urn:spo:guest#joyce.qu@mail.utoronto.ca::" providerId="AD" clId="Web-{08FD2C4A-262F-39D0-09F1-149890153D36}" dt="2025-06-21T08:12:08.070" v="504" actId="1076"/>
          <ac:spMkLst>
            <pc:docMk/>
            <pc:sldMk cId="4214605859" sldId="333"/>
            <ac:spMk id="48" creationId="{9E5EE57D-6120-B87F-4D4B-7CA5034DC510}"/>
          </ac:spMkLst>
        </pc:spChg>
        <pc:spChg chg="mod">
          <ac:chgData name="joyce.qu@mail.utoronto.ca" userId="S::urn:spo:guest#joyce.qu@mail.utoronto.ca::" providerId="AD" clId="Web-{08FD2C4A-262F-39D0-09F1-149890153D36}" dt="2025-06-21T08:12:08.070" v="505" actId="1076"/>
          <ac:spMkLst>
            <pc:docMk/>
            <pc:sldMk cId="4214605859" sldId="333"/>
            <ac:spMk id="51" creationId="{4B49F468-4550-09BF-A624-367031EC411B}"/>
          </ac:spMkLst>
        </pc:spChg>
        <pc:graphicFrameChg chg="mod ord">
          <ac:chgData name="joyce.qu@mail.utoronto.ca" userId="S::urn:spo:guest#joyce.qu@mail.utoronto.ca::" providerId="AD" clId="Web-{08FD2C4A-262F-39D0-09F1-149890153D36}" dt="2025-06-21T08:22:12.894" v="649" actId="14100"/>
          <ac:graphicFrameMkLst>
            <pc:docMk/>
            <pc:sldMk cId="4214605859" sldId="333"/>
            <ac:graphicFrameMk id="5" creationId="{3AD460AC-2C0E-4A8A-28BF-0703ED0148F8}"/>
          </ac:graphicFrameMkLst>
        </pc:graphicFrameChg>
        <pc:picChg chg="mod">
          <ac:chgData name="joyce.qu@mail.utoronto.ca" userId="S::urn:spo:guest#joyce.qu@mail.utoronto.ca::" providerId="AD" clId="Web-{08FD2C4A-262F-39D0-09F1-149890153D36}" dt="2025-06-21T08:22:21.097" v="651" actId="1076"/>
          <ac:picMkLst>
            <pc:docMk/>
            <pc:sldMk cId="4214605859" sldId="333"/>
            <ac:picMk id="7" creationId="{4D71ABAD-D53C-C338-5F5F-02347A6005FE}"/>
          </ac:picMkLst>
        </pc:picChg>
        <pc:picChg chg="mod">
          <ac:chgData name="joyce.qu@mail.utoronto.ca" userId="S::urn:spo:guest#joyce.qu@mail.utoronto.ca::" providerId="AD" clId="Web-{08FD2C4A-262F-39D0-09F1-149890153D36}" dt="2025-06-21T08:19:16.047" v="619"/>
          <ac:picMkLst>
            <pc:docMk/>
            <pc:sldMk cId="4214605859" sldId="333"/>
            <ac:picMk id="36" creationId="{2E117F8F-1C9A-5528-C050-F5609E17BFB7}"/>
          </ac:picMkLst>
        </pc:picChg>
        <pc:cxnChg chg="add mod">
          <ac:chgData name="joyce.qu@mail.utoronto.ca" userId="S::urn:spo:guest#joyce.qu@mail.utoronto.ca::" providerId="AD" clId="Web-{08FD2C4A-262F-39D0-09F1-149890153D36}" dt="2025-06-21T08:22:20.972" v="650" actId="14100"/>
          <ac:cxnSpMkLst>
            <pc:docMk/>
            <pc:sldMk cId="4214605859" sldId="333"/>
            <ac:cxnSpMk id="21" creationId="{97D4A139-C728-0CF4-53C7-E9C9030369AA}"/>
          </ac:cxnSpMkLst>
        </pc:cxnChg>
      </pc:sldChg>
      <pc:sldChg chg="addSp delSp modSp mod modClrScheme chgLayout">
        <pc:chgData name="joyce.qu@mail.utoronto.ca" userId="S::urn:spo:guest#joyce.qu@mail.utoronto.ca::" providerId="AD" clId="Web-{08FD2C4A-262F-39D0-09F1-149890153D36}" dt="2025-06-21T08:36:22.605" v="769"/>
        <pc:sldMkLst>
          <pc:docMk/>
          <pc:sldMk cId="4061751293" sldId="336"/>
        </pc:sldMkLst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2299214910" sldId="338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299214910" sldId="338"/>
            <ac:spMk id="2" creationId="{339ECD34-7D32-3F0D-E565-8485B5CCC9EA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299214910" sldId="338"/>
            <ac:spMk id="4" creationId="{1BB9F500-E4FF-4C6D-5504-17AA0E3883BE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8:45:40.553" v="821"/>
        <pc:sldMkLst>
          <pc:docMk/>
          <pc:sldMk cId="4126047138" sldId="340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26047138" sldId="340"/>
            <ac:spMk id="2" creationId="{7916BE6A-A7AA-1C80-C980-F8169130CAF7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26047138" sldId="340"/>
            <ac:spMk id="4" creationId="{23567FFB-81FB-D215-C6B0-4E4ABC99FA71}"/>
          </ac:spMkLst>
        </pc:spChg>
        <pc:spChg chg="mod">
          <ac:chgData name="joyce.qu@mail.utoronto.ca" userId="S::urn:spo:guest#joyce.qu@mail.utoronto.ca::" providerId="AD" clId="Web-{08FD2C4A-262F-39D0-09F1-149890153D36}" dt="2025-06-21T08:45:40.553" v="821"/>
          <ac:spMkLst>
            <pc:docMk/>
            <pc:sldMk cId="4126047138" sldId="340"/>
            <ac:spMk id="7" creationId="{0504B8B2-10F0-6F84-7D76-49E53F64C4D7}"/>
          </ac:spMkLst>
        </pc:spChg>
        <pc:graphicFrameChg chg="mod ord">
          <ac:chgData name="joyce.qu@mail.utoronto.ca" userId="S::urn:spo:guest#joyce.qu@mail.utoronto.ca::" providerId="AD" clId="Web-{08FD2C4A-262F-39D0-09F1-149890153D36}" dt="2025-06-21T07:43:22.594" v="10"/>
          <ac:graphicFrameMkLst>
            <pc:docMk/>
            <pc:sldMk cId="4126047138" sldId="340"/>
            <ac:graphicFrameMk id="11" creationId="{4BD8DC00-F437-F8C6-3AB0-6C7C38E59AFD}"/>
          </ac:graphicFrameMkLst>
        </pc:graphicFrameChg>
      </pc:sldChg>
      <pc:sldChg chg="delSp modSp mod modClrScheme chgLayout">
        <pc:chgData name="joyce.qu@mail.utoronto.ca" userId="S::urn:spo:guest#joyce.qu@mail.utoronto.ca::" providerId="AD" clId="Web-{08FD2C4A-262F-39D0-09F1-149890153D36}" dt="2025-06-21T09:13:09.049" v="1560" actId="1076"/>
        <pc:sldMkLst>
          <pc:docMk/>
          <pc:sldMk cId="1827285362" sldId="342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827285362" sldId="342"/>
            <ac:spMk id="2" creationId="{B75AF2D6-9812-ABFA-145B-F4C18B3AEA48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827285362" sldId="342"/>
            <ac:spMk id="4" creationId="{A878E43C-CB70-8855-F3A4-15AB0ABDB0F4}"/>
          </ac:spMkLst>
        </pc:spChg>
        <pc:spChg chg="mod">
          <ac:chgData name="joyce.qu@mail.utoronto.ca" userId="S::urn:spo:guest#joyce.qu@mail.utoronto.ca::" providerId="AD" clId="Web-{08FD2C4A-262F-39D0-09F1-149890153D36}" dt="2025-06-21T09:10:24.420" v="1457" actId="14100"/>
          <ac:spMkLst>
            <pc:docMk/>
            <pc:sldMk cId="1827285362" sldId="342"/>
            <ac:spMk id="6" creationId="{C756095C-E905-B0E7-5A14-A1BD1F3E4B12}"/>
          </ac:spMkLst>
        </pc:spChg>
        <pc:spChg chg="mod">
          <ac:chgData name="joyce.qu@mail.utoronto.ca" userId="S::urn:spo:guest#joyce.qu@mail.utoronto.ca::" providerId="AD" clId="Web-{08FD2C4A-262F-39D0-09F1-149890153D36}" dt="2025-06-21T09:10:30.983" v="1459" actId="1076"/>
          <ac:spMkLst>
            <pc:docMk/>
            <pc:sldMk cId="1827285362" sldId="342"/>
            <ac:spMk id="7" creationId="{25FFBA66-9E95-21F0-70E0-F5837336A9D2}"/>
          </ac:spMkLst>
        </pc:spChg>
        <pc:spChg chg="mod">
          <ac:chgData name="joyce.qu@mail.utoronto.ca" userId="S::urn:spo:guest#joyce.qu@mail.utoronto.ca::" providerId="AD" clId="Web-{08FD2C4A-262F-39D0-09F1-149890153D36}" dt="2025-06-21T08:53:34.348" v="926" actId="1076"/>
          <ac:spMkLst>
            <pc:docMk/>
            <pc:sldMk cId="1827285362" sldId="342"/>
            <ac:spMk id="8" creationId="{69F85525-B9DD-4228-659C-C2587DC13722}"/>
          </ac:spMkLst>
        </pc:spChg>
        <pc:spChg chg="mod">
          <ac:chgData name="joyce.qu@mail.utoronto.ca" userId="S::urn:spo:guest#joyce.qu@mail.utoronto.ca::" providerId="AD" clId="Web-{08FD2C4A-262F-39D0-09F1-149890153D36}" dt="2025-06-21T08:53:34.379" v="927" actId="1076"/>
          <ac:spMkLst>
            <pc:docMk/>
            <pc:sldMk cId="1827285362" sldId="342"/>
            <ac:spMk id="9" creationId="{6CA9F2A9-4884-B85F-D427-45DB67B77247}"/>
          </ac:spMkLst>
        </pc:spChg>
        <pc:spChg chg="mod">
          <ac:chgData name="joyce.qu@mail.utoronto.ca" userId="S::urn:spo:guest#joyce.qu@mail.utoronto.ca::" providerId="AD" clId="Web-{08FD2C4A-262F-39D0-09F1-149890153D36}" dt="2025-06-21T09:10:13.264" v="1454" actId="14100"/>
          <ac:spMkLst>
            <pc:docMk/>
            <pc:sldMk cId="1827285362" sldId="342"/>
            <ac:spMk id="10" creationId="{2AA60EBE-22B3-A229-F4C5-604F8477EE4A}"/>
          </ac:spMkLst>
        </pc:spChg>
        <pc:spChg chg="mod">
          <ac:chgData name="joyce.qu@mail.utoronto.ca" userId="S::urn:spo:guest#joyce.qu@mail.utoronto.ca::" providerId="AD" clId="Web-{08FD2C4A-262F-39D0-09F1-149890153D36}" dt="2025-06-21T09:10:18.717" v="1455" actId="1076"/>
          <ac:spMkLst>
            <pc:docMk/>
            <pc:sldMk cId="1827285362" sldId="342"/>
            <ac:spMk id="11" creationId="{C8D30AA4-4786-C2FB-86B9-7085EF132DE6}"/>
          </ac:spMkLst>
        </pc:spChg>
        <pc:spChg chg="mod">
          <ac:chgData name="joyce.qu@mail.utoronto.ca" userId="S::urn:spo:guest#joyce.qu@mail.utoronto.ca::" providerId="AD" clId="Web-{08FD2C4A-262F-39D0-09F1-149890153D36}" dt="2025-06-21T09:09:43.029" v="1449"/>
          <ac:spMkLst>
            <pc:docMk/>
            <pc:sldMk cId="1827285362" sldId="342"/>
            <ac:spMk id="12" creationId="{731662A6-9B63-1252-64A7-3DBEF203821B}"/>
          </ac:spMkLst>
        </pc:spChg>
        <pc:spChg chg="mod">
          <ac:chgData name="joyce.qu@mail.utoronto.ca" userId="S::urn:spo:guest#joyce.qu@mail.utoronto.ca::" providerId="AD" clId="Web-{08FD2C4A-262F-39D0-09F1-149890153D36}" dt="2025-06-21T09:13:09.049" v="1560" actId="1076"/>
          <ac:spMkLst>
            <pc:docMk/>
            <pc:sldMk cId="1827285362" sldId="342"/>
            <ac:spMk id="13" creationId="{ED9095FC-84E2-7D80-4F7A-00277C8C892A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0.611" v="1549"/>
          <ac:spMkLst>
            <pc:docMk/>
            <pc:sldMk cId="1827285362" sldId="342"/>
            <ac:spMk id="14" creationId="{61B5897C-7916-3AAF-60C5-95E8C571FA6D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9.814" v="1554" actId="1076"/>
          <ac:spMkLst>
            <pc:docMk/>
            <pc:sldMk cId="1827285362" sldId="342"/>
            <ac:spMk id="15" creationId="{B4EE1B92-D6CF-4803-95A5-69B60B6A79A0}"/>
          </ac:spMkLst>
        </pc:spChg>
        <pc:spChg chg="mod">
          <ac:chgData name="joyce.qu@mail.utoronto.ca" userId="S::urn:spo:guest#joyce.qu@mail.utoronto.ca::" providerId="AD" clId="Web-{08FD2C4A-262F-39D0-09F1-149890153D36}" dt="2025-06-21T08:54:35.302" v="941" actId="1076"/>
          <ac:spMkLst>
            <pc:docMk/>
            <pc:sldMk cId="1827285362" sldId="342"/>
            <ac:spMk id="18" creationId="{4B1FC8E8-DE57-A517-2B1A-954776233922}"/>
          </ac:spMkLst>
        </pc:spChg>
        <pc:spChg chg="mod">
          <ac:chgData name="joyce.qu@mail.utoronto.ca" userId="S::urn:spo:guest#joyce.qu@mail.utoronto.ca::" providerId="AD" clId="Web-{08FD2C4A-262F-39D0-09F1-149890153D36}" dt="2025-06-21T09:10:38.999" v="1461" actId="1076"/>
          <ac:spMkLst>
            <pc:docMk/>
            <pc:sldMk cId="1827285362" sldId="342"/>
            <ac:spMk id="19" creationId="{5A90EDD2-2EFA-659E-FEBE-EF28EDC42913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0.611" v="1550"/>
          <ac:spMkLst>
            <pc:docMk/>
            <pc:sldMk cId="1827285362" sldId="342"/>
            <ac:spMk id="21" creationId="{1CFF59AE-FDD6-6E02-E1A9-0EEB5AB79B86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9.845" v="1555" actId="1076"/>
          <ac:spMkLst>
            <pc:docMk/>
            <pc:sldMk cId="1827285362" sldId="342"/>
            <ac:spMk id="22" creationId="{D5DCFD72-D767-806C-F849-8C9E2CB67343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0.611" v="1551"/>
          <ac:spMkLst>
            <pc:docMk/>
            <pc:sldMk cId="1827285362" sldId="342"/>
            <ac:spMk id="24" creationId="{44D76A75-1196-E2C7-8FDC-CFD4A76DCE8F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9.861" v="1556" actId="1076"/>
          <ac:spMkLst>
            <pc:docMk/>
            <pc:sldMk cId="1827285362" sldId="342"/>
            <ac:spMk id="25" creationId="{FE702FB4-CDF5-2509-65AC-376D087AD201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0.611" v="1552"/>
          <ac:spMkLst>
            <pc:docMk/>
            <pc:sldMk cId="1827285362" sldId="342"/>
            <ac:spMk id="27" creationId="{5CFAF6AA-B4E6-5021-F298-ED594715EF7D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9.892" v="1557" actId="1076"/>
          <ac:spMkLst>
            <pc:docMk/>
            <pc:sldMk cId="1827285362" sldId="342"/>
            <ac:spMk id="28" creationId="{6380708A-063B-9393-BA32-8E63CE41967F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0.751" v="1553"/>
          <ac:spMkLst>
            <pc:docMk/>
            <pc:sldMk cId="1827285362" sldId="342"/>
            <ac:spMk id="30" creationId="{F3188B0C-16E9-0704-3C99-895809CE958F}"/>
          </ac:spMkLst>
        </pc:spChg>
        <pc:spChg chg="mod topLvl">
          <ac:chgData name="joyce.qu@mail.utoronto.ca" userId="S::urn:spo:guest#joyce.qu@mail.utoronto.ca::" providerId="AD" clId="Web-{08FD2C4A-262F-39D0-09F1-149890153D36}" dt="2025-06-21T09:12:59.923" v="1558" actId="1076"/>
          <ac:spMkLst>
            <pc:docMk/>
            <pc:sldMk cId="1827285362" sldId="342"/>
            <ac:spMk id="31" creationId="{1A8B2F2D-0D4E-B3A4-9853-FB608C22B2A7}"/>
          </ac:spMkLst>
        </pc:spChg>
        <pc:spChg chg="mod">
          <ac:chgData name="joyce.qu@mail.utoronto.ca" userId="S::urn:spo:guest#joyce.qu@mail.utoronto.ca::" providerId="AD" clId="Web-{08FD2C4A-262F-39D0-09F1-149890153D36}" dt="2025-06-21T08:50:58.265" v="916"/>
          <ac:spMkLst>
            <pc:docMk/>
            <pc:sldMk cId="1827285362" sldId="342"/>
            <ac:spMk id="49" creationId="{F6213CBE-E619-6B97-F351-B245D7B7BCF1}"/>
          </ac:spMkLst>
        </pc:spChg>
        <pc:spChg chg="mod">
          <ac:chgData name="joyce.qu@mail.utoronto.ca" userId="S::urn:spo:guest#joyce.qu@mail.utoronto.ca::" providerId="AD" clId="Web-{08FD2C4A-262F-39D0-09F1-149890153D36}" dt="2025-06-21T08:54:35.755" v="952" actId="1076"/>
          <ac:spMkLst>
            <pc:docMk/>
            <pc:sldMk cId="1827285362" sldId="342"/>
            <ac:spMk id="54" creationId="{DF805733-02D3-2E11-30BE-FBB94C580D47}"/>
          </ac:spMkLst>
        </pc:spChg>
        <pc:spChg chg="mod">
          <ac:chgData name="joyce.qu@mail.utoronto.ca" userId="S::urn:spo:guest#joyce.qu@mail.utoronto.ca::" providerId="AD" clId="Web-{08FD2C4A-262F-39D0-09F1-149890153D36}" dt="2025-06-21T08:54:35.802" v="954" actId="1076"/>
          <ac:spMkLst>
            <pc:docMk/>
            <pc:sldMk cId="1827285362" sldId="342"/>
            <ac:spMk id="106" creationId="{591D9521-B412-E60C-9353-CE248313C14C}"/>
          </ac:spMkLst>
        </pc:spChg>
        <pc:grpChg chg="mod">
          <ac:chgData name="joyce.qu@mail.utoronto.ca" userId="S::urn:spo:guest#joyce.qu@mail.utoronto.ca::" providerId="AD" clId="Web-{08FD2C4A-262F-39D0-09F1-149890153D36}" dt="2025-06-21T08:54:35.224" v="939" actId="1076"/>
          <ac:grpSpMkLst>
            <pc:docMk/>
            <pc:sldMk cId="1827285362" sldId="342"/>
            <ac:grpSpMk id="17" creationId="{72309932-CAF0-45CB-2307-C5E943BCE446}"/>
          </ac:grpSpMkLst>
        </pc:grpChg>
        <pc:picChg chg="mod">
          <ac:chgData name="joyce.qu@mail.utoronto.ca" userId="S::urn:spo:guest#joyce.qu@mail.utoronto.ca::" providerId="AD" clId="Web-{08FD2C4A-262F-39D0-09F1-149890153D36}" dt="2025-06-21T08:52:58.441" v="922"/>
          <ac:picMkLst>
            <pc:docMk/>
            <pc:sldMk cId="1827285362" sldId="342"/>
            <ac:picMk id="35" creationId="{1EC53C8D-76DE-F5D3-C95E-1A80BADEB4FE}"/>
          </ac:picMkLst>
        </pc:picChg>
        <pc:cxnChg chg="mod">
          <ac:chgData name="joyce.qu@mail.utoronto.ca" userId="S::urn:spo:guest#joyce.qu@mail.utoronto.ca::" providerId="AD" clId="Web-{08FD2C4A-262F-39D0-09F1-149890153D36}" dt="2025-06-21T08:54:35.615" v="947" actId="1076"/>
          <ac:cxnSpMkLst>
            <pc:docMk/>
            <pc:sldMk cId="1827285362" sldId="342"/>
            <ac:cxnSpMk id="38" creationId="{0EE9654C-7621-0C65-9837-5FE3D41C63EB}"/>
          </ac:cxnSpMkLst>
        </pc:cxnChg>
        <pc:cxnChg chg="mod">
          <ac:chgData name="joyce.qu@mail.utoronto.ca" userId="S::urn:spo:guest#joyce.qu@mail.utoronto.ca::" providerId="AD" clId="Web-{08FD2C4A-262F-39D0-09F1-149890153D36}" dt="2025-06-21T08:54:35.646" v="948" actId="1076"/>
          <ac:cxnSpMkLst>
            <pc:docMk/>
            <pc:sldMk cId="1827285362" sldId="342"/>
            <ac:cxnSpMk id="39" creationId="{55D96680-C862-E410-5C3C-DA581BF26920}"/>
          </ac:cxnSpMkLst>
        </pc:cxnChg>
        <pc:cxnChg chg="mod">
          <ac:chgData name="joyce.qu@mail.utoronto.ca" userId="S::urn:spo:guest#joyce.qu@mail.utoronto.ca::" providerId="AD" clId="Web-{08FD2C4A-262F-39D0-09F1-149890153D36}" dt="2025-06-21T08:54:35.677" v="949" actId="1076"/>
          <ac:cxnSpMkLst>
            <pc:docMk/>
            <pc:sldMk cId="1827285362" sldId="342"/>
            <ac:cxnSpMk id="44" creationId="{8EA748EC-2523-5FAD-1B8C-6B443A9FE143}"/>
          </ac:cxnSpMkLst>
        </pc:cxnChg>
        <pc:cxnChg chg="mod">
          <ac:chgData name="joyce.qu@mail.utoronto.ca" userId="S::urn:spo:guest#joyce.qu@mail.utoronto.ca::" providerId="AD" clId="Web-{08FD2C4A-262F-39D0-09F1-149890153D36}" dt="2025-06-21T08:54:35.693" v="950" actId="1076"/>
          <ac:cxnSpMkLst>
            <pc:docMk/>
            <pc:sldMk cId="1827285362" sldId="342"/>
            <ac:cxnSpMk id="47" creationId="{B4DDD774-B322-06B3-6599-12A8581A1AF0}"/>
          </ac:cxnSpMkLst>
        </pc:cxnChg>
        <pc:cxnChg chg="mod">
          <ac:chgData name="joyce.qu@mail.utoronto.ca" userId="S::urn:spo:guest#joyce.qu@mail.utoronto.ca::" providerId="AD" clId="Web-{08FD2C4A-262F-39D0-09F1-149890153D36}" dt="2025-06-21T08:54:35.724" v="951" actId="1076"/>
          <ac:cxnSpMkLst>
            <pc:docMk/>
            <pc:sldMk cId="1827285362" sldId="342"/>
            <ac:cxnSpMk id="50" creationId="{E881E1FD-1B62-83D1-6872-5CD55D878125}"/>
          </ac:cxnSpMkLst>
        </pc:cxnChg>
        <pc:cxnChg chg="mod">
          <ac:chgData name="joyce.qu@mail.utoronto.ca" userId="S::urn:spo:guest#joyce.qu@mail.utoronto.ca::" providerId="AD" clId="Web-{08FD2C4A-262F-39D0-09F1-149890153D36}" dt="2025-06-21T09:10:24.420" v="1457" actId="14100"/>
          <ac:cxnSpMkLst>
            <pc:docMk/>
            <pc:sldMk cId="1827285362" sldId="342"/>
            <ac:cxnSpMk id="57" creationId="{F2A44C2B-9400-50C6-0204-1CD9950A9817}"/>
          </ac:cxnSpMkLst>
        </pc:cxnChg>
        <pc:cxnChg chg="mod">
          <ac:chgData name="joyce.qu@mail.utoronto.ca" userId="S::urn:spo:guest#joyce.qu@mail.utoronto.ca::" providerId="AD" clId="Web-{08FD2C4A-262F-39D0-09F1-149890153D36}" dt="2025-06-21T08:54:35.787" v="953" actId="1076"/>
          <ac:cxnSpMkLst>
            <pc:docMk/>
            <pc:sldMk cId="1827285362" sldId="342"/>
            <ac:cxnSpMk id="102" creationId="{89031A81-23A5-E504-DD64-A893CA5A26C9}"/>
          </ac:cxnSpMkLst>
        </pc:cxnChg>
      </pc:sldChg>
      <pc:sldChg chg="addSp delSp modSp mod modClrScheme chgLayout">
        <pc:chgData name="joyce.qu@mail.utoronto.ca" userId="S::urn:spo:guest#joyce.qu@mail.utoronto.ca::" providerId="AD" clId="Web-{08FD2C4A-262F-39D0-09F1-149890153D36}" dt="2025-06-21T08:50:52.811" v="915"/>
        <pc:sldMkLst>
          <pc:docMk/>
          <pc:sldMk cId="3908206692" sldId="343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908206692" sldId="343"/>
            <ac:spMk id="2" creationId="{B92B8A75-E9B4-75F8-B79B-CCD8073DFF09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908206692" sldId="343"/>
            <ac:spMk id="4" creationId="{060180C6-1BE9-253C-1ACF-FAEF8DDFFC0D}"/>
          </ac:spMkLst>
        </pc:spChg>
        <pc:spChg chg="mod">
          <ac:chgData name="joyce.qu@mail.utoronto.ca" userId="S::urn:spo:guest#joyce.qu@mail.utoronto.ca::" providerId="AD" clId="Web-{08FD2C4A-262F-39D0-09F1-149890153D36}" dt="2025-06-21T08:50:52.718" v="914"/>
          <ac:spMkLst>
            <pc:docMk/>
            <pc:sldMk cId="3908206692" sldId="343"/>
            <ac:spMk id="8" creationId="{28BE3D03-738A-8CB2-A7E1-76D5FED1B223}"/>
          </ac:spMkLst>
        </pc:spChg>
        <pc:spChg chg="mod">
          <ac:chgData name="joyce.qu@mail.utoronto.ca" userId="S::urn:spo:guest#joyce.qu@mail.utoronto.ca::" providerId="AD" clId="Web-{08FD2C4A-262F-39D0-09F1-149890153D36}" dt="2025-06-21T08:50:52.811" v="915"/>
          <ac:spMkLst>
            <pc:docMk/>
            <pc:sldMk cId="3908206692" sldId="343"/>
            <ac:spMk id="10" creationId="{0532393A-33CE-4E3B-C587-15042B4D3ED8}"/>
          </ac:spMkLst>
        </pc:spChg>
        <pc:graphicFrameChg chg="topLvl">
          <ac:chgData name="joyce.qu@mail.utoronto.ca" userId="S::urn:spo:guest#joyce.qu@mail.utoronto.ca::" providerId="AD" clId="Web-{08FD2C4A-262F-39D0-09F1-149890153D36}" dt="2025-06-21T08:42:15.252" v="786"/>
          <ac:graphicFrameMkLst>
            <pc:docMk/>
            <pc:sldMk cId="3908206692" sldId="343"/>
            <ac:graphicFrameMk id="18" creationId="{8F106BAB-B197-9FDD-A998-3718F87D6B31}"/>
          </ac:graphicFrameMkLst>
        </pc:graphicFrameChg>
        <pc:picChg chg="topLvl">
          <ac:chgData name="joyce.qu@mail.utoronto.ca" userId="S::urn:spo:guest#joyce.qu@mail.utoronto.ca::" providerId="AD" clId="Web-{08FD2C4A-262F-39D0-09F1-149890153D36}" dt="2025-06-21T08:42:15.252" v="786"/>
          <ac:picMkLst>
            <pc:docMk/>
            <pc:sldMk cId="3908206692" sldId="343"/>
            <ac:picMk id="15" creationId="{18808800-FC30-6821-C1EF-EFED6EAFBA73}"/>
          </ac:picMkLst>
        </pc:picChg>
      </pc:sldChg>
      <pc:sldChg chg="modSp mod modClrScheme chgLayout">
        <pc:chgData name="joyce.qu@mail.utoronto.ca" userId="S::urn:spo:guest#joyce.qu@mail.utoronto.ca::" providerId="AD" clId="Web-{08FD2C4A-262F-39D0-09F1-149890153D36}" dt="2025-06-21T08:45:15.803" v="815"/>
        <pc:sldMkLst>
          <pc:docMk/>
          <pc:sldMk cId="210936920" sldId="344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10936920" sldId="344"/>
            <ac:spMk id="2" creationId="{91383976-6101-770E-7C7E-ADECE13005AD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10936920" sldId="344"/>
            <ac:spMk id="4" creationId="{423E40F8-29B6-712F-58DC-781FB0BF4EED}"/>
          </ac:spMkLst>
        </pc:spChg>
        <pc:spChg chg="mod">
          <ac:chgData name="joyce.qu@mail.utoronto.ca" userId="S::urn:spo:guest#joyce.qu@mail.utoronto.ca::" providerId="AD" clId="Web-{08FD2C4A-262F-39D0-09F1-149890153D36}" dt="2025-06-21T08:45:09.240" v="814"/>
          <ac:spMkLst>
            <pc:docMk/>
            <pc:sldMk cId="210936920" sldId="344"/>
            <ac:spMk id="7" creationId="{47100FB6-5090-09EF-2CA1-E9D0F78E31B3}"/>
          </ac:spMkLst>
        </pc:spChg>
        <pc:spChg chg="mod">
          <ac:chgData name="joyce.qu@mail.utoronto.ca" userId="S::urn:spo:guest#joyce.qu@mail.utoronto.ca::" providerId="AD" clId="Web-{08FD2C4A-262F-39D0-09F1-149890153D36}" dt="2025-06-21T08:45:15.803" v="815"/>
          <ac:spMkLst>
            <pc:docMk/>
            <pc:sldMk cId="210936920" sldId="344"/>
            <ac:spMk id="8" creationId="{E309E969-09B2-167A-060F-F0D5B7C4DB85}"/>
          </ac:spMkLst>
        </pc:spChg>
        <pc:graphicFrameChg chg="mod ord">
          <ac:chgData name="joyce.qu@mail.utoronto.ca" userId="S::urn:spo:guest#joyce.qu@mail.utoronto.ca::" providerId="AD" clId="Web-{08FD2C4A-262F-39D0-09F1-149890153D36}" dt="2025-06-21T07:43:22.594" v="10"/>
          <ac:graphicFrameMkLst>
            <pc:docMk/>
            <pc:sldMk cId="210936920" sldId="344"/>
            <ac:graphicFrameMk id="5" creationId="{714D880F-69A8-006E-D2A2-9EB5134E1BEE}"/>
          </ac:graphicFrameMkLst>
        </pc:graphicFrame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2367831065" sldId="345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367831065" sldId="345"/>
            <ac:spMk id="2" creationId="{7501A539-2FC7-1CBA-95C8-68062922CE34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367831065" sldId="345"/>
            <ac:spMk id="4" creationId="{D4C6BA66-DFA4-4BC9-8A1C-A4F03FC7582A}"/>
          </ac:spMkLst>
        </pc:spChg>
        <pc:picChg chg="mod ord">
          <ac:chgData name="joyce.qu@mail.utoronto.ca" userId="S::urn:spo:guest#joyce.qu@mail.utoronto.ca::" providerId="AD" clId="Web-{08FD2C4A-262F-39D0-09F1-149890153D36}" dt="2025-06-21T07:43:22.594" v="10"/>
          <ac:picMkLst>
            <pc:docMk/>
            <pc:sldMk cId="2367831065" sldId="345"/>
            <ac:picMk id="6" creationId="{8469C200-5D62-555E-D5D5-DA4729E47968}"/>
          </ac:picMkLst>
        </pc:pic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1338796368" sldId="347"/>
        </pc:sldMkLst>
      </pc:sldChg>
      <pc:sldChg chg="modSp mod modClrScheme chgLayout">
        <pc:chgData name="joyce.qu@mail.utoronto.ca" userId="S::urn:spo:guest#joyce.qu@mail.utoronto.ca::" providerId="AD" clId="Web-{08FD2C4A-262F-39D0-09F1-149890153D36}" dt="2025-06-21T08:45:33.241" v="819"/>
        <pc:sldMkLst>
          <pc:docMk/>
          <pc:sldMk cId="1930427115" sldId="353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930427115" sldId="353"/>
            <ac:spMk id="4" creationId="{CC567962-D71F-DE11-2554-59B9907B36E8}"/>
          </ac:spMkLst>
        </pc:spChg>
        <pc:spChg chg="mod">
          <ac:chgData name="joyce.qu@mail.utoronto.ca" userId="S::urn:spo:guest#joyce.qu@mail.utoronto.ca::" providerId="AD" clId="Web-{08FD2C4A-262F-39D0-09F1-149890153D36}" dt="2025-06-21T08:41:15.767" v="780" actId="20577"/>
          <ac:spMkLst>
            <pc:docMk/>
            <pc:sldMk cId="1930427115" sldId="353"/>
            <ac:spMk id="13" creationId="{1B5085C2-CEEA-D5AD-3069-B94EB7B54A0D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930427115" sldId="353"/>
            <ac:spMk id="26" creationId="{CFF87FD0-D913-EB78-46CD-E96D10419252}"/>
          </ac:spMkLst>
        </pc:spChg>
        <pc:spChg chg="mod">
          <ac:chgData name="joyce.qu@mail.utoronto.ca" userId="S::urn:spo:guest#joyce.qu@mail.utoronto.ca::" providerId="AD" clId="Web-{08FD2C4A-262F-39D0-09F1-149890153D36}" dt="2025-06-21T08:45:33.241" v="819"/>
          <ac:spMkLst>
            <pc:docMk/>
            <pc:sldMk cId="1930427115" sldId="353"/>
            <ac:spMk id="80" creationId="{59590130-E8DA-7B75-7D94-299983E7AC8D}"/>
          </ac:spMkLst>
        </pc:spChg>
        <pc:grpChg chg="mod">
          <ac:chgData name="joyce.qu@mail.utoronto.ca" userId="S::urn:spo:guest#joyce.qu@mail.utoronto.ca::" providerId="AD" clId="Web-{08FD2C4A-262F-39D0-09F1-149890153D36}" dt="2025-06-21T08:41:23.455" v="782" actId="14100"/>
          <ac:grpSpMkLst>
            <pc:docMk/>
            <pc:sldMk cId="1930427115" sldId="353"/>
            <ac:grpSpMk id="5" creationId="{61002032-B4C1-3D9D-92DC-8340886B0701}"/>
          </ac:grpSpMkLst>
        </pc:grpChg>
      </pc:sldChg>
      <pc:sldChg chg="addSp delSp modSp mod modClrScheme addAnim delAnim chgLayout">
        <pc:chgData name="joyce.qu@mail.utoronto.ca" userId="S::urn:spo:guest#joyce.qu@mail.utoronto.ca::" providerId="AD" clId="Web-{08FD2C4A-262F-39D0-09F1-149890153D36}" dt="2025-06-21T09:08:12.633" v="1435" actId="1076"/>
        <pc:sldMkLst>
          <pc:docMk/>
          <pc:sldMk cId="825535337" sldId="354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825535337" sldId="354"/>
            <ac:spMk id="4" creationId="{CB069F1A-C68A-4F58-038B-47AE7459F2E1}"/>
          </ac:spMkLst>
        </pc:spChg>
        <pc:spChg chg="mod">
          <ac:chgData name="joyce.qu@mail.utoronto.ca" userId="S::urn:spo:guest#joyce.qu@mail.utoronto.ca::" providerId="AD" clId="Web-{08FD2C4A-262F-39D0-09F1-149890153D36}" dt="2025-06-21T08:45:27.225" v="817"/>
          <ac:spMkLst>
            <pc:docMk/>
            <pc:sldMk cId="825535337" sldId="354"/>
            <ac:spMk id="6" creationId="{1AE2B30F-3ABF-D3ED-04DE-D62C97150C9D}"/>
          </ac:spMkLst>
        </pc:spChg>
        <pc:spChg chg="mod">
          <ac:chgData name="joyce.qu@mail.utoronto.ca" userId="S::urn:spo:guest#joyce.qu@mail.utoronto.ca::" providerId="AD" clId="Web-{08FD2C4A-262F-39D0-09F1-149890153D36}" dt="2025-06-21T08:45:27.272" v="818"/>
          <ac:spMkLst>
            <pc:docMk/>
            <pc:sldMk cId="825535337" sldId="354"/>
            <ac:spMk id="10" creationId="{AADAE513-1BBB-81AB-201A-F04305E2923B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825535337" sldId="354"/>
            <ac:spMk id="26" creationId="{12B8B0E7-CE05-9D4D-9188-22C4E635EDBD}"/>
          </ac:spMkLst>
        </pc:spChg>
        <pc:spChg chg="mod">
          <ac:chgData name="joyce.qu@mail.utoronto.ca" userId="S::urn:spo:guest#joyce.qu@mail.utoronto.ca::" providerId="AD" clId="Web-{08FD2C4A-262F-39D0-09F1-149890153D36}" dt="2025-06-21T09:08:12.493" v="1428" actId="1076"/>
          <ac:spMkLst>
            <pc:docMk/>
            <pc:sldMk cId="825535337" sldId="354"/>
            <ac:spMk id="79" creationId="{97C92C91-B478-BD50-7EF6-1DC3D86F2DE1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8:12.508" v="1429" actId="1076"/>
          <ac:spMkLst>
            <pc:docMk/>
            <pc:sldMk cId="825535337" sldId="354"/>
            <ac:spMk id="113" creationId="{474F9243-1A4C-8DA8-52B1-D0F1F6B941A0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8:12.540" v="1430" actId="1076"/>
          <ac:spMkLst>
            <pc:docMk/>
            <pc:sldMk cId="825535337" sldId="354"/>
            <ac:spMk id="175" creationId="{E0FDF1B7-0520-F1D9-E276-C9F7C06FC39E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8:12.571" v="1432" actId="1076"/>
          <ac:spMkLst>
            <pc:docMk/>
            <pc:sldMk cId="825535337" sldId="354"/>
            <ac:spMk id="181" creationId="{C855ADB3-492F-F4C4-910F-FC163BA3EA69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8:12.586" v="1433" actId="1076"/>
          <ac:spMkLst>
            <pc:docMk/>
            <pc:sldMk cId="825535337" sldId="354"/>
            <ac:spMk id="183" creationId="{1179A627-E22E-F0EC-156A-4148F72224F2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7:28.945" v="1413" actId="1076"/>
          <ac:spMkLst>
            <pc:docMk/>
            <pc:sldMk cId="825535337" sldId="354"/>
            <ac:spMk id="207" creationId="{A09E8251-0573-9EFB-2632-5D28F25FF6E8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7:28.976" v="1414" actId="1076"/>
          <ac:spMkLst>
            <pc:docMk/>
            <pc:sldMk cId="825535337" sldId="354"/>
            <ac:spMk id="209" creationId="{9758A71E-32BE-BFF0-B0E4-60EFD57C9A37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7:28.992" v="1415" actId="1076"/>
          <ac:spMkLst>
            <pc:docMk/>
            <pc:sldMk cId="825535337" sldId="354"/>
            <ac:spMk id="211" creationId="{99E8CD4B-1389-8BC2-E9EC-38D42DF5344F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7:29.023" v="1417" actId="1076"/>
          <ac:spMkLst>
            <pc:docMk/>
            <pc:sldMk cId="825535337" sldId="354"/>
            <ac:spMk id="249" creationId="{925F9DD9-5FA4-E7C3-B22D-65E9F2F68129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7:29.039" v="1418" actId="1076"/>
          <ac:spMkLst>
            <pc:docMk/>
            <pc:sldMk cId="825535337" sldId="354"/>
            <ac:spMk id="251" creationId="{CC6F3D8A-2AA1-B755-5B3C-49DA9C32160D}"/>
          </ac:spMkLst>
        </pc:spChg>
        <pc:spChg chg="add mod topLvl">
          <ac:chgData name="joyce.qu@mail.utoronto.ca" userId="S::urn:spo:guest#joyce.qu@mail.utoronto.ca::" providerId="AD" clId="Web-{08FD2C4A-262F-39D0-09F1-149890153D36}" dt="2025-06-21T09:07:29.070" v="1419" actId="1076"/>
          <ac:spMkLst>
            <pc:docMk/>
            <pc:sldMk cId="825535337" sldId="354"/>
            <ac:spMk id="253" creationId="{73142E81-A5C4-C727-0F31-6D0F6DCCDEBF}"/>
          </ac:spMkLst>
        </pc:spChg>
        <pc:grpChg chg="mod">
          <ac:chgData name="joyce.qu@mail.utoronto.ca" userId="S::urn:spo:guest#joyce.qu@mail.utoronto.ca::" providerId="AD" clId="Web-{08FD2C4A-262F-39D0-09F1-149890153D36}" dt="2025-06-21T09:03:35.237" v="1252" actId="1076"/>
          <ac:grpSpMkLst>
            <pc:docMk/>
            <pc:sldMk cId="825535337" sldId="354"/>
            <ac:grpSpMk id="8" creationId="{9464D4F1-161B-4777-0DC3-5F20D581CB9F}"/>
          </ac:grpSpMkLst>
        </pc:grpChg>
        <pc:grpChg chg="add mod">
          <ac:chgData name="joyce.qu@mail.utoronto.ca" userId="S::urn:spo:guest#joyce.qu@mail.utoronto.ca::" providerId="AD" clId="Web-{08FD2C4A-262F-39D0-09F1-149890153D36}" dt="2025-06-21T09:08:12.633" v="1435" actId="1076"/>
          <ac:grpSpMkLst>
            <pc:docMk/>
            <pc:sldMk cId="825535337" sldId="354"/>
            <ac:grpSpMk id="259" creationId="{46E3C81B-A8DE-EDF4-65B5-79FAAEF74B55}"/>
          </ac:grpSpMkLst>
        </pc:grpChg>
        <pc:cxnChg chg="add mod">
          <ac:chgData name="joyce.qu@mail.utoronto.ca" userId="S::urn:spo:guest#joyce.qu@mail.utoronto.ca::" providerId="AD" clId="Web-{08FD2C4A-262F-39D0-09F1-149890153D36}" dt="2025-06-21T09:08:12.555" v="1431" actId="1076"/>
          <ac:cxnSpMkLst>
            <pc:docMk/>
            <pc:sldMk cId="825535337" sldId="354"/>
            <ac:cxnSpMk id="179" creationId="{47A60C98-0053-BDE2-C72E-11548AAA2088}"/>
          </ac:cxnSpMkLst>
        </pc:cxnChg>
        <pc:cxnChg chg="add mod">
          <ac:chgData name="joyce.qu@mail.utoronto.ca" userId="S::urn:spo:guest#joyce.qu@mail.utoronto.ca::" providerId="AD" clId="Web-{08FD2C4A-262F-39D0-09F1-149890153D36}" dt="2025-06-21T09:08:12.602" v="1434" actId="1076"/>
          <ac:cxnSpMkLst>
            <pc:docMk/>
            <pc:sldMk cId="825535337" sldId="354"/>
            <ac:cxnSpMk id="185" creationId="{E1717A52-2849-3A67-D71C-1407AEFC3827}"/>
          </ac:cxnSpMkLst>
        </pc:cxnChg>
      </pc:sldChg>
      <pc:sldChg chg="modSp mod modClrScheme chgLayout">
        <pc:chgData name="joyce.qu@mail.utoronto.ca" userId="S::urn:spo:guest#joyce.qu@mail.utoronto.ca::" providerId="AD" clId="Web-{08FD2C4A-262F-39D0-09F1-149890153D36}" dt="2025-06-21T08:45:23.428" v="816"/>
        <pc:sldMkLst>
          <pc:docMk/>
          <pc:sldMk cId="869652541" sldId="355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869652541" sldId="355"/>
            <ac:spMk id="2" creationId="{A98B0D21-820A-1451-9C8D-8395A9497FBF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869652541" sldId="355"/>
            <ac:spMk id="4" creationId="{65EC2916-EEE6-AEE0-F320-3DCC8BB4AE75}"/>
          </ac:spMkLst>
        </pc:spChg>
        <pc:spChg chg="mod">
          <ac:chgData name="joyce.qu@mail.utoronto.ca" userId="S::urn:spo:guest#joyce.qu@mail.utoronto.ca::" providerId="AD" clId="Web-{08FD2C4A-262F-39D0-09F1-149890153D36}" dt="2025-06-21T08:40:13.125" v="773" actId="1076"/>
          <ac:spMkLst>
            <pc:docMk/>
            <pc:sldMk cId="869652541" sldId="355"/>
            <ac:spMk id="7" creationId="{E13F9823-CC81-F1AE-EB22-B937491F741D}"/>
          </ac:spMkLst>
        </pc:spChg>
        <pc:spChg chg="mod">
          <ac:chgData name="joyce.qu@mail.utoronto.ca" userId="S::urn:spo:guest#joyce.qu@mail.utoronto.ca::" providerId="AD" clId="Web-{08FD2C4A-262F-39D0-09F1-149890153D36}" dt="2025-06-21T08:40:16.203" v="775" actId="1076"/>
          <ac:spMkLst>
            <pc:docMk/>
            <pc:sldMk cId="869652541" sldId="355"/>
            <ac:spMk id="23" creationId="{67356B42-A59D-DC9C-0A0C-C5F7C313D29F}"/>
          </ac:spMkLst>
        </pc:spChg>
        <pc:spChg chg="mod">
          <ac:chgData name="joyce.qu@mail.utoronto.ca" userId="S::urn:spo:guest#joyce.qu@mail.utoronto.ca::" providerId="AD" clId="Web-{08FD2C4A-262F-39D0-09F1-149890153D36}" dt="2025-06-21T08:45:23.428" v="816"/>
          <ac:spMkLst>
            <pc:docMk/>
            <pc:sldMk cId="869652541" sldId="355"/>
            <ac:spMk id="47" creationId="{51430583-1B28-4D14-1FAC-FE811E493940}"/>
          </ac:spMkLst>
        </pc:spChg>
        <pc:grpChg chg="mod">
          <ac:chgData name="joyce.qu@mail.utoronto.ca" userId="S::urn:spo:guest#joyce.qu@mail.utoronto.ca::" providerId="AD" clId="Web-{08FD2C4A-262F-39D0-09F1-149890153D36}" dt="2025-06-21T08:40:45.641" v="779" actId="1076"/>
          <ac:grpSpMkLst>
            <pc:docMk/>
            <pc:sldMk cId="869652541" sldId="355"/>
            <ac:grpSpMk id="8" creationId="{5C157A3E-048D-B5D6-0C16-D9FFB1FE19B5}"/>
          </ac:grpSpMkLst>
        </pc:grp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1228005143" sldId="356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228005143" sldId="356"/>
            <ac:spMk id="2" creationId="{D3CD5454-0DA8-88BC-CCB1-187D3747F39A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228005143" sldId="356"/>
            <ac:spMk id="4" creationId="{30AA6575-BF92-60B4-FB90-9B8F3539835A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2898987501" sldId="357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898987501" sldId="357"/>
            <ac:spMk id="4" creationId="{6EAA152C-F048-3BEC-7255-D2D99C2A90E2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898987501" sldId="357"/>
            <ac:spMk id="5" creationId="{C0B5002F-B6E6-9C95-118A-19C17A792F4B}"/>
          </ac:spMkLst>
        </pc:spChg>
        <pc:picChg chg="mod ord">
          <ac:chgData name="joyce.qu@mail.utoronto.ca" userId="S::urn:spo:guest#joyce.qu@mail.utoronto.ca::" providerId="AD" clId="Web-{08FD2C4A-262F-39D0-09F1-149890153D36}" dt="2025-06-21T07:43:22.594" v="10"/>
          <ac:picMkLst>
            <pc:docMk/>
            <pc:sldMk cId="2898987501" sldId="357"/>
            <ac:picMk id="12" creationId="{7ACF7C44-479B-207E-3BB5-25B9AEF2B1BC}"/>
          </ac:picMkLst>
        </pc:pic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93526416" sldId="358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93526416" sldId="358"/>
            <ac:spMk id="4" creationId="{D20DE6E4-CAC2-9AB4-55FF-DCC2E5846154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93526416" sldId="358"/>
            <ac:spMk id="5" creationId="{DF947735-8A79-070A-72F8-7CA9E75D9B31}"/>
          </ac:spMkLst>
        </pc:spChg>
        <pc:picChg chg="mod ord">
          <ac:chgData name="joyce.qu@mail.utoronto.ca" userId="S::urn:spo:guest#joyce.qu@mail.utoronto.ca::" providerId="AD" clId="Web-{08FD2C4A-262F-39D0-09F1-149890153D36}" dt="2025-06-21T07:43:22.594" v="10"/>
          <ac:picMkLst>
            <pc:docMk/>
            <pc:sldMk cId="93526416" sldId="358"/>
            <ac:picMk id="7" creationId="{1F40985E-C64F-D05B-697A-7129A2F40CC0}"/>
          </ac:picMkLst>
        </pc:pic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3701189792" sldId="359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701189792" sldId="359"/>
            <ac:spMk id="4" creationId="{7165FEF9-D92A-DC20-7876-77E599EEBBAC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701189792" sldId="359"/>
            <ac:spMk id="5" creationId="{E6E51133-B2F6-3E48-B0E3-82409929F6B3}"/>
          </ac:spMkLst>
        </pc:spChg>
        <pc:picChg chg="mod ord">
          <ac:chgData name="joyce.qu@mail.utoronto.ca" userId="S::urn:spo:guest#joyce.qu@mail.utoronto.ca::" providerId="AD" clId="Web-{08FD2C4A-262F-39D0-09F1-149890153D36}" dt="2025-06-21T07:43:22.594" v="10"/>
          <ac:picMkLst>
            <pc:docMk/>
            <pc:sldMk cId="3701189792" sldId="359"/>
            <ac:picMk id="8" creationId="{6B877C3F-86FE-936D-8C0A-8B68DFCA0DCD}"/>
          </ac:picMkLst>
        </pc:pic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1988602056" sldId="360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988602056" sldId="360"/>
            <ac:spMk id="4" creationId="{F443B6D8-9A12-E56B-B48F-F0C96D2F8470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988602056" sldId="360"/>
            <ac:spMk id="5" creationId="{F90015D4-398C-8CEB-4177-5C5C057A0E4F}"/>
          </ac:spMkLst>
        </pc:spChg>
        <pc:picChg chg="mod ord">
          <ac:chgData name="joyce.qu@mail.utoronto.ca" userId="S::urn:spo:guest#joyce.qu@mail.utoronto.ca::" providerId="AD" clId="Web-{08FD2C4A-262F-39D0-09F1-149890153D36}" dt="2025-06-21T07:43:22.594" v="10"/>
          <ac:picMkLst>
            <pc:docMk/>
            <pc:sldMk cId="1988602056" sldId="360"/>
            <ac:picMk id="8" creationId="{1D5AB5C0-1B72-9222-60C7-3294572D5D42}"/>
          </ac:picMkLst>
        </pc:pic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3657310549" sldId="361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657310549" sldId="361"/>
            <ac:spMk id="2" creationId="{55045962-F171-48F9-7415-337B792B53BD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657310549" sldId="361"/>
            <ac:spMk id="3" creationId="{A7B28C10-BB9D-3867-077C-5C0E84CD5896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657310549" sldId="361"/>
            <ac:spMk id="4" creationId="{749960C3-7F2F-FF48-545A-6FE7AD01EDB5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2676415617" sldId="362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676415617" sldId="362"/>
            <ac:spMk id="2" creationId="{D2688617-D184-DAF7-A928-6781BD9D4047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676415617" sldId="362"/>
            <ac:spMk id="3" creationId="{EE6E2402-12C5-C755-999B-338CF7DEBBA8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676415617" sldId="362"/>
            <ac:spMk id="4" creationId="{B8EEC4AE-D02A-FD94-018D-27AB1F147298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709698358" sldId="363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709698358" sldId="363"/>
            <ac:spMk id="2" creationId="{4EFACCCD-2F9E-1346-BB4A-EF3F7A621055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709698358" sldId="363"/>
            <ac:spMk id="4" creationId="{25A16E16-0D97-6BB1-6A05-3619EB07AACA}"/>
          </ac:spMkLst>
        </pc:spChg>
        <pc:picChg chg="mod ord">
          <ac:chgData name="joyce.qu@mail.utoronto.ca" userId="S::urn:spo:guest#joyce.qu@mail.utoronto.ca::" providerId="AD" clId="Web-{08FD2C4A-262F-39D0-09F1-149890153D36}" dt="2025-06-21T07:43:22.594" v="10"/>
          <ac:picMkLst>
            <pc:docMk/>
            <pc:sldMk cId="709698358" sldId="363"/>
            <ac:picMk id="5" creationId="{C5FD3D58-9D35-0078-E74B-38DF84E4A442}"/>
          </ac:picMkLst>
        </pc:pic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3898717049" sldId="364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898717049" sldId="364"/>
            <ac:spMk id="2" creationId="{DFCEBFF0-2821-0DFE-97DC-3D4991E9DD41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898717049" sldId="364"/>
            <ac:spMk id="3" creationId="{1EC6BFC1-B878-5C3B-B8B1-E9C77F7FD640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3898717049" sldId="364"/>
            <ac:spMk id="4" creationId="{7C7C113B-15C6-C851-8267-BE16CE4F58D8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1217747620" sldId="365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217747620" sldId="365"/>
            <ac:spMk id="2" creationId="{BAE50D04-CD32-3060-15AA-CEE9B29E58CE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1217747620" sldId="365"/>
            <ac:spMk id="4" creationId="{39D7EC1B-87F5-4407-D070-BAA87F07DBDE}"/>
          </ac:spMkLst>
        </pc:spChg>
        <pc:picChg chg="mod ord">
          <ac:chgData name="joyce.qu@mail.utoronto.ca" userId="S::urn:spo:guest#joyce.qu@mail.utoronto.ca::" providerId="AD" clId="Web-{08FD2C4A-262F-39D0-09F1-149890153D36}" dt="2025-06-21T07:43:22.594" v="10"/>
          <ac:picMkLst>
            <pc:docMk/>
            <pc:sldMk cId="1217747620" sldId="365"/>
            <ac:picMk id="6" creationId="{D4F12FC2-E131-5CAE-683E-52E916A42D3E}"/>
          </ac:picMkLst>
        </pc:picChg>
      </pc:sldChg>
      <pc:sldChg chg="modSp mod modClrScheme chgLayout">
        <pc:chgData name="joyce.qu@mail.utoronto.ca" userId="S::urn:spo:guest#joyce.qu@mail.utoronto.ca::" providerId="AD" clId="Web-{08FD2C4A-262F-39D0-09F1-149890153D36}" dt="2025-06-21T07:43:22.594" v="10"/>
        <pc:sldMkLst>
          <pc:docMk/>
          <pc:sldMk cId="4184519340" sldId="366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84519340" sldId="366"/>
            <ac:spMk id="2" creationId="{E441B2A3-9B84-DA78-9599-E5876476B56B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84519340" sldId="366"/>
            <ac:spMk id="4" creationId="{502892D9-8EDC-6D89-3FFA-9880038D97DA}"/>
          </ac:spMkLst>
        </pc:spChg>
      </pc:sldChg>
      <pc:sldChg chg="modSp mod modClrScheme chgLayout">
        <pc:chgData name="joyce.qu@mail.utoronto.ca" userId="S::urn:spo:guest#joyce.qu@mail.utoronto.ca::" providerId="AD" clId="Web-{08FD2C4A-262F-39D0-09F1-149890153D36}" dt="2025-06-21T08:51:20.656" v="919"/>
        <pc:sldMkLst>
          <pc:docMk/>
          <pc:sldMk cId="2654911623" sldId="367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654911623" sldId="367"/>
            <ac:spMk id="2" creationId="{EA6D5299-E3F8-13C9-045E-B2C55157BD90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654911623" sldId="367"/>
            <ac:spMk id="4" creationId="{20E76A28-3995-FF9C-1E67-67070E897EA1}"/>
          </ac:spMkLst>
        </pc:spChg>
        <pc:spChg chg="mod">
          <ac:chgData name="joyce.qu@mail.utoronto.ca" userId="S::urn:spo:guest#joyce.qu@mail.utoronto.ca::" providerId="AD" clId="Web-{08FD2C4A-262F-39D0-09F1-149890153D36}" dt="2025-06-21T08:51:20.656" v="919"/>
          <ac:spMkLst>
            <pc:docMk/>
            <pc:sldMk cId="2654911623" sldId="367"/>
            <ac:spMk id="12" creationId="{B9083A16-740F-0E9F-0A51-683966412649}"/>
          </ac:spMkLst>
        </pc:spChg>
        <pc:spChg chg="mod">
          <ac:chgData name="joyce.qu@mail.utoronto.ca" userId="S::urn:spo:guest#joyce.qu@mail.utoronto.ca::" providerId="AD" clId="Web-{08FD2C4A-262F-39D0-09F1-149890153D36}" dt="2025-06-21T08:48:40.994" v="884"/>
          <ac:spMkLst>
            <pc:docMk/>
            <pc:sldMk cId="2654911623" sldId="367"/>
            <ac:spMk id="18" creationId="{CF334CE2-D027-994B-C0A3-275914F6912B}"/>
          </ac:spMkLst>
        </pc:spChg>
        <pc:spChg chg="mod">
          <ac:chgData name="joyce.qu@mail.utoronto.ca" userId="S::urn:spo:guest#joyce.qu@mail.utoronto.ca::" providerId="AD" clId="Web-{08FD2C4A-262F-39D0-09F1-149890153D36}" dt="2025-06-21T08:48:40.994" v="883"/>
          <ac:spMkLst>
            <pc:docMk/>
            <pc:sldMk cId="2654911623" sldId="367"/>
            <ac:spMk id="20" creationId="{F30FA4B1-E5FD-0B22-7889-3E4F2C024F64}"/>
          </ac:spMkLst>
        </pc:spChg>
        <pc:spChg chg="mod">
          <ac:chgData name="joyce.qu@mail.utoronto.ca" userId="S::urn:spo:guest#joyce.qu@mail.utoronto.ca::" providerId="AD" clId="Web-{08FD2C4A-262F-39D0-09F1-149890153D36}" dt="2025-06-21T08:48:50.088" v="890"/>
          <ac:spMkLst>
            <pc:docMk/>
            <pc:sldMk cId="2654911623" sldId="367"/>
            <ac:spMk id="24" creationId="{051B7E31-7087-C1CA-54C6-832F42567A1C}"/>
          </ac:spMkLst>
        </pc:spChg>
        <pc:spChg chg="mod">
          <ac:chgData name="joyce.qu@mail.utoronto.ca" userId="S::urn:spo:guest#joyce.qu@mail.utoronto.ca::" providerId="AD" clId="Web-{08FD2C4A-262F-39D0-09F1-149890153D36}" dt="2025-06-21T08:48:40.994" v="885"/>
          <ac:spMkLst>
            <pc:docMk/>
            <pc:sldMk cId="2654911623" sldId="367"/>
            <ac:spMk id="30" creationId="{D7D266D3-AF2E-820C-D17E-CB187B499C0C}"/>
          </ac:spMkLst>
        </pc:spChg>
        <pc:spChg chg="mod">
          <ac:chgData name="joyce.qu@mail.utoronto.ca" userId="S::urn:spo:guest#joyce.qu@mail.utoronto.ca::" providerId="AD" clId="Web-{08FD2C4A-262F-39D0-09F1-149890153D36}" dt="2025-06-21T08:48:40.994" v="886"/>
          <ac:spMkLst>
            <pc:docMk/>
            <pc:sldMk cId="2654911623" sldId="367"/>
            <ac:spMk id="31" creationId="{1968186D-E579-EDC7-1CC4-17DB8DDCD9FA}"/>
          </ac:spMkLst>
        </pc:spChg>
        <pc:spChg chg="mod">
          <ac:chgData name="joyce.qu@mail.utoronto.ca" userId="S::urn:spo:guest#joyce.qu@mail.utoronto.ca::" providerId="AD" clId="Web-{08FD2C4A-262F-39D0-09F1-149890153D36}" dt="2025-06-21T08:48:40.994" v="887"/>
          <ac:spMkLst>
            <pc:docMk/>
            <pc:sldMk cId="2654911623" sldId="367"/>
            <ac:spMk id="60" creationId="{36B7250E-7A32-E891-73C7-F2046A3CB6D5}"/>
          </ac:spMkLst>
        </pc:spChg>
        <pc:spChg chg="mod">
          <ac:chgData name="joyce.qu@mail.utoronto.ca" userId="S::urn:spo:guest#joyce.qu@mail.utoronto.ca::" providerId="AD" clId="Web-{08FD2C4A-262F-39D0-09F1-149890153D36}" dt="2025-06-21T08:46:28.648" v="833"/>
          <ac:spMkLst>
            <pc:docMk/>
            <pc:sldMk cId="2654911623" sldId="367"/>
            <ac:spMk id="64" creationId="{98B7EFE8-7422-3677-4FBA-1DD554ADA192}"/>
          </ac:spMkLst>
        </pc:spChg>
        <pc:spChg chg="mod">
          <ac:chgData name="joyce.qu@mail.utoronto.ca" userId="S::urn:spo:guest#joyce.qu@mail.utoronto.ca::" providerId="AD" clId="Web-{08FD2C4A-262F-39D0-09F1-149890153D36}" dt="2025-06-21T08:48:50.088" v="891"/>
          <ac:spMkLst>
            <pc:docMk/>
            <pc:sldMk cId="2654911623" sldId="367"/>
            <ac:spMk id="83" creationId="{C7CFF08A-2186-3FF3-DFB8-7239ABEE3FC6}"/>
          </ac:spMkLst>
        </pc:spChg>
        <pc:spChg chg="mod">
          <ac:chgData name="joyce.qu@mail.utoronto.ca" userId="S::urn:spo:guest#joyce.qu@mail.utoronto.ca::" providerId="AD" clId="Web-{08FD2C4A-262F-39D0-09F1-149890153D36}" dt="2025-06-21T08:48:50.088" v="893"/>
          <ac:spMkLst>
            <pc:docMk/>
            <pc:sldMk cId="2654911623" sldId="367"/>
            <ac:spMk id="108" creationId="{E9D89B25-C855-C5EF-D134-0188E2B29ABA}"/>
          </ac:spMkLst>
        </pc:spChg>
        <pc:spChg chg="mod">
          <ac:chgData name="joyce.qu@mail.utoronto.ca" userId="S::urn:spo:guest#joyce.qu@mail.utoronto.ca::" providerId="AD" clId="Web-{08FD2C4A-262F-39D0-09F1-149890153D36}" dt="2025-06-21T08:48:50.213" v="894"/>
          <ac:spMkLst>
            <pc:docMk/>
            <pc:sldMk cId="2654911623" sldId="367"/>
            <ac:spMk id="113" creationId="{9CB9F3B7-0EAD-6D13-A92A-655020B3CD0C}"/>
          </ac:spMkLst>
        </pc:spChg>
        <pc:spChg chg="mod">
          <ac:chgData name="joyce.qu@mail.utoronto.ca" userId="S::urn:spo:guest#joyce.qu@mail.utoronto.ca::" providerId="AD" clId="Web-{08FD2C4A-262F-39D0-09F1-149890153D36}" dt="2025-06-21T08:48:41.010" v="888"/>
          <ac:spMkLst>
            <pc:docMk/>
            <pc:sldMk cId="2654911623" sldId="367"/>
            <ac:spMk id="126" creationId="{88440DB0-6019-BAFE-DE68-6142EF3C311D}"/>
          </ac:spMkLst>
        </pc:spChg>
        <pc:spChg chg="mod">
          <ac:chgData name="joyce.qu@mail.utoronto.ca" userId="S::urn:spo:guest#joyce.qu@mail.utoronto.ca::" providerId="AD" clId="Web-{08FD2C4A-262F-39D0-09F1-149890153D36}" dt="2025-06-21T08:48:41.166" v="889"/>
          <ac:spMkLst>
            <pc:docMk/>
            <pc:sldMk cId="2654911623" sldId="367"/>
            <ac:spMk id="127" creationId="{7ADF557D-BBCD-7BF3-9AF9-502CE129628C}"/>
          </ac:spMkLst>
        </pc:spChg>
        <pc:spChg chg="mod">
          <ac:chgData name="joyce.qu@mail.utoronto.ca" userId="S::urn:spo:guest#joyce.qu@mail.utoronto.ca::" providerId="AD" clId="Web-{08FD2C4A-262F-39D0-09F1-149890153D36}" dt="2025-06-21T08:45:49.772" v="824"/>
          <ac:spMkLst>
            <pc:docMk/>
            <pc:sldMk cId="2654911623" sldId="367"/>
            <ac:spMk id="128" creationId="{4AB546BA-2316-D589-5BCD-D22274BDC515}"/>
          </ac:spMkLst>
        </pc:spChg>
        <pc:spChg chg="mod">
          <ac:chgData name="joyce.qu@mail.utoronto.ca" userId="S::urn:spo:guest#joyce.qu@mail.utoronto.ca::" providerId="AD" clId="Web-{08FD2C4A-262F-39D0-09F1-149890153D36}" dt="2025-06-21T08:47:32.884" v="843"/>
          <ac:spMkLst>
            <pc:docMk/>
            <pc:sldMk cId="2654911623" sldId="367"/>
            <ac:spMk id="129" creationId="{349F5425-620F-DF6D-ABE7-1AB90F2CC5E0}"/>
          </ac:spMkLst>
        </pc:spChg>
        <pc:picChg chg="mod">
          <ac:chgData name="joyce.qu@mail.utoronto.ca" userId="S::urn:spo:guest#joyce.qu@mail.utoronto.ca::" providerId="AD" clId="Web-{08FD2C4A-262F-39D0-09F1-149890153D36}" dt="2025-06-21T08:50:28.590" v="912"/>
          <ac:picMkLst>
            <pc:docMk/>
            <pc:sldMk cId="2654911623" sldId="367"/>
            <ac:picMk id="48" creationId="{F529B6AC-8ABF-553E-2DA9-49A94235445D}"/>
          </ac:picMkLst>
        </pc:picChg>
        <pc:cxnChg chg="mod">
          <ac:chgData name="joyce.qu@mail.utoronto.ca" userId="S::urn:spo:guest#joyce.qu@mail.utoronto.ca::" providerId="AD" clId="Web-{08FD2C4A-262F-39D0-09F1-149890153D36}" dt="2025-06-21T08:49:26.573" v="902"/>
          <ac:cxnSpMkLst>
            <pc:docMk/>
            <pc:sldMk cId="2654911623" sldId="367"/>
            <ac:cxnSpMk id="3" creationId="{BE68D11A-469B-70C9-EDEF-B1A4E82BB14D}"/>
          </ac:cxnSpMkLst>
        </pc:cxnChg>
        <pc:cxnChg chg="mod">
          <ac:chgData name="joyce.qu@mail.utoronto.ca" userId="S::urn:spo:guest#joyce.qu@mail.utoronto.ca::" providerId="AD" clId="Web-{08FD2C4A-262F-39D0-09F1-149890153D36}" dt="2025-06-21T08:49:07.573" v="896"/>
          <ac:cxnSpMkLst>
            <pc:docMk/>
            <pc:sldMk cId="2654911623" sldId="367"/>
            <ac:cxnSpMk id="8" creationId="{8857A417-D6D0-C69D-08FD-12BB682547CB}"/>
          </ac:cxnSpMkLst>
        </pc:cxnChg>
        <pc:cxnChg chg="mod">
          <ac:chgData name="joyce.qu@mail.utoronto.ca" userId="S::urn:spo:guest#joyce.qu@mail.utoronto.ca::" providerId="AD" clId="Web-{08FD2C4A-262F-39D0-09F1-149890153D36}" dt="2025-06-21T08:49:26.573" v="901"/>
          <ac:cxnSpMkLst>
            <pc:docMk/>
            <pc:sldMk cId="2654911623" sldId="367"/>
            <ac:cxnSpMk id="16" creationId="{F326DA2E-C5D1-E23F-448A-0116C6F950C7}"/>
          </ac:cxnSpMkLst>
        </pc:cxnChg>
        <pc:cxnChg chg="mod">
          <ac:chgData name="joyce.qu@mail.utoronto.ca" userId="S::urn:spo:guest#joyce.qu@mail.utoronto.ca::" providerId="AD" clId="Web-{08FD2C4A-262F-39D0-09F1-149890153D36}" dt="2025-06-21T08:50:13.324" v="909"/>
          <ac:cxnSpMkLst>
            <pc:docMk/>
            <pc:sldMk cId="2654911623" sldId="367"/>
            <ac:cxnSpMk id="26" creationId="{E4DDC3A8-4646-9869-B827-161D83E1EBBC}"/>
          </ac:cxnSpMkLst>
        </pc:cxnChg>
        <pc:cxnChg chg="mod">
          <ac:chgData name="joyce.qu@mail.utoronto.ca" userId="S::urn:spo:guest#joyce.qu@mail.utoronto.ca::" providerId="AD" clId="Web-{08FD2C4A-262F-39D0-09F1-149890153D36}" dt="2025-06-21T08:49:26.573" v="903"/>
          <ac:cxnSpMkLst>
            <pc:docMk/>
            <pc:sldMk cId="2654911623" sldId="367"/>
            <ac:cxnSpMk id="109" creationId="{10797C9D-6A5A-D805-5105-3343CDC40727}"/>
          </ac:cxnSpMkLst>
        </pc:cxnChg>
        <pc:cxnChg chg="mod">
          <ac:chgData name="joyce.qu@mail.utoronto.ca" userId="S::urn:spo:guest#joyce.qu@mail.utoronto.ca::" providerId="AD" clId="Web-{08FD2C4A-262F-39D0-09F1-149890153D36}" dt="2025-06-21T08:50:04.949" v="908"/>
          <ac:cxnSpMkLst>
            <pc:docMk/>
            <pc:sldMk cId="2654911623" sldId="367"/>
            <ac:cxnSpMk id="111" creationId="{408C579D-B669-39C2-76B4-4684BBAE0E89}"/>
          </ac:cxnSpMkLst>
        </pc:cxnChg>
        <pc:cxnChg chg="mod">
          <ac:chgData name="joyce.qu@mail.utoronto.ca" userId="S::urn:spo:guest#joyce.qu@mail.utoronto.ca::" providerId="AD" clId="Web-{08FD2C4A-262F-39D0-09F1-149890153D36}" dt="2025-06-21T08:49:26.667" v="904"/>
          <ac:cxnSpMkLst>
            <pc:docMk/>
            <pc:sldMk cId="2654911623" sldId="367"/>
            <ac:cxnSpMk id="114" creationId="{7BCF8488-CCFA-8BBB-AB67-003B0D155104}"/>
          </ac:cxnSpMkLst>
        </pc:cxnChg>
        <pc:cxnChg chg="mod">
          <ac:chgData name="joyce.qu@mail.utoronto.ca" userId="S::urn:spo:guest#joyce.qu@mail.utoronto.ca::" providerId="AD" clId="Web-{08FD2C4A-262F-39D0-09F1-149890153D36}" dt="2025-06-21T08:49:55.855" v="907"/>
          <ac:cxnSpMkLst>
            <pc:docMk/>
            <pc:sldMk cId="2654911623" sldId="367"/>
            <ac:cxnSpMk id="116" creationId="{99DE8AF9-9094-D46C-8125-6512109393B2}"/>
          </ac:cxnSpMkLst>
        </pc:cxnChg>
      </pc:sldChg>
      <pc:sldChg chg="modSp mod modClrScheme chgLayout">
        <pc:chgData name="joyce.qu@mail.utoronto.ca" userId="S::urn:spo:guest#joyce.qu@mail.utoronto.ca::" providerId="AD" clId="Web-{08FD2C4A-262F-39D0-09F1-149890153D36}" dt="2025-06-21T09:00:52.297" v="1021" actId="1076"/>
        <pc:sldMkLst>
          <pc:docMk/>
          <pc:sldMk cId="774585212" sldId="370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774585212" sldId="370"/>
            <ac:spMk id="2" creationId="{9840DDE6-3D0B-4926-EB69-95010D16D856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774585212" sldId="370"/>
            <ac:spMk id="4" creationId="{F4F8ADD8-58D8-C149-DA40-E92746197B9C}"/>
          </ac:spMkLst>
        </pc:spChg>
        <pc:spChg chg="mod">
          <ac:chgData name="joyce.qu@mail.utoronto.ca" userId="S::urn:spo:guest#joyce.qu@mail.utoronto.ca::" providerId="AD" clId="Web-{08FD2C4A-262F-39D0-09F1-149890153D36}" dt="2025-06-21T08:56:38.339" v="977"/>
          <ac:spMkLst>
            <pc:docMk/>
            <pc:sldMk cId="774585212" sldId="370"/>
            <ac:spMk id="7" creationId="{84D424E5-AE06-6CDC-5672-C4D0AC8A8ECB}"/>
          </ac:spMkLst>
        </pc:spChg>
        <pc:spChg chg="mod">
          <ac:chgData name="joyce.qu@mail.utoronto.ca" userId="S::urn:spo:guest#joyce.qu@mail.utoronto.ca::" providerId="AD" clId="Web-{08FD2C4A-262F-39D0-09F1-149890153D36}" dt="2025-06-21T08:56:24.401" v="970"/>
          <ac:spMkLst>
            <pc:docMk/>
            <pc:sldMk cId="774585212" sldId="370"/>
            <ac:spMk id="11" creationId="{1AD2BA77-C501-AC8F-1217-3BD7AB35ACD8}"/>
          </ac:spMkLst>
        </pc:spChg>
        <pc:spChg chg="mod">
          <ac:chgData name="joyce.qu@mail.utoronto.ca" userId="S::urn:spo:guest#joyce.qu@mail.utoronto.ca::" providerId="AD" clId="Web-{08FD2C4A-262F-39D0-09F1-149890153D36}" dt="2025-06-21T08:56:24.401" v="971"/>
          <ac:spMkLst>
            <pc:docMk/>
            <pc:sldMk cId="774585212" sldId="370"/>
            <ac:spMk id="15" creationId="{FAFF4E94-FF8B-1E57-3A86-B874F5FAB0F7}"/>
          </ac:spMkLst>
        </pc:spChg>
        <pc:spChg chg="mod">
          <ac:chgData name="joyce.qu@mail.utoronto.ca" userId="S::urn:spo:guest#joyce.qu@mail.utoronto.ca::" providerId="AD" clId="Web-{08FD2C4A-262F-39D0-09F1-149890153D36}" dt="2025-06-21T08:56:24.401" v="972"/>
          <ac:spMkLst>
            <pc:docMk/>
            <pc:sldMk cId="774585212" sldId="370"/>
            <ac:spMk id="17" creationId="{54ADC175-A60F-0849-F2E1-C92409D30A20}"/>
          </ac:spMkLst>
        </pc:spChg>
        <pc:spChg chg="mod">
          <ac:chgData name="joyce.qu@mail.utoronto.ca" userId="S::urn:spo:guest#joyce.qu@mail.utoronto.ca::" providerId="AD" clId="Web-{08FD2C4A-262F-39D0-09F1-149890153D36}" dt="2025-06-21T08:56:24.511" v="973"/>
          <ac:spMkLst>
            <pc:docMk/>
            <pc:sldMk cId="774585212" sldId="370"/>
            <ac:spMk id="21" creationId="{0653857E-F397-B00D-6695-801915B98E92}"/>
          </ac:spMkLst>
        </pc:spChg>
        <pc:spChg chg="mod">
          <ac:chgData name="joyce.qu@mail.utoronto.ca" userId="S::urn:spo:guest#joyce.qu@mail.utoronto.ca::" providerId="AD" clId="Web-{08FD2C4A-262F-39D0-09F1-149890153D36}" dt="2025-06-21T08:59:16.670" v="999"/>
          <ac:spMkLst>
            <pc:docMk/>
            <pc:sldMk cId="774585212" sldId="370"/>
            <ac:spMk id="24" creationId="{D7831DCE-3FDF-43D4-AF79-F2C9631DBB5E}"/>
          </ac:spMkLst>
        </pc:spChg>
        <pc:spChg chg="mod">
          <ac:chgData name="joyce.qu@mail.utoronto.ca" userId="S::urn:spo:guest#joyce.qu@mail.utoronto.ca::" providerId="AD" clId="Web-{08FD2C4A-262F-39D0-09F1-149890153D36}" dt="2025-06-21T08:59:16.670" v="1000"/>
          <ac:spMkLst>
            <pc:docMk/>
            <pc:sldMk cId="774585212" sldId="370"/>
            <ac:spMk id="27" creationId="{C248C0F7-DF02-CF96-A4B4-C74032121B5F}"/>
          </ac:spMkLst>
        </pc:spChg>
        <pc:spChg chg="mod">
          <ac:chgData name="joyce.qu@mail.utoronto.ca" userId="S::urn:spo:guest#joyce.qu@mail.utoronto.ca::" providerId="AD" clId="Web-{08FD2C4A-262F-39D0-09F1-149890153D36}" dt="2025-06-21T08:59:16.670" v="1001"/>
          <ac:spMkLst>
            <pc:docMk/>
            <pc:sldMk cId="774585212" sldId="370"/>
            <ac:spMk id="30" creationId="{6737361A-37C8-BD79-E289-06C91474CCDC}"/>
          </ac:spMkLst>
        </pc:spChg>
        <pc:spChg chg="mod">
          <ac:chgData name="joyce.qu@mail.utoronto.ca" userId="S::urn:spo:guest#joyce.qu@mail.utoronto.ca::" providerId="AD" clId="Web-{08FD2C4A-262F-39D0-09F1-149890153D36}" dt="2025-06-21T08:45:36.913" v="820"/>
          <ac:spMkLst>
            <pc:docMk/>
            <pc:sldMk cId="774585212" sldId="370"/>
            <ac:spMk id="33" creationId="{8E01237B-0B71-D42E-3B72-16373AF7DE40}"/>
          </ac:spMkLst>
        </pc:spChg>
        <pc:spChg chg="mod">
          <ac:chgData name="joyce.qu@mail.utoronto.ca" userId="S::urn:spo:guest#joyce.qu@mail.utoronto.ca::" providerId="AD" clId="Web-{08FD2C4A-262F-39D0-09F1-149890153D36}" dt="2025-06-21T09:00:44.890" v="1020" actId="1076"/>
          <ac:spMkLst>
            <pc:docMk/>
            <pc:sldMk cId="774585212" sldId="370"/>
            <ac:spMk id="35" creationId="{390F9D2C-169E-E5C8-506F-513622F22CF2}"/>
          </ac:spMkLst>
        </pc:spChg>
        <pc:spChg chg="mod">
          <ac:chgData name="joyce.qu@mail.utoronto.ca" userId="S::urn:spo:guest#joyce.qu@mail.utoronto.ca::" providerId="AD" clId="Web-{08FD2C4A-262F-39D0-09F1-149890153D36}" dt="2025-06-21T09:00:34.890" v="1018" actId="1076"/>
          <ac:spMkLst>
            <pc:docMk/>
            <pc:sldMk cId="774585212" sldId="370"/>
            <ac:spMk id="36" creationId="{1D521A84-4B44-EB9B-A778-00FCEDE6E50E}"/>
          </ac:spMkLst>
        </pc:spChg>
        <pc:spChg chg="mod">
          <ac:chgData name="joyce.qu@mail.utoronto.ca" userId="S::urn:spo:guest#joyce.qu@mail.utoronto.ca::" providerId="AD" clId="Web-{08FD2C4A-262F-39D0-09F1-149890153D36}" dt="2025-06-21T08:59:16.670" v="1002"/>
          <ac:spMkLst>
            <pc:docMk/>
            <pc:sldMk cId="774585212" sldId="370"/>
            <ac:spMk id="39" creationId="{77FD9B42-B656-00D4-5DA1-D3484F4AD706}"/>
          </ac:spMkLst>
        </pc:spChg>
        <pc:spChg chg="mod">
          <ac:chgData name="joyce.qu@mail.utoronto.ca" userId="S::urn:spo:guest#joyce.qu@mail.utoronto.ca::" providerId="AD" clId="Web-{08FD2C4A-262F-39D0-09F1-149890153D36}" dt="2025-06-21T08:59:16.795" v="1003"/>
          <ac:spMkLst>
            <pc:docMk/>
            <pc:sldMk cId="774585212" sldId="370"/>
            <ac:spMk id="40" creationId="{278E3130-4DBE-20BC-4AFA-0D3D425E17DA}"/>
          </ac:spMkLst>
        </pc:spChg>
        <pc:spChg chg="mod">
          <ac:chgData name="joyce.qu@mail.utoronto.ca" userId="S::urn:spo:guest#joyce.qu@mail.utoronto.ca::" providerId="AD" clId="Web-{08FD2C4A-262F-39D0-09F1-149890153D36}" dt="2025-06-21T09:00:34.859" v="1017" actId="1076"/>
          <ac:spMkLst>
            <pc:docMk/>
            <pc:sldMk cId="774585212" sldId="370"/>
            <ac:spMk id="56" creationId="{AD4A2013-C3E0-AF50-8D91-75D75C13B2A6}"/>
          </ac:spMkLst>
        </pc:spChg>
        <pc:spChg chg="mod">
          <ac:chgData name="joyce.qu@mail.utoronto.ca" userId="S::urn:spo:guest#joyce.qu@mail.utoronto.ca::" providerId="AD" clId="Web-{08FD2C4A-262F-39D0-09F1-149890153D36}" dt="2025-06-21T09:00:09.858" v="1012" actId="20577"/>
          <ac:spMkLst>
            <pc:docMk/>
            <pc:sldMk cId="774585212" sldId="370"/>
            <ac:spMk id="57" creationId="{DD31171D-1417-4334-6FD6-4DE37F8A044B}"/>
          </ac:spMkLst>
        </pc:spChg>
        <pc:spChg chg="mod">
          <ac:chgData name="joyce.qu@mail.utoronto.ca" userId="S::urn:spo:guest#joyce.qu@mail.utoronto.ca::" providerId="AD" clId="Web-{08FD2C4A-262F-39D0-09F1-149890153D36}" dt="2025-06-21T09:00:22.265" v="1015"/>
          <ac:spMkLst>
            <pc:docMk/>
            <pc:sldMk cId="774585212" sldId="370"/>
            <ac:spMk id="58" creationId="{3E72F403-FE52-96FB-9E2F-B44EDCC73965}"/>
          </ac:spMkLst>
        </pc:spChg>
        <pc:spChg chg="mod">
          <ac:chgData name="joyce.qu@mail.utoronto.ca" userId="S::urn:spo:guest#joyce.qu@mail.utoronto.ca::" providerId="AD" clId="Web-{08FD2C4A-262F-39D0-09F1-149890153D36}" dt="2025-06-21T09:00:52.297" v="1021" actId="1076"/>
          <ac:spMkLst>
            <pc:docMk/>
            <pc:sldMk cId="774585212" sldId="370"/>
            <ac:spMk id="63" creationId="{AC48C043-1300-E3D9-1D26-67C3DC590253}"/>
          </ac:spMkLst>
        </pc:spChg>
        <pc:spChg chg="mod">
          <ac:chgData name="joyce.qu@mail.utoronto.ca" userId="S::urn:spo:guest#joyce.qu@mail.utoronto.ca::" providerId="AD" clId="Web-{08FD2C4A-262F-39D0-09F1-149890153D36}" dt="2025-06-21T09:00:39.359" v="1019" actId="1076"/>
          <ac:spMkLst>
            <pc:docMk/>
            <pc:sldMk cId="774585212" sldId="370"/>
            <ac:spMk id="65" creationId="{440943FC-0BA6-2757-E068-E3589FCC5A75}"/>
          </ac:spMkLst>
        </pc:spChg>
      </pc:sldChg>
      <pc:sldChg chg="addSp delSp modSp mod modClrScheme addAnim chgLayout">
        <pc:chgData name="joyce.qu@mail.utoronto.ca" userId="S::urn:spo:guest#joyce.qu@mail.utoronto.ca::" providerId="AD" clId="Web-{08FD2C4A-262F-39D0-09F1-149890153D36}" dt="2025-06-21T08:23:14.598" v="671"/>
        <pc:sldMkLst>
          <pc:docMk/>
          <pc:sldMk cId="418938802" sldId="372"/>
        </pc:sldMkLst>
        <pc:spChg chg="mod ord">
          <ac:chgData name="joyce.qu@mail.utoronto.ca" userId="S::urn:spo:guest#joyce.qu@mail.utoronto.ca::" providerId="AD" clId="Web-{08FD2C4A-262F-39D0-09F1-149890153D36}" dt="2025-06-21T08:23:14.598" v="671"/>
          <ac:spMkLst>
            <pc:docMk/>
            <pc:sldMk cId="418938802" sldId="372"/>
            <ac:spMk id="2" creationId="{35E4BD34-5C02-8F1D-4D2C-B3F82A8D0928}"/>
          </ac:spMkLst>
        </pc:spChg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418938802" sldId="372"/>
            <ac:spMk id="4" creationId="{956B7B83-A70E-32AE-5A9B-04EF9F35F97F}"/>
          </ac:spMkLst>
        </pc:spChg>
        <pc:spChg chg="add mod">
          <ac:chgData name="joyce.qu@mail.utoronto.ca" userId="S::urn:spo:guest#joyce.qu@mail.utoronto.ca::" providerId="AD" clId="Web-{08FD2C4A-262F-39D0-09F1-149890153D36}" dt="2025-06-21T08:23:09.692" v="669" actId="20577"/>
          <ac:spMkLst>
            <pc:docMk/>
            <pc:sldMk cId="418938802" sldId="372"/>
            <ac:spMk id="22" creationId="{ADCC9EE2-E434-5D03-B332-3EFC7FAED47D}"/>
          </ac:spMkLst>
        </pc:spChg>
        <pc:graphicFrameChg chg="add">
          <ac:chgData name="joyce.qu@mail.utoronto.ca" userId="S::urn:spo:guest#joyce.qu@mail.utoronto.ca::" providerId="AD" clId="Web-{08FD2C4A-262F-39D0-09F1-149890153D36}" dt="2025-06-21T08:22:40.707" v="658"/>
          <ac:graphicFrameMkLst>
            <pc:docMk/>
            <pc:sldMk cId="418938802" sldId="372"/>
            <ac:graphicFrameMk id="11" creationId="{431A104E-289A-7704-873F-D76715B8876A}"/>
          </ac:graphicFrameMkLst>
        </pc:graphicFrameChg>
        <pc:picChg chg="add">
          <ac:chgData name="joyce.qu@mail.utoronto.ca" userId="S::urn:spo:guest#joyce.qu@mail.utoronto.ca::" providerId="AD" clId="Web-{08FD2C4A-262F-39D0-09F1-149890153D36}" dt="2025-06-21T08:22:40.785" v="660"/>
          <ac:picMkLst>
            <pc:docMk/>
            <pc:sldMk cId="418938802" sldId="372"/>
            <ac:picMk id="24" creationId="{33DBA5EA-A546-A9F6-B429-8ADC5C1B1FCC}"/>
          </ac:picMkLst>
        </pc:picChg>
        <pc:cxnChg chg="add">
          <ac:chgData name="joyce.qu@mail.utoronto.ca" userId="S::urn:spo:guest#joyce.qu@mail.utoronto.ca::" providerId="AD" clId="Web-{08FD2C4A-262F-39D0-09F1-149890153D36}" dt="2025-06-21T08:22:40.847" v="662"/>
          <ac:cxnSpMkLst>
            <pc:docMk/>
            <pc:sldMk cId="418938802" sldId="372"/>
            <ac:cxnSpMk id="28" creationId="{74DB4685-9F36-0E55-7F95-703962C276D1}"/>
          </ac:cxnSpMkLst>
        </pc:cxnChg>
      </pc:sldChg>
      <pc:sldChg chg="modSp mod modClrScheme chgLayout">
        <pc:chgData name="joyce.qu@mail.utoronto.ca" userId="S::urn:spo:guest#joyce.qu@mail.utoronto.ca::" providerId="AD" clId="Web-{08FD2C4A-262F-39D0-09F1-149890153D36}" dt="2025-06-21T09:01:15.391" v="1024"/>
        <pc:sldMkLst>
          <pc:docMk/>
          <pc:sldMk cId="2975902294" sldId="373"/>
        </pc:sldMkLst>
        <pc:spChg chg="mod ord">
          <ac:chgData name="joyce.qu@mail.utoronto.ca" userId="S::urn:spo:guest#joyce.qu@mail.utoronto.ca::" providerId="AD" clId="Web-{08FD2C4A-262F-39D0-09F1-149890153D36}" dt="2025-06-21T07:43:22.594" v="10"/>
          <ac:spMkLst>
            <pc:docMk/>
            <pc:sldMk cId="2975902294" sldId="373"/>
            <ac:spMk id="4" creationId="{B03FA145-BF27-A798-C207-1B2B1D36B53C}"/>
          </ac:spMkLst>
        </pc:spChg>
        <pc:spChg chg="mod">
          <ac:chgData name="joyce.qu@mail.utoronto.ca" userId="S::urn:spo:guest#joyce.qu@mail.utoronto.ca::" providerId="AD" clId="Web-{08FD2C4A-262F-39D0-09F1-149890153D36}" dt="2025-06-21T08:45:43.678" v="822"/>
          <ac:spMkLst>
            <pc:docMk/>
            <pc:sldMk cId="2975902294" sldId="373"/>
            <ac:spMk id="8" creationId="{DA5772D9-3229-5756-9B02-D1EE69541102}"/>
          </ac:spMkLst>
        </pc:spChg>
        <pc:spChg chg="mod">
          <ac:chgData name="joyce.qu@mail.utoronto.ca" userId="S::urn:spo:guest#joyce.qu@mail.utoronto.ca::" providerId="AD" clId="Web-{08FD2C4A-262F-39D0-09F1-149890153D36}" dt="2025-06-21T09:01:15.391" v="1024"/>
          <ac:spMkLst>
            <pc:docMk/>
            <pc:sldMk cId="2975902294" sldId="373"/>
            <ac:spMk id="18" creationId="{74F1A88B-C31E-E727-1D66-7735F2F03009}"/>
          </ac:spMkLst>
        </pc:spChg>
      </pc:sldChg>
      <pc:sldChg chg="addSp modSp new del">
        <pc:chgData name="joyce.qu@mail.utoronto.ca" userId="S::urn:spo:guest#joyce.qu@mail.utoronto.ca::" providerId="AD" clId="Web-{08FD2C4A-262F-39D0-09F1-149890153D36}" dt="2025-06-21T09:13:18.908" v="1561"/>
        <pc:sldMkLst>
          <pc:docMk/>
          <pc:sldMk cId="1282870940" sldId="374"/>
        </pc:sldMkLst>
      </pc:sldChg>
      <pc:sldChg chg="add del replId">
        <pc:chgData name="joyce.qu@mail.utoronto.ca" userId="S::urn:spo:guest#joyce.qu@mail.utoronto.ca::" providerId="AD" clId="Web-{08FD2C4A-262F-39D0-09F1-149890153D36}" dt="2025-06-21T09:00:58.719" v="1022"/>
        <pc:sldMkLst>
          <pc:docMk/>
          <pc:sldMk cId="854714739" sldId="375"/>
        </pc:sldMkLst>
      </pc:sldChg>
      <pc:sldMasterChg chg="add del addSldLayout delSldLayout">
        <pc:chgData name="joyce.qu@mail.utoronto.ca" userId="S::urn:spo:guest#joyce.qu@mail.utoronto.ca::" providerId="AD" clId="Web-{08FD2C4A-262F-39D0-09F1-149890153D36}" dt="2025-06-21T07:43:22.594" v="10"/>
        <pc:sldMasterMkLst>
          <pc:docMk/>
          <pc:sldMasterMk cId="4247019196" sldId="2147483648"/>
        </pc:sldMasterMkLst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2518827931" sldId="2147483649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3468689976" sldId="2147483650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4041997287" sldId="2147483651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2495742800" sldId="2147483652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3523964741" sldId="2147483653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2868326950" sldId="2147483654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1937013539" sldId="2147483655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3501812208" sldId="2147483656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1654145056" sldId="2147483657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2055439758" sldId="2147483658"/>
          </pc:sldLayoutMkLst>
        </pc:sldLayoutChg>
        <pc:sldLayoutChg chg="add del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4247019196" sldId="2147483648"/>
            <pc:sldLayoutMk cId="1617164183" sldId="2147483659"/>
          </pc:sldLayoutMkLst>
        </pc:sldLayoutChg>
      </pc:sldMasterChg>
      <pc:sldMasterChg chg="add del addSldLayout delSldLayout modSldLayout">
        <pc:chgData name="joyce.qu@mail.utoronto.ca" userId="S::urn:spo:guest#joyce.qu@mail.utoronto.ca::" providerId="AD" clId="Web-{08FD2C4A-262F-39D0-09F1-149890153D36}" dt="2025-06-21T07:43:22.594" v="10"/>
        <pc:sldMasterMkLst>
          <pc:docMk/>
          <pc:sldMasterMk cId="1522796057" sldId="2147483660"/>
        </pc:sldMasterMkLst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1037875630" sldId="2147483661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3515589448" sldId="2147483662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2836354146" sldId="2147483663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1953136229" sldId="2147483664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2450569593" sldId="2147483665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1518804790" sldId="2147483666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3258353540" sldId="2147483667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1785139281" sldId="2147483668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3875700172" sldId="2147483669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2336005012" sldId="2147483670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3362286534" sldId="2147483671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22.594" v="10"/>
          <pc:sldLayoutMkLst>
            <pc:docMk/>
            <pc:sldMasterMk cId="1522796057" sldId="2147483660"/>
            <pc:sldLayoutMk cId="1630975330" sldId="2147483672"/>
          </pc:sldLayoutMkLst>
        </pc:sldLayoutChg>
      </pc:sldMasterChg>
      <pc:sldMasterChg chg="add del addSldLayout delSldLayout modSldLayout">
        <pc:chgData name="joyce.qu@mail.utoronto.ca" userId="S::urn:spo:guest#joyce.qu@mail.utoronto.ca::" providerId="AD" clId="Web-{08FD2C4A-262F-39D0-09F1-149890153D36}" dt="2025-06-21T07:43:18.500" v="9"/>
        <pc:sldMasterMkLst>
          <pc:docMk/>
          <pc:sldMasterMk cId="3727961946" sldId="2147483673"/>
        </pc:sldMasterMkLst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1462118220" sldId="2147483674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3285360323" sldId="2147483675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587705020" sldId="2147483676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174317762" sldId="2147483677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139843490" sldId="2147483678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1180125079" sldId="2147483679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971236915" sldId="2147483680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2751640073" sldId="2147483681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515339263" sldId="2147483682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2297806041" sldId="2147483683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458829425" sldId="2147483684"/>
          </pc:sldLayoutMkLst>
        </pc:sldLayoutChg>
        <pc:sldLayoutChg chg="add del mod replId">
          <pc:chgData name="joyce.qu@mail.utoronto.ca" userId="S::urn:spo:guest#joyce.qu@mail.utoronto.ca::" providerId="AD" clId="Web-{08FD2C4A-262F-39D0-09F1-149890153D36}" dt="2025-06-21T07:43:18.500" v="9"/>
          <pc:sldLayoutMkLst>
            <pc:docMk/>
            <pc:sldMasterMk cId="3727961946" sldId="2147483673"/>
            <pc:sldLayoutMk cId="1861749167" sldId="2147483685"/>
          </pc:sldLayoutMkLst>
        </pc:sldLayoutChg>
      </pc:sldMasterChg>
    </pc:docChg>
  </pc:docChgLst>
  <pc:docChgLst>
    <pc:chgData name="joyce.qu@mail.utoronto.ca" userId="S::urn:spo:guest#joyce.qu@mail.utoronto.ca::" providerId="AD" clId="Web-{C5EBCD81-E500-DE5F-4573-973780CC8110}"/>
    <pc:docChg chg="addSld delSld modSld">
      <pc:chgData name="joyce.qu@mail.utoronto.ca" userId="S::urn:spo:guest#joyce.qu@mail.utoronto.ca::" providerId="AD" clId="Web-{C5EBCD81-E500-DE5F-4573-973780CC8110}" dt="2025-06-20T23:04:42.371" v="165" actId="1076"/>
      <pc:docMkLst>
        <pc:docMk/>
      </pc:docMkLst>
      <pc:sldChg chg="modSp">
        <pc:chgData name="joyce.qu@mail.utoronto.ca" userId="S::urn:spo:guest#joyce.qu@mail.utoronto.ca::" providerId="AD" clId="Web-{C5EBCD81-E500-DE5F-4573-973780CC8110}" dt="2025-06-20T23:04:42.371" v="165" actId="1076"/>
        <pc:sldMkLst>
          <pc:docMk/>
          <pc:sldMk cId="869652541" sldId="355"/>
        </pc:sldMkLst>
        <pc:graphicFrameChg chg="mod">
          <ac:chgData name="joyce.qu@mail.utoronto.ca" userId="S::urn:spo:guest#joyce.qu@mail.utoronto.ca::" providerId="AD" clId="Web-{C5EBCD81-E500-DE5F-4573-973780CC8110}" dt="2025-06-20T23:04:42.371" v="165" actId="1076"/>
          <ac:graphicFrameMkLst>
            <pc:docMk/>
            <pc:sldMk cId="869652541" sldId="355"/>
            <ac:graphicFrameMk id="3" creationId="{D5115503-9E97-8916-0CF2-9FFEF1472BC3}"/>
          </ac:graphicFrameMkLst>
        </pc:graphicFrameChg>
      </pc:sldChg>
      <pc:sldChg chg="addSp delSp modSp addAnim delAnim">
        <pc:chgData name="joyce.qu@mail.utoronto.ca" userId="S::urn:spo:guest#joyce.qu@mail.utoronto.ca::" providerId="AD" clId="Web-{C5EBCD81-E500-DE5F-4573-973780CC8110}" dt="2025-06-20T22:56:50.648" v="162" actId="1076"/>
        <pc:sldMkLst>
          <pc:docMk/>
          <pc:sldMk cId="2975902294" sldId="373"/>
        </pc:sldMkLst>
        <pc:spChg chg="add del mod topLvl">
          <ac:chgData name="joyce.qu@mail.utoronto.ca" userId="S::urn:spo:guest#joyce.qu@mail.utoronto.ca::" providerId="AD" clId="Web-{C5EBCD81-E500-DE5F-4573-973780CC8110}" dt="2025-06-20T22:54:06.928" v="92"/>
          <ac:spMkLst>
            <pc:docMk/>
            <pc:sldMk cId="2975902294" sldId="373"/>
            <ac:spMk id="11" creationId="{220CDAA2-9C67-914F-07A9-9695B23095BF}"/>
          </ac:spMkLst>
        </pc:spChg>
        <pc:spChg chg="add mod topLvl">
          <ac:chgData name="joyce.qu@mail.utoronto.ca" userId="S::urn:spo:guest#joyce.qu@mail.utoronto.ca::" providerId="AD" clId="Web-{C5EBCD81-E500-DE5F-4573-973780CC8110}" dt="2025-06-20T22:56:50.648" v="162" actId="1076"/>
          <ac:spMkLst>
            <pc:docMk/>
            <pc:sldMk cId="2975902294" sldId="373"/>
            <ac:spMk id="14" creationId="{12F884DE-1559-D046-EDF6-6EC93B49C58F}"/>
          </ac:spMkLst>
        </pc:spChg>
        <pc:spChg chg="mod">
          <ac:chgData name="joyce.qu@mail.utoronto.ca" userId="S::urn:spo:guest#joyce.qu@mail.utoronto.ca::" providerId="AD" clId="Web-{C5EBCD81-E500-DE5F-4573-973780CC8110}" dt="2025-06-20T22:03:07.070" v="44" actId="1076"/>
          <ac:spMkLst>
            <pc:docMk/>
            <pc:sldMk cId="2975902294" sldId="373"/>
            <ac:spMk id="18" creationId="{74F1A88B-C31E-E727-1D66-7735F2F03009}"/>
          </ac:spMkLst>
        </pc:spChg>
        <pc:spChg chg="mod">
          <ac:chgData name="joyce.qu@mail.utoronto.ca" userId="S::urn:spo:guest#joyce.qu@mail.utoronto.ca::" providerId="AD" clId="Web-{C5EBCD81-E500-DE5F-4573-973780CC8110}" dt="2025-06-20T22:54:40.741" v="100" actId="1076"/>
          <ac:spMkLst>
            <pc:docMk/>
            <pc:sldMk cId="2975902294" sldId="373"/>
            <ac:spMk id="20" creationId="{BDACCC23-7A1B-F9E7-D7A2-60DC418B44FF}"/>
          </ac:spMkLst>
        </pc:spChg>
        <pc:grpChg chg="mod ord">
          <ac:chgData name="joyce.qu@mail.utoronto.ca" userId="S::urn:spo:guest#joyce.qu@mail.utoronto.ca::" providerId="AD" clId="Web-{C5EBCD81-E500-DE5F-4573-973780CC8110}" dt="2025-06-20T22:54:36.631" v="99" actId="1076"/>
          <ac:grpSpMkLst>
            <pc:docMk/>
            <pc:sldMk cId="2975902294" sldId="373"/>
            <ac:grpSpMk id="17" creationId="{89B1117A-E7C0-6A0C-B0FE-B3DA8B49406B}"/>
          </ac:grpSpMkLst>
        </pc:grpChg>
        <pc:grpChg chg="add mod">
          <ac:chgData name="joyce.qu@mail.utoronto.ca" userId="S::urn:spo:guest#joyce.qu@mail.utoronto.ca::" providerId="AD" clId="Web-{C5EBCD81-E500-DE5F-4573-973780CC8110}" dt="2025-06-20T22:54:36.616" v="98" actId="1076"/>
          <ac:grpSpMkLst>
            <pc:docMk/>
            <pc:sldMk cId="2975902294" sldId="373"/>
            <ac:grpSpMk id="25" creationId="{51F0755B-0331-0A66-3D6E-58884BB5A599}"/>
          </ac:grpSpMkLst>
        </pc:grpChg>
        <pc:grpChg chg="add mod">
          <ac:chgData name="joyce.qu@mail.utoronto.ca" userId="S::urn:spo:guest#joyce.qu@mail.utoronto.ca::" providerId="AD" clId="Web-{C5EBCD81-E500-DE5F-4573-973780CC8110}" dt="2025-06-20T22:56:41.882" v="159" actId="1076"/>
          <ac:grpSpMkLst>
            <pc:docMk/>
            <pc:sldMk cId="2975902294" sldId="373"/>
            <ac:grpSpMk id="26" creationId="{06F5B2A2-6CB8-EB7D-A7D6-A27C8235352A}"/>
          </ac:grpSpMkLst>
        </pc:grpChg>
        <pc:graphicFrameChg chg="add mod topLvl">
          <ac:chgData name="joyce.qu@mail.utoronto.ca" userId="S::urn:spo:guest#joyce.qu@mail.utoronto.ca::" providerId="AD" clId="Web-{C5EBCD81-E500-DE5F-4573-973780CC8110}" dt="2025-06-20T22:56:17.007" v="157"/>
          <ac:graphicFrameMkLst>
            <pc:docMk/>
            <pc:sldMk cId="2975902294" sldId="373"/>
            <ac:graphicFrameMk id="10" creationId="{22E86EA1-CB54-0328-F67F-682878C2B427}"/>
          </ac:graphicFrameMkLst>
        </pc:graphicFrameChg>
        <pc:graphicFrameChg chg="add del mod topLvl">
          <ac:chgData name="joyce.qu@mail.utoronto.ca" userId="S::urn:spo:guest#joyce.qu@mail.utoronto.ca::" providerId="AD" clId="Web-{C5EBCD81-E500-DE5F-4573-973780CC8110}" dt="2025-06-20T22:54:06.928" v="92"/>
          <ac:graphicFrameMkLst>
            <pc:docMk/>
            <pc:sldMk cId="2975902294" sldId="373"/>
            <ac:graphicFrameMk id="29" creationId="{4F343B71-3BD1-112F-A802-825E2372235A}"/>
          </ac:graphicFrameMkLst>
        </pc:graphicFrameChg>
        <pc:picChg chg="add mod ord">
          <ac:chgData name="joyce.qu@mail.utoronto.ca" userId="S::urn:spo:guest#joyce.qu@mail.utoronto.ca::" providerId="AD" clId="Web-{C5EBCD81-E500-DE5F-4573-973780CC8110}" dt="2025-06-20T22:56:03.945" v="156" actId="1076"/>
          <ac:picMkLst>
            <pc:docMk/>
            <pc:sldMk cId="2975902294" sldId="373"/>
            <ac:picMk id="2" creationId="{63F0BD18-B88A-65CF-C1C8-83EE967EF845}"/>
          </ac:picMkLst>
        </pc:picChg>
        <pc:picChg chg="add del mod">
          <ac:chgData name="joyce.qu@mail.utoronto.ca" userId="S::urn:spo:guest#joyce.qu@mail.utoronto.ca::" providerId="AD" clId="Web-{C5EBCD81-E500-DE5F-4573-973780CC8110}" dt="2025-06-20T22:53:59.459" v="90"/>
          <ac:picMkLst>
            <pc:docMk/>
            <pc:sldMk cId="2975902294" sldId="373"/>
            <ac:picMk id="3" creationId="{8885F32F-5B00-D75C-9109-20373C9DDEAA}"/>
          </ac:picMkLst>
        </pc:picChg>
        <pc:picChg chg="add mod topLvl">
          <ac:chgData name="joyce.qu@mail.utoronto.ca" userId="S::urn:spo:guest#joyce.qu@mail.utoronto.ca::" providerId="AD" clId="Web-{C5EBCD81-E500-DE5F-4573-973780CC8110}" dt="2025-06-20T22:56:17.007" v="157"/>
          <ac:picMkLst>
            <pc:docMk/>
            <pc:sldMk cId="2975902294" sldId="373"/>
            <ac:picMk id="12" creationId="{EB08FE58-619A-F202-3B86-735624FE631B}"/>
          </ac:picMkLst>
        </pc:picChg>
        <pc:picChg chg="add del mod topLvl">
          <ac:chgData name="joyce.qu@mail.utoronto.ca" userId="S::urn:spo:guest#joyce.qu@mail.utoronto.ca::" providerId="AD" clId="Web-{C5EBCD81-E500-DE5F-4573-973780CC8110}" dt="2025-06-20T22:53:59.459" v="88"/>
          <ac:picMkLst>
            <pc:docMk/>
            <pc:sldMk cId="2975902294" sldId="373"/>
            <ac:picMk id="13" creationId="{93A39E9E-FE5F-6B70-CD9E-9C4A351DF087}"/>
          </ac:picMkLst>
        </pc:picChg>
        <pc:picChg chg="mod">
          <ac:chgData name="joyce.qu@mail.utoronto.ca" userId="S::urn:spo:guest#joyce.qu@mail.utoronto.ca::" providerId="AD" clId="Web-{C5EBCD81-E500-DE5F-4573-973780CC8110}" dt="2025-06-20T22:00:58.678" v="21" actId="1076"/>
          <ac:picMkLst>
            <pc:docMk/>
            <pc:sldMk cId="2975902294" sldId="373"/>
            <ac:picMk id="19" creationId="{99410C45-AF6D-C8F4-49ED-51FA35E3A77A}"/>
          </ac:picMkLst>
        </pc:picChg>
      </pc:sldChg>
      <pc:sldChg chg="addSp modSp new del">
        <pc:chgData name="joyce.qu@mail.utoronto.ca" userId="S::urn:spo:guest#joyce.qu@mail.utoronto.ca::" providerId="AD" clId="Web-{C5EBCD81-E500-DE5F-4573-973780CC8110}" dt="2025-06-20T22:57:55.743" v="163"/>
        <pc:sldMkLst>
          <pc:docMk/>
          <pc:sldMk cId="1983131037" sldId="37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QPRAC/QPRAC_HPCA2025_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Research/RowHammer/PRAC/Timing%20Channel/Timing_Channel_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QPRAC/QPRAC_HPCA2025_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Research/RowHammer/PRAC/Timing%20Channel/Timing_Channel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ISCA2025/Figures/Victim_Activa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ISCA2025/Figures/Figure_5_Ax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ISCA2025/Figures/Figure_5_Ax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Research/RowHammer/PRAC/Timing%20Channel/Timing_Channel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ISCA2025/Figures/Figure_5_Ax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ISCA2025/Figures/Figure_5_Ax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73415148973464"/>
          <c:y val="5.2167095926960706E-2"/>
          <c:w val="0.83302333642349236"/>
          <c:h val="0.510013889033085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C78D8"/>
            </a:solidFill>
            <a:ln>
              <a:noFill/>
            </a:ln>
            <a:effectLst/>
          </c:spPr>
          <c:invertIfNegative val="0"/>
          <c:dLbls>
            <c:numFmt formatCode="#,##0.0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RH_Threshold!$B$2:$B$7</c:f>
              <c:strCache>
                <c:ptCount val="6"/>
                <c:pt idx="0">
                  <c:v>DDR3-Old </c:v>
                </c:pt>
                <c:pt idx="1">
                  <c:v>DDR3-New </c:v>
                </c:pt>
                <c:pt idx="2">
                  <c:v>DDR4-Old </c:v>
                </c:pt>
                <c:pt idx="3">
                  <c:v>DDR4-New </c:v>
                </c:pt>
                <c:pt idx="4">
                  <c:v>LPDDR4-1y </c:v>
                </c:pt>
                <c:pt idx="5">
                  <c:v>Future DRAM</c:v>
                </c:pt>
              </c:strCache>
            </c:strRef>
          </c:cat>
          <c:val>
            <c:numRef>
              <c:f>RH_Threshold!$C$2:$C$7</c:f>
              <c:numCache>
                <c:formatCode>General</c:formatCode>
                <c:ptCount val="6"/>
                <c:pt idx="0">
                  <c:v>69.2</c:v>
                </c:pt>
                <c:pt idx="1">
                  <c:v>22.4</c:v>
                </c:pt>
                <c:pt idx="2">
                  <c:v>17.5</c:v>
                </c:pt>
                <c:pt idx="3">
                  <c:v>10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D-EF4C-BBF0-A4E990CD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3733568"/>
        <c:axId val="983735280"/>
      </c:barChart>
      <c:catAx>
        <c:axId val="98373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983735280"/>
        <c:crosses val="autoZero"/>
        <c:auto val="1"/>
        <c:lblAlgn val="ctr"/>
        <c:lblOffset val="100"/>
        <c:noMultiLvlLbl val="0"/>
      </c:catAx>
      <c:valAx>
        <c:axId val="983735280"/>
        <c:scaling>
          <c:orientation val="minMax"/>
          <c:max val="7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98373356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49833488901967"/>
          <c:y val="0.19260799592540609"/>
          <c:w val="0.84230813342604027"/>
          <c:h val="0.662153197288720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Presentation_Perf!$H$1</c:f>
              <c:strCache>
                <c:ptCount val="1"/>
                <c:pt idx="0">
                  <c:v>TPRAC</c:v>
                </c:pt>
              </c:strCache>
            </c:strRef>
          </c:tx>
          <c:spPr>
            <a:solidFill>
              <a:srgbClr val="C9DAF8"/>
            </a:solidFill>
            <a:ln w="57150">
              <a:solidFill>
                <a:srgbClr val="3C78D8"/>
              </a:solidFill>
            </a:ln>
            <a:effectLst/>
          </c:spPr>
          <c:invertIfNegative val="0"/>
          <c:cat>
            <c:strRef>
              <c:f>Presentation_Perf!$G$2:$G$5</c:f>
              <c:strCache>
                <c:ptCount val="4"/>
                <c:pt idx="0">
                  <c:v>SPEC2K6 (26)</c:v>
                </c:pt>
                <c:pt idx="1">
                  <c:v>SPEC2K17 (20)</c:v>
                </c:pt>
                <c:pt idx="2">
                  <c:v>CloudSuite (4)</c:v>
                </c:pt>
                <c:pt idx="3">
                  <c:v>All (50)</c:v>
                </c:pt>
              </c:strCache>
            </c:strRef>
          </c:cat>
          <c:val>
            <c:numRef>
              <c:f>Presentation_Perf!$H$2:$H$5</c:f>
              <c:numCache>
                <c:formatCode>General</c:formatCode>
                <c:ptCount val="4"/>
                <c:pt idx="0">
                  <c:v>0.969949053618961</c:v>
                </c:pt>
                <c:pt idx="1">
                  <c:v>0.97127759338988995</c:v>
                </c:pt>
                <c:pt idx="2">
                  <c:v>0.93754075266833403</c:v>
                </c:pt>
                <c:pt idx="3">
                  <c:v>0.96575934030602095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8-494E-BF3D-9D65B81F12B9}"/>
            </c:ext>
          </c:extLst>
        </c:ser>
        <c:ser>
          <c:idx val="1"/>
          <c:order val="1"/>
          <c:tx>
            <c:strRef>
              <c:f>Presentation_Perf!$I$1</c:f>
              <c:strCache>
                <c:ptCount val="1"/>
                <c:pt idx="0">
                  <c:v>TPRAC with 1 Targeted per 4 tREFI</c:v>
                </c:pt>
              </c:strCache>
            </c:strRef>
          </c:tx>
          <c:spPr>
            <a:solidFill>
              <a:srgbClr val="FFE59A"/>
            </a:solidFill>
            <a:ln w="57150">
              <a:solidFill>
                <a:srgbClr val="F1C232"/>
              </a:solidFill>
            </a:ln>
            <a:effectLst/>
          </c:spPr>
          <c:invertIfNegative val="0"/>
          <c:cat>
            <c:strRef>
              <c:f>Presentation_Perf!$G$2:$G$5</c:f>
              <c:strCache>
                <c:ptCount val="4"/>
                <c:pt idx="0">
                  <c:v>SPEC2K6 (26)</c:v>
                </c:pt>
                <c:pt idx="1">
                  <c:v>SPEC2K17 (20)</c:v>
                </c:pt>
                <c:pt idx="2">
                  <c:v>CloudSuite (4)</c:v>
                </c:pt>
                <c:pt idx="3">
                  <c:v>All (50)</c:v>
                </c:pt>
              </c:strCache>
            </c:strRef>
          </c:cat>
          <c:val>
            <c:numRef>
              <c:f>Presentation_Perf!$I$2:$I$5</c:f>
              <c:numCache>
                <c:formatCode>General</c:formatCode>
                <c:ptCount val="4"/>
                <c:pt idx="0">
                  <c:v>0.98012854908636604</c:v>
                </c:pt>
                <c:pt idx="1">
                  <c:v>0.98025301507333495</c:v>
                </c:pt>
                <c:pt idx="2">
                  <c:v>0.95335862846934405</c:v>
                </c:pt>
                <c:pt idx="3">
                  <c:v>0.97629902697349402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F8-494E-BF3D-9D65B81F12B9}"/>
            </c:ext>
          </c:extLst>
        </c:ser>
        <c:ser>
          <c:idx val="2"/>
          <c:order val="2"/>
          <c:tx>
            <c:strRef>
              <c:f>Presentation_Perf!$J$1</c:f>
              <c:strCache>
                <c:ptCount val="1"/>
                <c:pt idx="0">
                  <c:v>TPRAC with 1 Targeted per 2 tREFI</c:v>
                </c:pt>
              </c:strCache>
            </c:strRef>
          </c:tx>
          <c:spPr>
            <a:solidFill>
              <a:srgbClr val="D8EAD2"/>
            </a:solidFill>
            <a:ln w="57150">
              <a:solidFill>
                <a:srgbClr val="8FC27B"/>
              </a:solidFill>
            </a:ln>
            <a:effectLst/>
          </c:spPr>
          <c:invertIfNegative val="0"/>
          <c:cat>
            <c:strRef>
              <c:f>Presentation_Perf!$G$2:$G$5</c:f>
              <c:strCache>
                <c:ptCount val="4"/>
                <c:pt idx="0">
                  <c:v>SPEC2K6 (26)</c:v>
                </c:pt>
                <c:pt idx="1">
                  <c:v>SPEC2K17 (20)</c:v>
                </c:pt>
                <c:pt idx="2">
                  <c:v>CloudSuite (4)</c:v>
                </c:pt>
                <c:pt idx="3">
                  <c:v>All (50)</c:v>
                </c:pt>
              </c:strCache>
            </c:strRef>
          </c:cat>
          <c:val>
            <c:numRef>
              <c:f>Presentation_Perf!$J$2:$J$5</c:f>
              <c:numCache>
                <c:formatCode>General</c:formatCode>
                <c:ptCount val="4"/>
                <c:pt idx="0">
                  <c:v>0.98840261938717799</c:v>
                </c:pt>
                <c:pt idx="1">
                  <c:v>0.98556765033441696</c:v>
                </c:pt>
                <c:pt idx="2">
                  <c:v>0.97849484485857197</c:v>
                </c:pt>
                <c:pt idx="3">
                  <c:v>0.98580606848986496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F8-494E-BF3D-9D65B81F1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543824"/>
        <c:axId val="519545552"/>
      </c:barChart>
      <c:catAx>
        <c:axId val="51954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519545552"/>
        <c:crosses val="autoZero"/>
        <c:auto val="1"/>
        <c:lblAlgn val="ctr"/>
        <c:lblOffset val="100"/>
        <c:noMultiLvlLbl val="0"/>
      </c:catAx>
      <c:valAx>
        <c:axId val="519545552"/>
        <c:scaling>
          <c:orientation val="minMax"/>
          <c:max val="1.0049999999999999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Normalized 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51954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0000026185107412E-2"/>
          <c:y val="5.9679311784344213E-2"/>
          <c:w val="0.89999994762978519"/>
          <c:h val="0.107315663580874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73415148973464"/>
          <c:y val="5.2167095926960706E-2"/>
          <c:w val="0.83302333642349236"/>
          <c:h val="0.510013889033085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C78D8"/>
            </a:solidFill>
            <a:ln>
              <a:noFill/>
            </a:ln>
            <a:effectLst/>
          </c:spPr>
          <c:invertIfNegative val="0"/>
          <c:dLbls>
            <c:numFmt formatCode="#,##0.0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RH_Threshold!$B$2:$B$7</c:f>
              <c:strCache>
                <c:ptCount val="6"/>
                <c:pt idx="0">
                  <c:v>DDR3-Old </c:v>
                </c:pt>
                <c:pt idx="1">
                  <c:v>DDR3-New </c:v>
                </c:pt>
                <c:pt idx="2">
                  <c:v>DDR4-Old </c:v>
                </c:pt>
                <c:pt idx="3">
                  <c:v>DDR4-New </c:v>
                </c:pt>
                <c:pt idx="4">
                  <c:v>LPDDR4-1y </c:v>
                </c:pt>
                <c:pt idx="5">
                  <c:v>Future DRAM</c:v>
                </c:pt>
              </c:strCache>
            </c:strRef>
          </c:cat>
          <c:val>
            <c:numRef>
              <c:f>RH_Threshold!$C$2:$C$7</c:f>
              <c:numCache>
                <c:formatCode>General</c:formatCode>
                <c:ptCount val="6"/>
                <c:pt idx="0">
                  <c:v>69.2</c:v>
                </c:pt>
                <c:pt idx="1">
                  <c:v>22.4</c:v>
                </c:pt>
                <c:pt idx="2">
                  <c:v>17.5</c:v>
                </c:pt>
                <c:pt idx="3">
                  <c:v>10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2-42E9-9C0B-8F7571322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3733568"/>
        <c:axId val="983735280"/>
      </c:barChart>
      <c:catAx>
        <c:axId val="98373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983735280"/>
        <c:crosses val="autoZero"/>
        <c:auto val="1"/>
        <c:lblAlgn val="ctr"/>
        <c:lblOffset val="100"/>
        <c:noMultiLvlLbl val="0"/>
      </c:catAx>
      <c:valAx>
        <c:axId val="983735280"/>
        <c:scaling>
          <c:orientation val="minMax"/>
          <c:max val="7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98373356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53488146870495"/>
          <c:y val="0.14683763487897347"/>
          <c:w val="0.80965673154384754"/>
          <c:h val="0.50430482648002328"/>
        </c:manualLayout>
      </c:layout>
      <c:scatterChart>
        <c:scatterStyle val="lineMarker"/>
        <c:varyColors val="0"/>
        <c:ser>
          <c:idx val="1"/>
          <c:order val="0"/>
          <c:tx>
            <c:v>No ABO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FC27B"/>
              </a:solidFill>
              <a:ln w="88900">
                <a:solidFill>
                  <a:srgbClr val="8FC27B"/>
                </a:solidFill>
              </a:ln>
              <a:effectLst/>
            </c:spPr>
          </c:marker>
          <c:dPt>
            <c:idx val="173"/>
            <c:marker>
              <c:symbol val="circle"/>
              <c:size val="5"/>
              <c:spPr>
                <a:solidFill>
                  <a:srgbClr val="8FC27B"/>
                </a:solidFill>
                <a:ln w="88900">
                  <a:solidFill>
                    <a:srgbClr val="8FC27B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6AB-F844-89D2-D5F283E256A4}"/>
              </c:ext>
            </c:extLst>
          </c:dPt>
          <c:xVal>
            <c:numRef>
              <c:f>Sheet6!$A$2:$A$477</c:f>
              <c:numCache>
                <c:formatCode>General</c:formatCode>
                <c:ptCount val="476"/>
                <c:pt idx="0">
                  <c:v>18</c:v>
                </c:pt>
                <c:pt idx="1">
                  <c:v>36</c:v>
                </c:pt>
                <c:pt idx="2">
                  <c:v>52</c:v>
                </c:pt>
                <c:pt idx="3">
                  <c:v>67</c:v>
                </c:pt>
                <c:pt idx="4">
                  <c:v>83</c:v>
                </c:pt>
                <c:pt idx="5">
                  <c:v>98</c:v>
                </c:pt>
                <c:pt idx="6">
                  <c:v>113</c:v>
                </c:pt>
                <c:pt idx="7">
                  <c:v>128</c:v>
                </c:pt>
                <c:pt idx="8">
                  <c:v>143</c:v>
                </c:pt>
                <c:pt idx="9">
                  <c:v>158</c:v>
                </c:pt>
                <c:pt idx="10">
                  <c:v>173</c:v>
                </c:pt>
                <c:pt idx="11">
                  <c:v>188</c:v>
                </c:pt>
                <c:pt idx="12">
                  <c:v>203</c:v>
                </c:pt>
                <c:pt idx="13">
                  <c:v>219</c:v>
                </c:pt>
                <c:pt idx="14">
                  <c:v>234</c:v>
                </c:pt>
                <c:pt idx="15">
                  <c:v>249</c:v>
                </c:pt>
                <c:pt idx="16">
                  <c:v>264</c:v>
                </c:pt>
                <c:pt idx="17">
                  <c:v>279</c:v>
                </c:pt>
                <c:pt idx="18">
                  <c:v>294</c:v>
                </c:pt>
                <c:pt idx="19">
                  <c:v>309</c:v>
                </c:pt>
                <c:pt idx="20">
                  <c:v>322</c:v>
                </c:pt>
                <c:pt idx="21">
                  <c:v>334</c:v>
                </c:pt>
                <c:pt idx="22">
                  <c:v>348</c:v>
                </c:pt>
                <c:pt idx="23">
                  <c:v>361</c:v>
                </c:pt>
                <c:pt idx="24">
                  <c:v>374</c:v>
                </c:pt>
                <c:pt idx="25">
                  <c:v>386</c:v>
                </c:pt>
                <c:pt idx="26">
                  <c:v>399</c:v>
                </c:pt>
                <c:pt idx="27">
                  <c:v>411</c:v>
                </c:pt>
                <c:pt idx="28">
                  <c:v>424</c:v>
                </c:pt>
                <c:pt idx="29">
                  <c:v>437</c:v>
                </c:pt>
                <c:pt idx="30">
                  <c:v>449</c:v>
                </c:pt>
                <c:pt idx="31">
                  <c:v>462</c:v>
                </c:pt>
                <c:pt idx="32">
                  <c:v>475</c:v>
                </c:pt>
                <c:pt idx="33">
                  <c:v>487</c:v>
                </c:pt>
                <c:pt idx="34">
                  <c:v>500</c:v>
                </c:pt>
                <c:pt idx="35">
                  <c:v>512</c:v>
                </c:pt>
                <c:pt idx="36">
                  <c:v>525</c:v>
                </c:pt>
                <c:pt idx="37">
                  <c:v>538</c:v>
                </c:pt>
                <c:pt idx="38">
                  <c:v>550</c:v>
                </c:pt>
                <c:pt idx="39">
                  <c:v>563</c:v>
                </c:pt>
                <c:pt idx="40">
                  <c:v>577</c:v>
                </c:pt>
                <c:pt idx="41">
                  <c:v>590</c:v>
                </c:pt>
                <c:pt idx="42">
                  <c:v>603</c:v>
                </c:pt>
                <c:pt idx="43">
                  <c:v>615</c:v>
                </c:pt>
                <c:pt idx="44">
                  <c:v>628</c:v>
                </c:pt>
                <c:pt idx="45">
                  <c:v>640</c:v>
                </c:pt>
                <c:pt idx="46">
                  <c:v>653</c:v>
                </c:pt>
                <c:pt idx="47">
                  <c:v>666</c:v>
                </c:pt>
                <c:pt idx="48">
                  <c:v>678</c:v>
                </c:pt>
                <c:pt idx="49">
                  <c:v>691</c:v>
                </c:pt>
                <c:pt idx="50">
                  <c:v>704</c:v>
                </c:pt>
                <c:pt idx="51">
                  <c:v>716</c:v>
                </c:pt>
                <c:pt idx="52">
                  <c:v>729</c:v>
                </c:pt>
                <c:pt idx="53">
                  <c:v>742</c:v>
                </c:pt>
                <c:pt idx="54">
                  <c:v>754</c:v>
                </c:pt>
                <c:pt idx="55">
                  <c:v>767</c:v>
                </c:pt>
                <c:pt idx="56">
                  <c:v>780</c:v>
                </c:pt>
                <c:pt idx="57">
                  <c:v>794</c:v>
                </c:pt>
                <c:pt idx="58">
                  <c:v>806</c:v>
                </c:pt>
                <c:pt idx="59">
                  <c:v>819</c:v>
                </c:pt>
                <c:pt idx="60">
                  <c:v>832</c:v>
                </c:pt>
                <c:pt idx="61">
                  <c:v>845</c:v>
                </c:pt>
                <c:pt idx="62">
                  <c:v>857</c:v>
                </c:pt>
                <c:pt idx="63">
                  <c:v>870</c:v>
                </c:pt>
                <c:pt idx="64">
                  <c:v>882</c:v>
                </c:pt>
                <c:pt idx="65">
                  <c:v>895</c:v>
                </c:pt>
                <c:pt idx="66">
                  <c:v>908</c:v>
                </c:pt>
                <c:pt idx="67">
                  <c:v>920</c:v>
                </c:pt>
                <c:pt idx="68">
                  <c:v>933</c:v>
                </c:pt>
                <c:pt idx="69">
                  <c:v>946</c:v>
                </c:pt>
                <c:pt idx="70">
                  <c:v>958</c:v>
                </c:pt>
                <c:pt idx="71">
                  <c:v>971</c:v>
                </c:pt>
                <c:pt idx="72">
                  <c:v>983</c:v>
                </c:pt>
                <c:pt idx="73">
                  <c:v>996</c:v>
                </c:pt>
                <c:pt idx="74">
                  <c:v>1008</c:v>
                </c:pt>
                <c:pt idx="75" formatCode="#,##0">
                  <c:v>1023</c:v>
                </c:pt>
                <c:pt idx="76">
                  <c:v>1035</c:v>
                </c:pt>
                <c:pt idx="77">
                  <c:v>1048</c:v>
                </c:pt>
                <c:pt idx="78">
                  <c:v>1060</c:v>
                </c:pt>
                <c:pt idx="79" formatCode="#,##0">
                  <c:v>1073</c:v>
                </c:pt>
                <c:pt idx="80">
                  <c:v>1086</c:v>
                </c:pt>
                <c:pt idx="81" formatCode="#,##0">
                  <c:v>1098</c:v>
                </c:pt>
                <c:pt idx="82">
                  <c:v>1111</c:v>
                </c:pt>
                <c:pt idx="83" formatCode="#,##0">
                  <c:v>1124</c:v>
                </c:pt>
                <c:pt idx="84">
                  <c:v>1136</c:v>
                </c:pt>
                <c:pt idx="85">
                  <c:v>1149</c:v>
                </c:pt>
                <c:pt idx="86">
                  <c:v>1161</c:v>
                </c:pt>
                <c:pt idx="87" formatCode="#,##0">
                  <c:v>1187</c:v>
                </c:pt>
                <c:pt idx="88">
                  <c:v>1199</c:v>
                </c:pt>
                <c:pt idx="89">
                  <c:v>1212</c:v>
                </c:pt>
                <c:pt idx="90">
                  <c:v>1237</c:v>
                </c:pt>
                <c:pt idx="91" formatCode="#,##0">
                  <c:v>1251</c:v>
                </c:pt>
                <c:pt idx="92">
                  <c:v>1264</c:v>
                </c:pt>
                <c:pt idx="93">
                  <c:v>1277</c:v>
                </c:pt>
                <c:pt idx="94">
                  <c:v>1289</c:v>
                </c:pt>
                <c:pt idx="95">
                  <c:v>1302</c:v>
                </c:pt>
                <c:pt idx="96" formatCode="#,##0">
                  <c:v>1315</c:v>
                </c:pt>
                <c:pt idx="97">
                  <c:v>1327</c:v>
                </c:pt>
                <c:pt idx="98" formatCode="#,##0">
                  <c:v>1342</c:v>
                </c:pt>
                <c:pt idx="99">
                  <c:v>1358</c:v>
                </c:pt>
                <c:pt idx="100">
                  <c:v>1373</c:v>
                </c:pt>
                <c:pt idx="101">
                  <c:v>1388</c:v>
                </c:pt>
                <c:pt idx="102" formatCode="#,##0">
                  <c:v>1403</c:v>
                </c:pt>
                <c:pt idx="103">
                  <c:v>1418</c:v>
                </c:pt>
                <c:pt idx="104" formatCode="#,##0">
                  <c:v>1433</c:v>
                </c:pt>
                <c:pt idx="105">
                  <c:v>1448</c:v>
                </c:pt>
                <c:pt idx="106">
                  <c:v>1463</c:v>
                </c:pt>
                <c:pt idx="107">
                  <c:v>1478</c:v>
                </c:pt>
                <c:pt idx="108" formatCode="#,##0">
                  <c:v>1493</c:v>
                </c:pt>
                <c:pt idx="109">
                  <c:v>1510</c:v>
                </c:pt>
                <c:pt idx="110">
                  <c:v>1525</c:v>
                </c:pt>
                <c:pt idx="111">
                  <c:v>1540</c:v>
                </c:pt>
                <c:pt idx="112">
                  <c:v>1555</c:v>
                </c:pt>
                <c:pt idx="113">
                  <c:v>1570</c:v>
                </c:pt>
                <c:pt idx="114" formatCode="#,##0">
                  <c:v>1585</c:v>
                </c:pt>
                <c:pt idx="115">
                  <c:v>1601</c:v>
                </c:pt>
                <c:pt idx="116">
                  <c:v>1616</c:v>
                </c:pt>
                <c:pt idx="117" formatCode="#,##0">
                  <c:v>1631</c:v>
                </c:pt>
                <c:pt idx="118">
                  <c:v>1643</c:v>
                </c:pt>
                <c:pt idx="119">
                  <c:v>1656</c:v>
                </c:pt>
                <c:pt idx="120" formatCode="#,##0">
                  <c:v>1669</c:v>
                </c:pt>
                <c:pt idx="121">
                  <c:v>1681</c:v>
                </c:pt>
                <c:pt idx="122" formatCode="#,##0">
                  <c:v>1694</c:v>
                </c:pt>
                <c:pt idx="123">
                  <c:v>1706</c:v>
                </c:pt>
                <c:pt idx="124" formatCode="#,##0">
                  <c:v>1719</c:v>
                </c:pt>
                <c:pt idx="125">
                  <c:v>1732</c:v>
                </c:pt>
                <c:pt idx="126">
                  <c:v>1744</c:v>
                </c:pt>
                <c:pt idx="127">
                  <c:v>1759</c:v>
                </c:pt>
                <c:pt idx="128">
                  <c:v>1771</c:v>
                </c:pt>
                <c:pt idx="129" formatCode="#,##0">
                  <c:v>1784</c:v>
                </c:pt>
                <c:pt idx="130">
                  <c:v>1797</c:v>
                </c:pt>
                <c:pt idx="131" formatCode="#,##0">
                  <c:v>1809</c:v>
                </c:pt>
                <c:pt idx="132">
                  <c:v>1822</c:v>
                </c:pt>
                <c:pt idx="133" formatCode="#,##0">
                  <c:v>1834</c:v>
                </c:pt>
                <c:pt idx="134">
                  <c:v>1847</c:v>
                </c:pt>
                <c:pt idx="135">
                  <c:v>1860</c:v>
                </c:pt>
                <c:pt idx="136" formatCode="#,##0">
                  <c:v>1872</c:v>
                </c:pt>
                <c:pt idx="137">
                  <c:v>1885</c:v>
                </c:pt>
                <c:pt idx="138" formatCode="#,##0">
                  <c:v>1910</c:v>
                </c:pt>
                <c:pt idx="139">
                  <c:v>1923</c:v>
                </c:pt>
                <c:pt idx="140" formatCode="#,##0">
                  <c:v>1935</c:v>
                </c:pt>
                <c:pt idx="141">
                  <c:v>1948</c:v>
                </c:pt>
                <c:pt idx="142" formatCode="#,##0">
                  <c:v>1961</c:v>
                </c:pt>
                <c:pt idx="143">
                  <c:v>1973</c:v>
                </c:pt>
                <c:pt idx="144">
                  <c:v>1988</c:v>
                </c:pt>
                <c:pt idx="145" formatCode="#,##0">
                  <c:v>2000</c:v>
                </c:pt>
                <c:pt idx="146" formatCode="#,##0">
                  <c:v>2013</c:v>
                </c:pt>
                <c:pt idx="147">
                  <c:v>2025</c:v>
                </c:pt>
                <c:pt idx="148">
                  <c:v>2038</c:v>
                </c:pt>
                <c:pt idx="149" formatCode="#,##0">
                  <c:v>2051</c:v>
                </c:pt>
                <c:pt idx="150">
                  <c:v>2063</c:v>
                </c:pt>
                <c:pt idx="151" formatCode="#,##0">
                  <c:v>2076</c:v>
                </c:pt>
                <c:pt idx="152">
                  <c:v>2089</c:v>
                </c:pt>
                <c:pt idx="153">
                  <c:v>2101</c:v>
                </c:pt>
                <c:pt idx="154" formatCode="#,##0">
                  <c:v>2114</c:v>
                </c:pt>
                <c:pt idx="155">
                  <c:v>2126</c:v>
                </c:pt>
                <c:pt idx="156" formatCode="#,##0">
                  <c:v>2139</c:v>
                </c:pt>
                <c:pt idx="157">
                  <c:v>2152</c:v>
                </c:pt>
                <c:pt idx="158">
                  <c:v>2164</c:v>
                </c:pt>
                <c:pt idx="159">
                  <c:v>2177</c:v>
                </c:pt>
                <c:pt idx="160" formatCode="#,##0">
                  <c:v>2190</c:v>
                </c:pt>
                <c:pt idx="161">
                  <c:v>2202</c:v>
                </c:pt>
                <c:pt idx="162" formatCode="#,##0">
                  <c:v>2217</c:v>
                </c:pt>
                <c:pt idx="163">
                  <c:v>2230</c:v>
                </c:pt>
                <c:pt idx="164" formatCode="#,##0">
                  <c:v>2242</c:v>
                </c:pt>
                <c:pt idx="165">
                  <c:v>2255</c:v>
                </c:pt>
                <c:pt idx="166" formatCode="#,##0">
                  <c:v>2268</c:v>
                </c:pt>
                <c:pt idx="167">
                  <c:v>2280</c:v>
                </c:pt>
                <c:pt idx="168">
                  <c:v>2293</c:v>
                </c:pt>
                <c:pt idx="169">
                  <c:v>12</c:v>
                </c:pt>
                <c:pt idx="170">
                  <c:v>15</c:v>
                </c:pt>
                <c:pt idx="171">
                  <c:v>19</c:v>
                </c:pt>
                <c:pt idx="172">
                  <c:v>39</c:v>
                </c:pt>
                <c:pt idx="173">
                  <c:v>46</c:v>
                </c:pt>
                <c:pt idx="174">
                  <c:v>50</c:v>
                </c:pt>
                <c:pt idx="175">
                  <c:v>54</c:v>
                </c:pt>
                <c:pt idx="176">
                  <c:v>58</c:v>
                </c:pt>
                <c:pt idx="177">
                  <c:v>70</c:v>
                </c:pt>
                <c:pt idx="178">
                  <c:v>78</c:v>
                </c:pt>
                <c:pt idx="179">
                  <c:v>82</c:v>
                </c:pt>
                <c:pt idx="180">
                  <c:v>89</c:v>
                </c:pt>
                <c:pt idx="181">
                  <c:v>101</c:v>
                </c:pt>
                <c:pt idx="182">
                  <c:v>105</c:v>
                </c:pt>
                <c:pt idx="183">
                  <c:v>116</c:v>
                </c:pt>
                <c:pt idx="184">
                  <c:v>120</c:v>
                </c:pt>
                <c:pt idx="185">
                  <c:v>124</c:v>
                </c:pt>
                <c:pt idx="186">
                  <c:v>128</c:v>
                </c:pt>
                <c:pt idx="187">
                  <c:v>140</c:v>
                </c:pt>
                <c:pt idx="188">
                  <c:v>152</c:v>
                </c:pt>
                <c:pt idx="189">
                  <c:v>163</c:v>
                </c:pt>
                <c:pt idx="190">
                  <c:v>167</c:v>
                </c:pt>
                <c:pt idx="191">
                  <c:v>171</c:v>
                </c:pt>
                <c:pt idx="192">
                  <c:v>187</c:v>
                </c:pt>
                <c:pt idx="193">
                  <c:v>190</c:v>
                </c:pt>
                <c:pt idx="194">
                  <c:v>210</c:v>
                </c:pt>
                <c:pt idx="195">
                  <c:v>214</c:v>
                </c:pt>
                <c:pt idx="196">
                  <c:v>225</c:v>
                </c:pt>
                <c:pt idx="197">
                  <c:v>229</c:v>
                </c:pt>
                <c:pt idx="198">
                  <c:v>237</c:v>
                </c:pt>
                <c:pt idx="199">
                  <c:v>241</c:v>
                </c:pt>
                <c:pt idx="200">
                  <c:v>245</c:v>
                </c:pt>
                <c:pt idx="201">
                  <c:v>257</c:v>
                </c:pt>
                <c:pt idx="202">
                  <c:v>260</c:v>
                </c:pt>
                <c:pt idx="203">
                  <c:v>272</c:v>
                </c:pt>
                <c:pt idx="204">
                  <c:v>288</c:v>
                </c:pt>
                <c:pt idx="205">
                  <c:v>292</c:v>
                </c:pt>
                <c:pt idx="206">
                  <c:v>303</c:v>
                </c:pt>
                <c:pt idx="207">
                  <c:v>307</c:v>
                </c:pt>
                <c:pt idx="208">
                  <c:v>311</c:v>
                </c:pt>
                <c:pt idx="209">
                  <c:v>319</c:v>
                </c:pt>
                <c:pt idx="210">
                  <c:v>323</c:v>
                </c:pt>
                <c:pt idx="211">
                  <c:v>334</c:v>
                </c:pt>
                <c:pt idx="212">
                  <c:v>361</c:v>
                </c:pt>
                <c:pt idx="213">
                  <c:v>369</c:v>
                </c:pt>
                <c:pt idx="214">
                  <c:v>381</c:v>
                </c:pt>
                <c:pt idx="215">
                  <c:v>389</c:v>
                </c:pt>
                <c:pt idx="216">
                  <c:v>397</c:v>
                </c:pt>
                <c:pt idx="217">
                  <c:v>404</c:v>
                </c:pt>
                <c:pt idx="218">
                  <c:v>408</c:v>
                </c:pt>
                <c:pt idx="219">
                  <c:v>420</c:v>
                </c:pt>
                <c:pt idx="220">
                  <c:v>424</c:v>
                </c:pt>
                <c:pt idx="221">
                  <c:v>432</c:v>
                </c:pt>
                <c:pt idx="222">
                  <c:v>435</c:v>
                </c:pt>
                <c:pt idx="223">
                  <c:v>439</c:v>
                </c:pt>
                <c:pt idx="224">
                  <c:v>443</c:v>
                </c:pt>
                <c:pt idx="225">
                  <c:v>447</c:v>
                </c:pt>
                <c:pt idx="226">
                  <c:v>455</c:v>
                </c:pt>
                <c:pt idx="227">
                  <c:v>459</c:v>
                </c:pt>
                <c:pt idx="228">
                  <c:v>463</c:v>
                </c:pt>
                <c:pt idx="229">
                  <c:v>474</c:v>
                </c:pt>
                <c:pt idx="230">
                  <c:v>482</c:v>
                </c:pt>
                <c:pt idx="231">
                  <c:v>486</c:v>
                </c:pt>
                <c:pt idx="232">
                  <c:v>490</c:v>
                </c:pt>
                <c:pt idx="233">
                  <c:v>509</c:v>
                </c:pt>
                <c:pt idx="234">
                  <c:v>521</c:v>
                </c:pt>
                <c:pt idx="235">
                  <c:v>529</c:v>
                </c:pt>
                <c:pt idx="236">
                  <c:v>540</c:v>
                </c:pt>
                <c:pt idx="237">
                  <c:v>552</c:v>
                </c:pt>
                <c:pt idx="238">
                  <c:v>556</c:v>
                </c:pt>
                <c:pt idx="239">
                  <c:v>560</c:v>
                </c:pt>
                <c:pt idx="240">
                  <c:v>572</c:v>
                </c:pt>
                <c:pt idx="241">
                  <c:v>595</c:v>
                </c:pt>
                <c:pt idx="242">
                  <c:v>599</c:v>
                </c:pt>
                <c:pt idx="243">
                  <c:v>606</c:v>
                </c:pt>
                <c:pt idx="244">
                  <c:v>610</c:v>
                </c:pt>
                <c:pt idx="245">
                  <c:v>614</c:v>
                </c:pt>
                <c:pt idx="246">
                  <c:v>622</c:v>
                </c:pt>
                <c:pt idx="247">
                  <c:v>638</c:v>
                </c:pt>
                <c:pt idx="248">
                  <c:v>645</c:v>
                </c:pt>
                <c:pt idx="249">
                  <c:v>649</c:v>
                </c:pt>
                <c:pt idx="250">
                  <c:v>653</c:v>
                </c:pt>
                <c:pt idx="251">
                  <c:v>665</c:v>
                </c:pt>
                <c:pt idx="252">
                  <c:v>669</c:v>
                </c:pt>
                <c:pt idx="253">
                  <c:v>680</c:v>
                </c:pt>
                <c:pt idx="254">
                  <c:v>696</c:v>
                </c:pt>
                <c:pt idx="255">
                  <c:v>700</c:v>
                </c:pt>
                <c:pt idx="256">
                  <c:v>704</c:v>
                </c:pt>
                <c:pt idx="257">
                  <c:v>708</c:v>
                </c:pt>
                <c:pt idx="258">
                  <c:v>719</c:v>
                </c:pt>
                <c:pt idx="259">
                  <c:v>723</c:v>
                </c:pt>
                <c:pt idx="260">
                  <c:v>727</c:v>
                </c:pt>
                <c:pt idx="261">
                  <c:v>739</c:v>
                </c:pt>
                <c:pt idx="262">
                  <c:v>747</c:v>
                </c:pt>
                <c:pt idx="263">
                  <c:v>754</c:v>
                </c:pt>
                <c:pt idx="264">
                  <c:v>758</c:v>
                </c:pt>
                <c:pt idx="265">
                  <c:v>766</c:v>
                </c:pt>
                <c:pt idx="266">
                  <c:v>770</c:v>
                </c:pt>
                <c:pt idx="267">
                  <c:v>778</c:v>
                </c:pt>
                <c:pt idx="268">
                  <c:v>782</c:v>
                </c:pt>
                <c:pt idx="269">
                  <c:v>793</c:v>
                </c:pt>
                <c:pt idx="270">
                  <c:v>805</c:v>
                </c:pt>
                <c:pt idx="271">
                  <c:v>816</c:v>
                </c:pt>
                <c:pt idx="272">
                  <c:v>828</c:v>
                </c:pt>
                <c:pt idx="273">
                  <c:v>840</c:v>
                </c:pt>
                <c:pt idx="274">
                  <c:v>844</c:v>
                </c:pt>
                <c:pt idx="275">
                  <c:v>848</c:v>
                </c:pt>
                <c:pt idx="276">
                  <c:v>859</c:v>
                </c:pt>
                <c:pt idx="277">
                  <c:v>863</c:v>
                </c:pt>
                <c:pt idx="278">
                  <c:v>871</c:v>
                </c:pt>
                <c:pt idx="279">
                  <c:v>875</c:v>
                </c:pt>
                <c:pt idx="280">
                  <c:v>886</c:v>
                </c:pt>
                <c:pt idx="281">
                  <c:v>890</c:v>
                </c:pt>
                <c:pt idx="282">
                  <c:v>894</c:v>
                </c:pt>
                <c:pt idx="283">
                  <c:v>898</c:v>
                </c:pt>
                <c:pt idx="284">
                  <c:v>906</c:v>
                </c:pt>
                <c:pt idx="285">
                  <c:v>914</c:v>
                </c:pt>
                <c:pt idx="286">
                  <c:v>925</c:v>
                </c:pt>
                <c:pt idx="287">
                  <c:v>937</c:v>
                </c:pt>
                <c:pt idx="288">
                  <c:v>941</c:v>
                </c:pt>
                <c:pt idx="289">
                  <c:v>945</c:v>
                </c:pt>
                <c:pt idx="290">
                  <c:v>949</c:v>
                </c:pt>
                <c:pt idx="291">
                  <c:v>953</c:v>
                </c:pt>
                <c:pt idx="292">
                  <c:v>957</c:v>
                </c:pt>
                <c:pt idx="293">
                  <c:v>960</c:v>
                </c:pt>
                <c:pt idx="294">
                  <c:v>968</c:v>
                </c:pt>
                <c:pt idx="295">
                  <c:v>972</c:v>
                </c:pt>
                <c:pt idx="296">
                  <c:v>980</c:v>
                </c:pt>
                <c:pt idx="297">
                  <c:v>984</c:v>
                </c:pt>
                <c:pt idx="298">
                  <c:v>988</c:v>
                </c:pt>
                <c:pt idx="299">
                  <c:v>992</c:v>
                </c:pt>
                <c:pt idx="300">
                  <c:v>995</c:v>
                </c:pt>
                <c:pt idx="301">
                  <c:v>1007</c:v>
                </c:pt>
                <c:pt idx="302">
                  <c:v>1019</c:v>
                </c:pt>
                <c:pt idx="303">
                  <c:v>1023</c:v>
                </c:pt>
                <c:pt idx="304">
                  <c:v>1038</c:v>
                </c:pt>
                <c:pt idx="305">
                  <c:v>1042</c:v>
                </c:pt>
                <c:pt idx="306">
                  <c:v>1050</c:v>
                </c:pt>
                <c:pt idx="307">
                  <c:v>1054</c:v>
                </c:pt>
                <c:pt idx="308">
                  <c:v>1058</c:v>
                </c:pt>
                <c:pt idx="309">
                  <c:v>1062</c:v>
                </c:pt>
                <c:pt idx="310">
                  <c:v>1077</c:v>
                </c:pt>
                <c:pt idx="311">
                  <c:v>1081</c:v>
                </c:pt>
                <c:pt idx="312">
                  <c:v>1089</c:v>
                </c:pt>
                <c:pt idx="313">
                  <c:v>1096</c:v>
                </c:pt>
                <c:pt idx="314">
                  <c:v>1100</c:v>
                </c:pt>
                <c:pt idx="315">
                  <c:v>1108</c:v>
                </c:pt>
                <c:pt idx="316">
                  <c:v>1112</c:v>
                </c:pt>
                <c:pt idx="317">
                  <c:v>1128</c:v>
                </c:pt>
                <c:pt idx="318">
                  <c:v>1135</c:v>
                </c:pt>
                <c:pt idx="319">
                  <c:v>1143</c:v>
                </c:pt>
                <c:pt idx="320">
                  <c:v>1147</c:v>
                </c:pt>
                <c:pt idx="321">
                  <c:v>1155</c:v>
                </c:pt>
                <c:pt idx="322">
                  <c:v>1159</c:v>
                </c:pt>
                <c:pt idx="323">
                  <c:v>1174</c:v>
                </c:pt>
                <c:pt idx="324">
                  <c:v>1178</c:v>
                </c:pt>
                <c:pt idx="325">
                  <c:v>1186</c:v>
                </c:pt>
                <c:pt idx="326">
                  <c:v>1190</c:v>
                </c:pt>
                <c:pt idx="327">
                  <c:v>1205</c:v>
                </c:pt>
                <c:pt idx="328">
                  <c:v>1213</c:v>
                </c:pt>
                <c:pt idx="329">
                  <c:v>1217</c:v>
                </c:pt>
                <c:pt idx="330">
                  <c:v>1225</c:v>
                </c:pt>
                <c:pt idx="331">
                  <c:v>1229</c:v>
                </c:pt>
                <c:pt idx="332">
                  <c:v>1236</c:v>
                </c:pt>
                <c:pt idx="333">
                  <c:v>1240</c:v>
                </c:pt>
                <c:pt idx="334">
                  <c:v>1244</c:v>
                </c:pt>
                <c:pt idx="335">
                  <c:v>1256</c:v>
                </c:pt>
                <c:pt idx="336">
                  <c:v>1268</c:v>
                </c:pt>
                <c:pt idx="337">
                  <c:v>1271</c:v>
                </c:pt>
                <c:pt idx="338">
                  <c:v>1275</c:v>
                </c:pt>
                <c:pt idx="339">
                  <c:v>1279</c:v>
                </c:pt>
                <c:pt idx="340">
                  <c:v>1283</c:v>
                </c:pt>
                <c:pt idx="341">
                  <c:v>1295</c:v>
                </c:pt>
                <c:pt idx="342">
                  <c:v>1306</c:v>
                </c:pt>
                <c:pt idx="343">
                  <c:v>1326</c:v>
                </c:pt>
                <c:pt idx="344">
                  <c:v>1341</c:v>
                </c:pt>
                <c:pt idx="345">
                  <c:v>1345</c:v>
                </c:pt>
                <c:pt idx="346">
                  <c:v>1349</c:v>
                </c:pt>
                <c:pt idx="347">
                  <c:v>1357</c:v>
                </c:pt>
                <c:pt idx="348">
                  <c:v>1361</c:v>
                </c:pt>
                <c:pt idx="349">
                  <c:v>1365</c:v>
                </c:pt>
                <c:pt idx="350">
                  <c:v>1373</c:v>
                </c:pt>
                <c:pt idx="351">
                  <c:v>1384</c:v>
                </c:pt>
                <c:pt idx="352">
                  <c:v>1388</c:v>
                </c:pt>
                <c:pt idx="353">
                  <c:v>1400</c:v>
                </c:pt>
                <c:pt idx="354">
                  <c:v>1404</c:v>
                </c:pt>
                <c:pt idx="355">
                  <c:v>1419</c:v>
                </c:pt>
                <c:pt idx="356">
                  <c:v>1423</c:v>
                </c:pt>
                <c:pt idx="357">
                  <c:v>1431</c:v>
                </c:pt>
                <c:pt idx="358">
                  <c:v>1435</c:v>
                </c:pt>
                <c:pt idx="359">
                  <c:v>1439</c:v>
                </c:pt>
                <c:pt idx="360">
                  <c:v>1450</c:v>
                </c:pt>
                <c:pt idx="361">
                  <c:v>1470</c:v>
                </c:pt>
                <c:pt idx="362">
                  <c:v>1474</c:v>
                </c:pt>
                <c:pt idx="363">
                  <c:v>1485</c:v>
                </c:pt>
                <c:pt idx="364">
                  <c:v>1489</c:v>
                </c:pt>
                <c:pt idx="365">
                  <c:v>1493</c:v>
                </c:pt>
                <c:pt idx="366">
                  <c:v>1516</c:v>
                </c:pt>
                <c:pt idx="367">
                  <c:v>1520</c:v>
                </c:pt>
                <c:pt idx="368">
                  <c:v>1528</c:v>
                </c:pt>
                <c:pt idx="369">
                  <c:v>1532</c:v>
                </c:pt>
                <c:pt idx="370">
                  <c:v>1536</c:v>
                </c:pt>
                <c:pt idx="371">
                  <c:v>1548</c:v>
                </c:pt>
                <c:pt idx="372">
                  <c:v>1552</c:v>
                </c:pt>
                <c:pt idx="373">
                  <c:v>1563</c:v>
                </c:pt>
                <c:pt idx="374">
                  <c:v>1567</c:v>
                </c:pt>
                <c:pt idx="375">
                  <c:v>1579</c:v>
                </c:pt>
                <c:pt idx="376">
                  <c:v>1583</c:v>
                </c:pt>
                <c:pt idx="377">
                  <c:v>1590</c:v>
                </c:pt>
                <c:pt idx="378">
                  <c:v>1594</c:v>
                </c:pt>
                <c:pt idx="379">
                  <c:v>1602</c:v>
                </c:pt>
                <c:pt idx="380">
                  <c:v>1606</c:v>
                </c:pt>
                <c:pt idx="381">
                  <c:v>1610</c:v>
                </c:pt>
                <c:pt idx="382">
                  <c:v>1614</c:v>
                </c:pt>
                <c:pt idx="383">
                  <c:v>1625</c:v>
                </c:pt>
                <c:pt idx="384">
                  <c:v>1633</c:v>
                </c:pt>
                <c:pt idx="385">
                  <c:v>1649</c:v>
                </c:pt>
                <c:pt idx="386">
                  <c:v>1653</c:v>
                </c:pt>
                <c:pt idx="387">
                  <c:v>1672</c:v>
                </c:pt>
                <c:pt idx="388">
                  <c:v>1676</c:v>
                </c:pt>
                <c:pt idx="389">
                  <c:v>1688</c:v>
                </c:pt>
                <c:pt idx="390">
                  <c:v>1695</c:v>
                </c:pt>
                <c:pt idx="391">
                  <c:v>1699</c:v>
                </c:pt>
                <c:pt idx="392">
                  <c:v>1715</c:v>
                </c:pt>
                <c:pt idx="393">
                  <c:v>1719</c:v>
                </c:pt>
                <c:pt idx="394">
                  <c:v>1730</c:v>
                </c:pt>
                <c:pt idx="395">
                  <c:v>1734</c:v>
                </c:pt>
                <c:pt idx="396">
                  <c:v>1742</c:v>
                </c:pt>
                <c:pt idx="397">
                  <c:v>1746</c:v>
                </c:pt>
                <c:pt idx="398">
                  <c:v>1754</c:v>
                </c:pt>
                <c:pt idx="399">
                  <c:v>1758</c:v>
                </c:pt>
                <c:pt idx="400">
                  <c:v>1761</c:v>
                </c:pt>
                <c:pt idx="401">
                  <c:v>1765</c:v>
                </c:pt>
                <c:pt idx="402">
                  <c:v>1769</c:v>
                </c:pt>
                <c:pt idx="403">
                  <c:v>1781</c:v>
                </c:pt>
                <c:pt idx="404">
                  <c:v>1785</c:v>
                </c:pt>
                <c:pt idx="405">
                  <c:v>1789</c:v>
                </c:pt>
                <c:pt idx="406">
                  <c:v>1800</c:v>
                </c:pt>
                <c:pt idx="407">
                  <c:v>1804</c:v>
                </c:pt>
                <c:pt idx="408">
                  <c:v>1808</c:v>
                </c:pt>
                <c:pt idx="409">
                  <c:v>1824</c:v>
                </c:pt>
                <c:pt idx="410">
                  <c:v>1835</c:v>
                </c:pt>
                <c:pt idx="411">
                  <c:v>1839</c:v>
                </c:pt>
                <c:pt idx="412">
                  <c:v>1851</c:v>
                </c:pt>
                <c:pt idx="413">
                  <c:v>1855</c:v>
                </c:pt>
                <c:pt idx="414">
                  <c:v>1870</c:v>
                </c:pt>
                <c:pt idx="415">
                  <c:v>1878</c:v>
                </c:pt>
                <c:pt idx="416">
                  <c:v>1882</c:v>
                </c:pt>
                <c:pt idx="417">
                  <c:v>1890</c:v>
                </c:pt>
                <c:pt idx="418">
                  <c:v>1894</c:v>
                </c:pt>
                <c:pt idx="419">
                  <c:v>1898</c:v>
                </c:pt>
                <c:pt idx="420">
                  <c:v>1905</c:v>
                </c:pt>
                <c:pt idx="421">
                  <c:v>1917</c:v>
                </c:pt>
                <c:pt idx="422">
                  <c:v>1929</c:v>
                </c:pt>
                <c:pt idx="423">
                  <c:v>1936</c:v>
                </c:pt>
                <c:pt idx="424">
                  <c:v>1940</c:v>
                </c:pt>
                <c:pt idx="425">
                  <c:v>1944</c:v>
                </c:pt>
                <c:pt idx="426">
                  <c:v>1956</c:v>
                </c:pt>
                <c:pt idx="427">
                  <c:v>1960</c:v>
                </c:pt>
                <c:pt idx="428">
                  <c:v>1968</c:v>
                </c:pt>
                <c:pt idx="429">
                  <c:v>1971</c:v>
                </c:pt>
                <c:pt idx="430">
                  <c:v>1975</c:v>
                </c:pt>
                <c:pt idx="431">
                  <c:v>1979</c:v>
                </c:pt>
                <c:pt idx="432">
                  <c:v>1983</c:v>
                </c:pt>
                <c:pt idx="433">
                  <c:v>1991</c:v>
                </c:pt>
                <c:pt idx="434">
                  <c:v>1995</c:v>
                </c:pt>
                <c:pt idx="435">
                  <c:v>2006</c:v>
                </c:pt>
                <c:pt idx="436">
                  <c:v>2010</c:v>
                </c:pt>
                <c:pt idx="437">
                  <c:v>2014</c:v>
                </c:pt>
                <c:pt idx="438">
                  <c:v>2026</c:v>
                </c:pt>
                <c:pt idx="439">
                  <c:v>2034</c:v>
                </c:pt>
                <c:pt idx="440">
                  <c:v>2041</c:v>
                </c:pt>
                <c:pt idx="441">
                  <c:v>2045</c:v>
                </c:pt>
                <c:pt idx="442">
                  <c:v>2053</c:v>
                </c:pt>
                <c:pt idx="443">
                  <c:v>2057</c:v>
                </c:pt>
                <c:pt idx="444">
                  <c:v>2065</c:v>
                </c:pt>
                <c:pt idx="445">
                  <c:v>2069</c:v>
                </c:pt>
                <c:pt idx="446">
                  <c:v>2073</c:v>
                </c:pt>
                <c:pt idx="447">
                  <c:v>2080</c:v>
                </c:pt>
                <c:pt idx="448">
                  <c:v>2084</c:v>
                </c:pt>
                <c:pt idx="449">
                  <c:v>2096</c:v>
                </c:pt>
                <c:pt idx="450">
                  <c:v>2104</c:v>
                </c:pt>
                <c:pt idx="451">
                  <c:v>2108</c:v>
                </c:pt>
                <c:pt idx="452">
                  <c:v>2111</c:v>
                </c:pt>
                <c:pt idx="453">
                  <c:v>2123</c:v>
                </c:pt>
                <c:pt idx="454">
                  <c:v>2127</c:v>
                </c:pt>
                <c:pt idx="455">
                  <c:v>2135</c:v>
                </c:pt>
                <c:pt idx="456">
                  <c:v>2146</c:v>
                </c:pt>
                <c:pt idx="457">
                  <c:v>2150</c:v>
                </c:pt>
                <c:pt idx="458">
                  <c:v>2162</c:v>
                </c:pt>
                <c:pt idx="459">
                  <c:v>2166</c:v>
                </c:pt>
                <c:pt idx="460">
                  <c:v>2170</c:v>
                </c:pt>
                <c:pt idx="461">
                  <c:v>2174</c:v>
                </c:pt>
                <c:pt idx="462">
                  <c:v>2185</c:v>
                </c:pt>
                <c:pt idx="463">
                  <c:v>2205</c:v>
                </c:pt>
                <c:pt idx="464">
                  <c:v>2216</c:v>
                </c:pt>
                <c:pt idx="465">
                  <c:v>2224</c:v>
                </c:pt>
                <c:pt idx="466">
                  <c:v>2228</c:v>
                </c:pt>
                <c:pt idx="467">
                  <c:v>2236</c:v>
                </c:pt>
                <c:pt idx="468">
                  <c:v>2240</c:v>
                </c:pt>
                <c:pt idx="469">
                  <c:v>2251</c:v>
                </c:pt>
                <c:pt idx="470">
                  <c:v>2259</c:v>
                </c:pt>
                <c:pt idx="471">
                  <c:v>2267</c:v>
                </c:pt>
                <c:pt idx="472">
                  <c:v>2283</c:v>
                </c:pt>
                <c:pt idx="473">
                  <c:v>2286</c:v>
                </c:pt>
                <c:pt idx="474">
                  <c:v>2290</c:v>
                </c:pt>
                <c:pt idx="475">
                  <c:v>2298</c:v>
                </c:pt>
              </c:numCache>
            </c:numRef>
          </c:xVal>
          <c:yVal>
            <c:numRef>
              <c:f>Sheet6!$B$2:$B$477</c:f>
              <c:numCache>
                <c:formatCode>General</c:formatCode>
                <c:ptCount val="476"/>
                <c:pt idx="0">
                  <c:v>90</c:v>
                </c:pt>
                <c:pt idx="1">
                  <c:v>141</c:v>
                </c:pt>
                <c:pt idx="2">
                  <c:v>68</c:v>
                </c:pt>
                <c:pt idx="3">
                  <c:v>68</c:v>
                </c:pt>
                <c:pt idx="4">
                  <c:v>68</c:v>
                </c:pt>
                <c:pt idx="5">
                  <c:v>68</c:v>
                </c:pt>
                <c:pt idx="6">
                  <c:v>68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68</c:v>
                </c:pt>
                <c:pt idx="13">
                  <c:v>68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68</c:v>
                </c:pt>
                <c:pt idx="18">
                  <c:v>68</c:v>
                </c:pt>
                <c:pt idx="19">
                  <c:v>68</c:v>
                </c:pt>
                <c:pt idx="20">
                  <c:v>70</c:v>
                </c:pt>
                <c:pt idx="21">
                  <c:v>68</c:v>
                </c:pt>
                <c:pt idx="22">
                  <c:v>46</c:v>
                </c:pt>
                <c:pt idx="23">
                  <c:v>45</c:v>
                </c:pt>
                <c:pt idx="24">
                  <c:v>45</c:v>
                </c:pt>
                <c:pt idx="25">
                  <c:v>45</c:v>
                </c:pt>
                <c:pt idx="26">
                  <c:v>45</c:v>
                </c:pt>
                <c:pt idx="27">
                  <c:v>45</c:v>
                </c:pt>
                <c:pt idx="28">
                  <c:v>45</c:v>
                </c:pt>
                <c:pt idx="29">
                  <c:v>45</c:v>
                </c:pt>
                <c:pt idx="30">
                  <c:v>46</c:v>
                </c:pt>
                <c:pt idx="31">
                  <c:v>45</c:v>
                </c:pt>
                <c:pt idx="32">
                  <c:v>45</c:v>
                </c:pt>
                <c:pt idx="33">
                  <c:v>45</c:v>
                </c:pt>
                <c:pt idx="34">
                  <c:v>45</c:v>
                </c:pt>
                <c:pt idx="35">
                  <c:v>45</c:v>
                </c:pt>
                <c:pt idx="36">
                  <c:v>45</c:v>
                </c:pt>
                <c:pt idx="37">
                  <c:v>46</c:v>
                </c:pt>
                <c:pt idx="38">
                  <c:v>46</c:v>
                </c:pt>
                <c:pt idx="39">
                  <c:v>45</c:v>
                </c:pt>
                <c:pt idx="40">
                  <c:v>46</c:v>
                </c:pt>
                <c:pt idx="41">
                  <c:v>46</c:v>
                </c:pt>
                <c:pt idx="42">
                  <c:v>45</c:v>
                </c:pt>
                <c:pt idx="43">
                  <c:v>45</c:v>
                </c:pt>
                <c:pt idx="44">
                  <c:v>46</c:v>
                </c:pt>
                <c:pt idx="45">
                  <c:v>45</c:v>
                </c:pt>
                <c:pt idx="46">
                  <c:v>45</c:v>
                </c:pt>
                <c:pt idx="47">
                  <c:v>45</c:v>
                </c:pt>
                <c:pt idx="48">
                  <c:v>46</c:v>
                </c:pt>
                <c:pt idx="49">
                  <c:v>45</c:v>
                </c:pt>
                <c:pt idx="50">
                  <c:v>45</c:v>
                </c:pt>
                <c:pt idx="51">
                  <c:v>45</c:v>
                </c:pt>
                <c:pt idx="52">
                  <c:v>46</c:v>
                </c:pt>
                <c:pt idx="53">
                  <c:v>45</c:v>
                </c:pt>
                <c:pt idx="54">
                  <c:v>45</c:v>
                </c:pt>
                <c:pt idx="55">
                  <c:v>45</c:v>
                </c:pt>
                <c:pt idx="56">
                  <c:v>45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68</c:v>
                </c:pt>
                <c:pt idx="62">
                  <c:v>68</c:v>
                </c:pt>
                <c:pt idx="63">
                  <c:v>68</c:v>
                </c:pt>
                <c:pt idx="64">
                  <c:v>68</c:v>
                </c:pt>
                <c:pt idx="65">
                  <c:v>68</c:v>
                </c:pt>
                <c:pt idx="66">
                  <c:v>68</c:v>
                </c:pt>
                <c:pt idx="67">
                  <c:v>68</c:v>
                </c:pt>
                <c:pt idx="68">
                  <c:v>68</c:v>
                </c:pt>
                <c:pt idx="69">
                  <c:v>68</c:v>
                </c:pt>
                <c:pt idx="70">
                  <c:v>68</c:v>
                </c:pt>
                <c:pt idx="71">
                  <c:v>68</c:v>
                </c:pt>
                <c:pt idx="72">
                  <c:v>68</c:v>
                </c:pt>
                <c:pt idx="73">
                  <c:v>68</c:v>
                </c:pt>
                <c:pt idx="74">
                  <c:v>68</c:v>
                </c:pt>
                <c:pt idx="75">
                  <c:v>68</c:v>
                </c:pt>
                <c:pt idx="76">
                  <c:v>68</c:v>
                </c:pt>
                <c:pt idx="77">
                  <c:v>68</c:v>
                </c:pt>
                <c:pt idx="78">
                  <c:v>68</c:v>
                </c:pt>
                <c:pt idx="79">
                  <c:v>85</c:v>
                </c:pt>
                <c:pt idx="80">
                  <c:v>68</c:v>
                </c:pt>
                <c:pt idx="81">
                  <c:v>68</c:v>
                </c:pt>
                <c:pt idx="82">
                  <c:v>90</c:v>
                </c:pt>
                <c:pt idx="83">
                  <c:v>68</c:v>
                </c:pt>
                <c:pt idx="84">
                  <c:v>68</c:v>
                </c:pt>
                <c:pt idx="85">
                  <c:v>68</c:v>
                </c:pt>
                <c:pt idx="86">
                  <c:v>68</c:v>
                </c:pt>
                <c:pt idx="87">
                  <c:v>68</c:v>
                </c:pt>
                <c:pt idx="88">
                  <c:v>68</c:v>
                </c:pt>
                <c:pt idx="89">
                  <c:v>68</c:v>
                </c:pt>
                <c:pt idx="90">
                  <c:v>68</c:v>
                </c:pt>
                <c:pt idx="91">
                  <c:v>46</c:v>
                </c:pt>
                <c:pt idx="92">
                  <c:v>46</c:v>
                </c:pt>
                <c:pt idx="93">
                  <c:v>46</c:v>
                </c:pt>
                <c:pt idx="94">
                  <c:v>46</c:v>
                </c:pt>
                <c:pt idx="95">
                  <c:v>46</c:v>
                </c:pt>
                <c:pt idx="96">
                  <c:v>45</c:v>
                </c:pt>
                <c:pt idx="97">
                  <c:v>68</c:v>
                </c:pt>
                <c:pt idx="98">
                  <c:v>68</c:v>
                </c:pt>
                <c:pt idx="99">
                  <c:v>68</c:v>
                </c:pt>
                <c:pt idx="100">
                  <c:v>68</c:v>
                </c:pt>
                <c:pt idx="101">
                  <c:v>68</c:v>
                </c:pt>
                <c:pt idx="102">
                  <c:v>68</c:v>
                </c:pt>
                <c:pt idx="103">
                  <c:v>68</c:v>
                </c:pt>
                <c:pt idx="104">
                  <c:v>68</c:v>
                </c:pt>
                <c:pt idx="105">
                  <c:v>97</c:v>
                </c:pt>
                <c:pt idx="106">
                  <c:v>68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68</c:v>
                </c:pt>
                <c:pt idx="111">
                  <c:v>68</c:v>
                </c:pt>
                <c:pt idx="112">
                  <c:v>68</c:v>
                </c:pt>
                <c:pt idx="113">
                  <c:v>68</c:v>
                </c:pt>
                <c:pt idx="114">
                  <c:v>68</c:v>
                </c:pt>
                <c:pt idx="115">
                  <c:v>68</c:v>
                </c:pt>
                <c:pt idx="116">
                  <c:v>68</c:v>
                </c:pt>
                <c:pt idx="117">
                  <c:v>45</c:v>
                </c:pt>
                <c:pt idx="118">
                  <c:v>45</c:v>
                </c:pt>
                <c:pt idx="119">
                  <c:v>45</c:v>
                </c:pt>
                <c:pt idx="120">
                  <c:v>45</c:v>
                </c:pt>
                <c:pt idx="121">
                  <c:v>45</c:v>
                </c:pt>
                <c:pt idx="122">
                  <c:v>45</c:v>
                </c:pt>
                <c:pt idx="123">
                  <c:v>46</c:v>
                </c:pt>
                <c:pt idx="124">
                  <c:v>45</c:v>
                </c:pt>
                <c:pt idx="125">
                  <c:v>45</c:v>
                </c:pt>
                <c:pt idx="126">
                  <c:v>46</c:v>
                </c:pt>
                <c:pt idx="127">
                  <c:v>68</c:v>
                </c:pt>
                <c:pt idx="128">
                  <c:v>68</c:v>
                </c:pt>
                <c:pt idx="129">
                  <c:v>68</c:v>
                </c:pt>
                <c:pt idx="130">
                  <c:v>68</c:v>
                </c:pt>
                <c:pt idx="131">
                  <c:v>68</c:v>
                </c:pt>
                <c:pt idx="132">
                  <c:v>68</c:v>
                </c:pt>
                <c:pt idx="133">
                  <c:v>68</c:v>
                </c:pt>
                <c:pt idx="134">
                  <c:v>68</c:v>
                </c:pt>
                <c:pt idx="135">
                  <c:v>68</c:v>
                </c:pt>
                <c:pt idx="136">
                  <c:v>68</c:v>
                </c:pt>
                <c:pt idx="137">
                  <c:v>68</c:v>
                </c:pt>
                <c:pt idx="138">
                  <c:v>68</c:v>
                </c:pt>
                <c:pt idx="139">
                  <c:v>68</c:v>
                </c:pt>
                <c:pt idx="140">
                  <c:v>68</c:v>
                </c:pt>
                <c:pt idx="141">
                  <c:v>68</c:v>
                </c:pt>
                <c:pt idx="142">
                  <c:v>68</c:v>
                </c:pt>
                <c:pt idx="143">
                  <c:v>68</c:v>
                </c:pt>
                <c:pt idx="144">
                  <c:v>68</c:v>
                </c:pt>
                <c:pt idx="145">
                  <c:v>68</c:v>
                </c:pt>
                <c:pt idx="146">
                  <c:v>68</c:v>
                </c:pt>
                <c:pt idx="147">
                  <c:v>68</c:v>
                </c:pt>
                <c:pt idx="148">
                  <c:v>68</c:v>
                </c:pt>
                <c:pt idx="149">
                  <c:v>68</c:v>
                </c:pt>
                <c:pt idx="150">
                  <c:v>68</c:v>
                </c:pt>
                <c:pt idx="151">
                  <c:v>68</c:v>
                </c:pt>
                <c:pt idx="152">
                  <c:v>68</c:v>
                </c:pt>
                <c:pt idx="153">
                  <c:v>68</c:v>
                </c:pt>
                <c:pt idx="154">
                  <c:v>68</c:v>
                </c:pt>
                <c:pt idx="155">
                  <c:v>68</c:v>
                </c:pt>
                <c:pt idx="156">
                  <c:v>71</c:v>
                </c:pt>
                <c:pt idx="157">
                  <c:v>68</c:v>
                </c:pt>
                <c:pt idx="158">
                  <c:v>68</c:v>
                </c:pt>
                <c:pt idx="159">
                  <c:v>68</c:v>
                </c:pt>
                <c:pt idx="160">
                  <c:v>68</c:v>
                </c:pt>
                <c:pt idx="161">
                  <c:v>68</c:v>
                </c:pt>
                <c:pt idx="162">
                  <c:v>45</c:v>
                </c:pt>
                <c:pt idx="163">
                  <c:v>45</c:v>
                </c:pt>
                <c:pt idx="164">
                  <c:v>45</c:v>
                </c:pt>
                <c:pt idx="165">
                  <c:v>46</c:v>
                </c:pt>
                <c:pt idx="166">
                  <c:v>46</c:v>
                </c:pt>
                <c:pt idx="167">
                  <c:v>45</c:v>
                </c:pt>
                <c:pt idx="168">
                  <c:v>45</c:v>
                </c:pt>
                <c:pt idx="169">
                  <c:v>426</c:v>
                </c:pt>
                <c:pt idx="170">
                  <c:v>362</c:v>
                </c:pt>
                <c:pt idx="171">
                  <c:v>466</c:v>
                </c:pt>
                <c:pt idx="172">
                  <c:v>363</c:v>
                </c:pt>
                <c:pt idx="173">
                  <c:v>363</c:v>
                </c:pt>
                <c:pt idx="174">
                  <c:v>363</c:v>
                </c:pt>
                <c:pt idx="175">
                  <c:v>362</c:v>
                </c:pt>
                <c:pt idx="176">
                  <c:v>362</c:v>
                </c:pt>
                <c:pt idx="177">
                  <c:v>362</c:v>
                </c:pt>
                <c:pt idx="178">
                  <c:v>362</c:v>
                </c:pt>
                <c:pt idx="179">
                  <c:v>362</c:v>
                </c:pt>
                <c:pt idx="180">
                  <c:v>381</c:v>
                </c:pt>
                <c:pt idx="181">
                  <c:v>362</c:v>
                </c:pt>
                <c:pt idx="182">
                  <c:v>363</c:v>
                </c:pt>
                <c:pt idx="183">
                  <c:v>363</c:v>
                </c:pt>
                <c:pt idx="184">
                  <c:v>362</c:v>
                </c:pt>
                <c:pt idx="185">
                  <c:v>362</c:v>
                </c:pt>
                <c:pt idx="186">
                  <c:v>362</c:v>
                </c:pt>
                <c:pt idx="187">
                  <c:v>362</c:v>
                </c:pt>
                <c:pt idx="188">
                  <c:v>363</c:v>
                </c:pt>
                <c:pt idx="189">
                  <c:v>362</c:v>
                </c:pt>
                <c:pt idx="190">
                  <c:v>362</c:v>
                </c:pt>
                <c:pt idx="191">
                  <c:v>362</c:v>
                </c:pt>
                <c:pt idx="192">
                  <c:v>362</c:v>
                </c:pt>
                <c:pt idx="193">
                  <c:v>363</c:v>
                </c:pt>
                <c:pt idx="194">
                  <c:v>362</c:v>
                </c:pt>
                <c:pt idx="195">
                  <c:v>362</c:v>
                </c:pt>
                <c:pt idx="196">
                  <c:v>362</c:v>
                </c:pt>
                <c:pt idx="197">
                  <c:v>362</c:v>
                </c:pt>
                <c:pt idx="198">
                  <c:v>362</c:v>
                </c:pt>
                <c:pt idx="199">
                  <c:v>362</c:v>
                </c:pt>
                <c:pt idx="200">
                  <c:v>362</c:v>
                </c:pt>
                <c:pt idx="201">
                  <c:v>362</c:v>
                </c:pt>
                <c:pt idx="202">
                  <c:v>362</c:v>
                </c:pt>
                <c:pt idx="203">
                  <c:v>362</c:v>
                </c:pt>
                <c:pt idx="204">
                  <c:v>362</c:v>
                </c:pt>
                <c:pt idx="205">
                  <c:v>363</c:v>
                </c:pt>
                <c:pt idx="206">
                  <c:v>363</c:v>
                </c:pt>
                <c:pt idx="207">
                  <c:v>362</c:v>
                </c:pt>
                <c:pt idx="208">
                  <c:v>362</c:v>
                </c:pt>
                <c:pt idx="209">
                  <c:v>362</c:v>
                </c:pt>
                <c:pt idx="210">
                  <c:v>363</c:v>
                </c:pt>
                <c:pt idx="211">
                  <c:v>362</c:v>
                </c:pt>
                <c:pt idx="212">
                  <c:v>363</c:v>
                </c:pt>
                <c:pt idx="213">
                  <c:v>363</c:v>
                </c:pt>
                <c:pt idx="214">
                  <c:v>362</c:v>
                </c:pt>
                <c:pt idx="215">
                  <c:v>362</c:v>
                </c:pt>
                <c:pt idx="216">
                  <c:v>363</c:v>
                </c:pt>
                <c:pt idx="217">
                  <c:v>362</c:v>
                </c:pt>
                <c:pt idx="218">
                  <c:v>362</c:v>
                </c:pt>
                <c:pt idx="219">
                  <c:v>362</c:v>
                </c:pt>
                <c:pt idx="220">
                  <c:v>363</c:v>
                </c:pt>
                <c:pt idx="221">
                  <c:v>363</c:v>
                </c:pt>
                <c:pt idx="222">
                  <c:v>362</c:v>
                </c:pt>
                <c:pt idx="223">
                  <c:v>362</c:v>
                </c:pt>
                <c:pt idx="224">
                  <c:v>363</c:v>
                </c:pt>
                <c:pt idx="225">
                  <c:v>363</c:v>
                </c:pt>
                <c:pt idx="226">
                  <c:v>362</c:v>
                </c:pt>
                <c:pt idx="227">
                  <c:v>363</c:v>
                </c:pt>
                <c:pt idx="228">
                  <c:v>362</c:v>
                </c:pt>
                <c:pt idx="229">
                  <c:v>362</c:v>
                </c:pt>
                <c:pt idx="230">
                  <c:v>363</c:v>
                </c:pt>
                <c:pt idx="231">
                  <c:v>363</c:v>
                </c:pt>
                <c:pt idx="232">
                  <c:v>363</c:v>
                </c:pt>
                <c:pt idx="233">
                  <c:v>362</c:v>
                </c:pt>
                <c:pt idx="234">
                  <c:v>362</c:v>
                </c:pt>
                <c:pt idx="235">
                  <c:v>362</c:v>
                </c:pt>
                <c:pt idx="236">
                  <c:v>362</c:v>
                </c:pt>
                <c:pt idx="237">
                  <c:v>362</c:v>
                </c:pt>
                <c:pt idx="238">
                  <c:v>362</c:v>
                </c:pt>
                <c:pt idx="239">
                  <c:v>362</c:v>
                </c:pt>
                <c:pt idx="240">
                  <c:v>362</c:v>
                </c:pt>
                <c:pt idx="241">
                  <c:v>362</c:v>
                </c:pt>
                <c:pt idx="242">
                  <c:v>362</c:v>
                </c:pt>
                <c:pt idx="243">
                  <c:v>362</c:v>
                </c:pt>
                <c:pt idx="244">
                  <c:v>362</c:v>
                </c:pt>
                <c:pt idx="245">
                  <c:v>362</c:v>
                </c:pt>
                <c:pt idx="246">
                  <c:v>363</c:v>
                </c:pt>
                <c:pt idx="247">
                  <c:v>362</c:v>
                </c:pt>
                <c:pt idx="248">
                  <c:v>362</c:v>
                </c:pt>
                <c:pt idx="249">
                  <c:v>362</c:v>
                </c:pt>
                <c:pt idx="250">
                  <c:v>363</c:v>
                </c:pt>
                <c:pt idx="251">
                  <c:v>362</c:v>
                </c:pt>
                <c:pt idx="252">
                  <c:v>362</c:v>
                </c:pt>
                <c:pt idx="253">
                  <c:v>362</c:v>
                </c:pt>
                <c:pt idx="254">
                  <c:v>362</c:v>
                </c:pt>
                <c:pt idx="255">
                  <c:v>363</c:v>
                </c:pt>
                <c:pt idx="256">
                  <c:v>362</c:v>
                </c:pt>
                <c:pt idx="257">
                  <c:v>362</c:v>
                </c:pt>
                <c:pt idx="258">
                  <c:v>363</c:v>
                </c:pt>
                <c:pt idx="259">
                  <c:v>363</c:v>
                </c:pt>
                <c:pt idx="260">
                  <c:v>363</c:v>
                </c:pt>
                <c:pt idx="261">
                  <c:v>362</c:v>
                </c:pt>
                <c:pt idx="262">
                  <c:v>362</c:v>
                </c:pt>
                <c:pt idx="263">
                  <c:v>363</c:v>
                </c:pt>
                <c:pt idx="264">
                  <c:v>362</c:v>
                </c:pt>
                <c:pt idx="265">
                  <c:v>363</c:v>
                </c:pt>
                <c:pt idx="266">
                  <c:v>362</c:v>
                </c:pt>
                <c:pt idx="267">
                  <c:v>363</c:v>
                </c:pt>
                <c:pt idx="268">
                  <c:v>363</c:v>
                </c:pt>
                <c:pt idx="269">
                  <c:v>362</c:v>
                </c:pt>
                <c:pt idx="270">
                  <c:v>362</c:v>
                </c:pt>
                <c:pt idx="271">
                  <c:v>362</c:v>
                </c:pt>
                <c:pt idx="272">
                  <c:v>363</c:v>
                </c:pt>
                <c:pt idx="273">
                  <c:v>362</c:v>
                </c:pt>
                <c:pt idx="274">
                  <c:v>363</c:v>
                </c:pt>
                <c:pt idx="275">
                  <c:v>363</c:v>
                </c:pt>
                <c:pt idx="276">
                  <c:v>363</c:v>
                </c:pt>
                <c:pt idx="277">
                  <c:v>363</c:v>
                </c:pt>
                <c:pt idx="278">
                  <c:v>362</c:v>
                </c:pt>
                <c:pt idx="279">
                  <c:v>362</c:v>
                </c:pt>
                <c:pt idx="280">
                  <c:v>362</c:v>
                </c:pt>
                <c:pt idx="281">
                  <c:v>363</c:v>
                </c:pt>
                <c:pt idx="282">
                  <c:v>362</c:v>
                </c:pt>
                <c:pt idx="283">
                  <c:v>362</c:v>
                </c:pt>
                <c:pt idx="284">
                  <c:v>363</c:v>
                </c:pt>
                <c:pt idx="285">
                  <c:v>362</c:v>
                </c:pt>
                <c:pt idx="286">
                  <c:v>362</c:v>
                </c:pt>
                <c:pt idx="287">
                  <c:v>362</c:v>
                </c:pt>
                <c:pt idx="288">
                  <c:v>362</c:v>
                </c:pt>
                <c:pt idx="289">
                  <c:v>362</c:v>
                </c:pt>
                <c:pt idx="290">
                  <c:v>362</c:v>
                </c:pt>
                <c:pt idx="291">
                  <c:v>363</c:v>
                </c:pt>
                <c:pt idx="292">
                  <c:v>362</c:v>
                </c:pt>
                <c:pt idx="293">
                  <c:v>362</c:v>
                </c:pt>
                <c:pt idx="294">
                  <c:v>362</c:v>
                </c:pt>
                <c:pt idx="295">
                  <c:v>362</c:v>
                </c:pt>
                <c:pt idx="296">
                  <c:v>362</c:v>
                </c:pt>
                <c:pt idx="297">
                  <c:v>362</c:v>
                </c:pt>
                <c:pt idx="298">
                  <c:v>362</c:v>
                </c:pt>
                <c:pt idx="299">
                  <c:v>363</c:v>
                </c:pt>
                <c:pt idx="300">
                  <c:v>362</c:v>
                </c:pt>
                <c:pt idx="301">
                  <c:v>363</c:v>
                </c:pt>
                <c:pt idx="302">
                  <c:v>363</c:v>
                </c:pt>
                <c:pt idx="303">
                  <c:v>362</c:v>
                </c:pt>
                <c:pt idx="304">
                  <c:v>363</c:v>
                </c:pt>
                <c:pt idx="305">
                  <c:v>362</c:v>
                </c:pt>
                <c:pt idx="306">
                  <c:v>363</c:v>
                </c:pt>
                <c:pt idx="307">
                  <c:v>362</c:v>
                </c:pt>
                <c:pt idx="308">
                  <c:v>362</c:v>
                </c:pt>
                <c:pt idx="309">
                  <c:v>363</c:v>
                </c:pt>
                <c:pt idx="310">
                  <c:v>363</c:v>
                </c:pt>
                <c:pt idx="311">
                  <c:v>363</c:v>
                </c:pt>
                <c:pt idx="312">
                  <c:v>363</c:v>
                </c:pt>
                <c:pt idx="313">
                  <c:v>362</c:v>
                </c:pt>
                <c:pt idx="314">
                  <c:v>362</c:v>
                </c:pt>
                <c:pt idx="315">
                  <c:v>363</c:v>
                </c:pt>
                <c:pt idx="316">
                  <c:v>362</c:v>
                </c:pt>
                <c:pt idx="317">
                  <c:v>362</c:v>
                </c:pt>
                <c:pt idx="318">
                  <c:v>362</c:v>
                </c:pt>
                <c:pt idx="319">
                  <c:v>362</c:v>
                </c:pt>
                <c:pt idx="320">
                  <c:v>362</c:v>
                </c:pt>
                <c:pt idx="321">
                  <c:v>362</c:v>
                </c:pt>
                <c:pt idx="322">
                  <c:v>363</c:v>
                </c:pt>
                <c:pt idx="323">
                  <c:v>362</c:v>
                </c:pt>
                <c:pt idx="324">
                  <c:v>362</c:v>
                </c:pt>
                <c:pt idx="325">
                  <c:v>362</c:v>
                </c:pt>
                <c:pt idx="326">
                  <c:v>362</c:v>
                </c:pt>
                <c:pt idx="327">
                  <c:v>362</c:v>
                </c:pt>
                <c:pt idx="328">
                  <c:v>362</c:v>
                </c:pt>
                <c:pt idx="329">
                  <c:v>362</c:v>
                </c:pt>
                <c:pt idx="330">
                  <c:v>362</c:v>
                </c:pt>
                <c:pt idx="331">
                  <c:v>362</c:v>
                </c:pt>
                <c:pt idx="332">
                  <c:v>362</c:v>
                </c:pt>
                <c:pt idx="333">
                  <c:v>363</c:v>
                </c:pt>
                <c:pt idx="334">
                  <c:v>363</c:v>
                </c:pt>
                <c:pt idx="335">
                  <c:v>362</c:v>
                </c:pt>
                <c:pt idx="336">
                  <c:v>363</c:v>
                </c:pt>
                <c:pt idx="337">
                  <c:v>362</c:v>
                </c:pt>
                <c:pt idx="338">
                  <c:v>362</c:v>
                </c:pt>
                <c:pt idx="339">
                  <c:v>362</c:v>
                </c:pt>
                <c:pt idx="340">
                  <c:v>362</c:v>
                </c:pt>
                <c:pt idx="341">
                  <c:v>362</c:v>
                </c:pt>
                <c:pt idx="342">
                  <c:v>363</c:v>
                </c:pt>
                <c:pt idx="343">
                  <c:v>363</c:v>
                </c:pt>
                <c:pt idx="344">
                  <c:v>363</c:v>
                </c:pt>
                <c:pt idx="345">
                  <c:v>363</c:v>
                </c:pt>
                <c:pt idx="346">
                  <c:v>362</c:v>
                </c:pt>
                <c:pt idx="347">
                  <c:v>362</c:v>
                </c:pt>
                <c:pt idx="348">
                  <c:v>363</c:v>
                </c:pt>
                <c:pt idx="349">
                  <c:v>363</c:v>
                </c:pt>
                <c:pt idx="350">
                  <c:v>363</c:v>
                </c:pt>
                <c:pt idx="351">
                  <c:v>362</c:v>
                </c:pt>
                <c:pt idx="352">
                  <c:v>362</c:v>
                </c:pt>
                <c:pt idx="353">
                  <c:v>362</c:v>
                </c:pt>
                <c:pt idx="354">
                  <c:v>362</c:v>
                </c:pt>
                <c:pt idx="355">
                  <c:v>362</c:v>
                </c:pt>
                <c:pt idx="356">
                  <c:v>362</c:v>
                </c:pt>
                <c:pt idx="357">
                  <c:v>362</c:v>
                </c:pt>
                <c:pt idx="358">
                  <c:v>362</c:v>
                </c:pt>
                <c:pt idx="359">
                  <c:v>362</c:v>
                </c:pt>
                <c:pt idx="360">
                  <c:v>362</c:v>
                </c:pt>
                <c:pt idx="361">
                  <c:v>362</c:v>
                </c:pt>
                <c:pt idx="362">
                  <c:v>362</c:v>
                </c:pt>
                <c:pt idx="363">
                  <c:v>362</c:v>
                </c:pt>
                <c:pt idx="364">
                  <c:v>362</c:v>
                </c:pt>
                <c:pt idx="365">
                  <c:v>363</c:v>
                </c:pt>
                <c:pt idx="366">
                  <c:v>362</c:v>
                </c:pt>
                <c:pt idx="367">
                  <c:v>362</c:v>
                </c:pt>
                <c:pt idx="368">
                  <c:v>362</c:v>
                </c:pt>
                <c:pt idx="369">
                  <c:v>362</c:v>
                </c:pt>
                <c:pt idx="370">
                  <c:v>362</c:v>
                </c:pt>
                <c:pt idx="371">
                  <c:v>362</c:v>
                </c:pt>
                <c:pt idx="372">
                  <c:v>363</c:v>
                </c:pt>
                <c:pt idx="373">
                  <c:v>362</c:v>
                </c:pt>
                <c:pt idx="374">
                  <c:v>362</c:v>
                </c:pt>
                <c:pt idx="375">
                  <c:v>363</c:v>
                </c:pt>
                <c:pt idx="376">
                  <c:v>362</c:v>
                </c:pt>
                <c:pt idx="377">
                  <c:v>362</c:v>
                </c:pt>
                <c:pt idx="378">
                  <c:v>362</c:v>
                </c:pt>
                <c:pt idx="379">
                  <c:v>362</c:v>
                </c:pt>
                <c:pt idx="380">
                  <c:v>363</c:v>
                </c:pt>
                <c:pt idx="381">
                  <c:v>362</c:v>
                </c:pt>
                <c:pt idx="382">
                  <c:v>362</c:v>
                </c:pt>
                <c:pt idx="383">
                  <c:v>362</c:v>
                </c:pt>
                <c:pt idx="384">
                  <c:v>363</c:v>
                </c:pt>
                <c:pt idx="385">
                  <c:v>363</c:v>
                </c:pt>
                <c:pt idx="386">
                  <c:v>362</c:v>
                </c:pt>
                <c:pt idx="387">
                  <c:v>363</c:v>
                </c:pt>
                <c:pt idx="388">
                  <c:v>362</c:v>
                </c:pt>
                <c:pt idx="389">
                  <c:v>362</c:v>
                </c:pt>
                <c:pt idx="390">
                  <c:v>362</c:v>
                </c:pt>
                <c:pt idx="391">
                  <c:v>362</c:v>
                </c:pt>
                <c:pt idx="392">
                  <c:v>363</c:v>
                </c:pt>
                <c:pt idx="393">
                  <c:v>363</c:v>
                </c:pt>
                <c:pt idx="394">
                  <c:v>362</c:v>
                </c:pt>
                <c:pt idx="395">
                  <c:v>362</c:v>
                </c:pt>
                <c:pt idx="396">
                  <c:v>362</c:v>
                </c:pt>
                <c:pt idx="397">
                  <c:v>362</c:v>
                </c:pt>
                <c:pt idx="398">
                  <c:v>362</c:v>
                </c:pt>
                <c:pt idx="399">
                  <c:v>363</c:v>
                </c:pt>
                <c:pt idx="400">
                  <c:v>367</c:v>
                </c:pt>
                <c:pt idx="401">
                  <c:v>363</c:v>
                </c:pt>
                <c:pt idx="402">
                  <c:v>363</c:v>
                </c:pt>
                <c:pt idx="403">
                  <c:v>363</c:v>
                </c:pt>
                <c:pt idx="404">
                  <c:v>363</c:v>
                </c:pt>
                <c:pt idx="405">
                  <c:v>362</c:v>
                </c:pt>
                <c:pt idx="406">
                  <c:v>362</c:v>
                </c:pt>
                <c:pt idx="407">
                  <c:v>363</c:v>
                </c:pt>
                <c:pt idx="408">
                  <c:v>362</c:v>
                </c:pt>
                <c:pt idx="409">
                  <c:v>363</c:v>
                </c:pt>
                <c:pt idx="410">
                  <c:v>362</c:v>
                </c:pt>
                <c:pt idx="411">
                  <c:v>363</c:v>
                </c:pt>
                <c:pt idx="412">
                  <c:v>362</c:v>
                </c:pt>
                <c:pt idx="413">
                  <c:v>362</c:v>
                </c:pt>
                <c:pt idx="414">
                  <c:v>362</c:v>
                </c:pt>
                <c:pt idx="415">
                  <c:v>362</c:v>
                </c:pt>
                <c:pt idx="416">
                  <c:v>362</c:v>
                </c:pt>
                <c:pt idx="417">
                  <c:v>362</c:v>
                </c:pt>
                <c:pt idx="418">
                  <c:v>362</c:v>
                </c:pt>
                <c:pt idx="419">
                  <c:v>363</c:v>
                </c:pt>
                <c:pt idx="420">
                  <c:v>362</c:v>
                </c:pt>
                <c:pt idx="421">
                  <c:v>362</c:v>
                </c:pt>
                <c:pt idx="422">
                  <c:v>362</c:v>
                </c:pt>
                <c:pt idx="423">
                  <c:v>362</c:v>
                </c:pt>
                <c:pt idx="424">
                  <c:v>363</c:v>
                </c:pt>
                <c:pt idx="425">
                  <c:v>362</c:v>
                </c:pt>
                <c:pt idx="426">
                  <c:v>362</c:v>
                </c:pt>
                <c:pt idx="427">
                  <c:v>363</c:v>
                </c:pt>
                <c:pt idx="428">
                  <c:v>362</c:v>
                </c:pt>
                <c:pt idx="429">
                  <c:v>362</c:v>
                </c:pt>
                <c:pt idx="430">
                  <c:v>362</c:v>
                </c:pt>
                <c:pt idx="431">
                  <c:v>362</c:v>
                </c:pt>
                <c:pt idx="432">
                  <c:v>363</c:v>
                </c:pt>
                <c:pt idx="433">
                  <c:v>363</c:v>
                </c:pt>
                <c:pt idx="434">
                  <c:v>362</c:v>
                </c:pt>
                <c:pt idx="435">
                  <c:v>362</c:v>
                </c:pt>
                <c:pt idx="436">
                  <c:v>362</c:v>
                </c:pt>
                <c:pt idx="437">
                  <c:v>362</c:v>
                </c:pt>
                <c:pt idx="438">
                  <c:v>363</c:v>
                </c:pt>
                <c:pt idx="439">
                  <c:v>362</c:v>
                </c:pt>
                <c:pt idx="440">
                  <c:v>362</c:v>
                </c:pt>
                <c:pt idx="441">
                  <c:v>363</c:v>
                </c:pt>
                <c:pt idx="442">
                  <c:v>362</c:v>
                </c:pt>
                <c:pt idx="443">
                  <c:v>362</c:v>
                </c:pt>
                <c:pt idx="444">
                  <c:v>362</c:v>
                </c:pt>
                <c:pt idx="445">
                  <c:v>362</c:v>
                </c:pt>
                <c:pt idx="446">
                  <c:v>362</c:v>
                </c:pt>
                <c:pt idx="447">
                  <c:v>363</c:v>
                </c:pt>
                <c:pt idx="448">
                  <c:v>363</c:v>
                </c:pt>
                <c:pt idx="449">
                  <c:v>363</c:v>
                </c:pt>
                <c:pt idx="450">
                  <c:v>362</c:v>
                </c:pt>
                <c:pt idx="451">
                  <c:v>362</c:v>
                </c:pt>
                <c:pt idx="452">
                  <c:v>363</c:v>
                </c:pt>
                <c:pt idx="453">
                  <c:v>362</c:v>
                </c:pt>
                <c:pt idx="454">
                  <c:v>362</c:v>
                </c:pt>
                <c:pt idx="455">
                  <c:v>362</c:v>
                </c:pt>
                <c:pt idx="456">
                  <c:v>362</c:v>
                </c:pt>
                <c:pt idx="457">
                  <c:v>362</c:v>
                </c:pt>
                <c:pt idx="458">
                  <c:v>362</c:v>
                </c:pt>
                <c:pt idx="459">
                  <c:v>363</c:v>
                </c:pt>
                <c:pt idx="460">
                  <c:v>362</c:v>
                </c:pt>
                <c:pt idx="461">
                  <c:v>362</c:v>
                </c:pt>
                <c:pt idx="462">
                  <c:v>362</c:v>
                </c:pt>
                <c:pt idx="463">
                  <c:v>362</c:v>
                </c:pt>
                <c:pt idx="464">
                  <c:v>363</c:v>
                </c:pt>
                <c:pt idx="465">
                  <c:v>362</c:v>
                </c:pt>
                <c:pt idx="466">
                  <c:v>362</c:v>
                </c:pt>
                <c:pt idx="467">
                  <c:v>362</c:v>
                </c:pt>
                <c:pt idx="468">
                  <c:v>362</c:v>
                </c:pt>
                <c:pt idx="469">
                  <c:v>362</c:v>
                </c:pt>
                <c:pt idx="470">
                  <c:v>362</c:v>
                </c:pt>
                <c:pt idx="471">
                  <c:v>362</c:v>
                </c:pt>
                <c:pt idx="472">
                  <c:v>362</c:v>
                </c:pt>
                <c:pt idx="473">
                  <c:v>363</c:v>
                </c:pt>
                <c:pt idx="474">
                  <c:v>362</c:v>
                </c:pt>
                <c:pt idx="475">
                  <c:v>362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8E-3943-9D6A-61B8476739FB}"/>
            </c:ext>
          </c:extLst>
        </c:ser>
        <c:ser>
          <c:idx val="3"/>
          <c:order val="1"/>
          <c:tx>
            <c:v>ABO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06666"/>
              </a:solidFill>
              <a:ln w="88900">
                <a:solidFill>
                  <a:srgbClr val="E06666"/>
                </a:solidFill>
              </a:ln>
              <a:effectLst/>
            </c:spPr>
          </c:marker>
          <c:xVal>
            <c:numRef>
              <c:f>Sheet6!$D$2:$D$9</c:f>
              <c:numCache>
                <c:formatCode>General</c:formatCode>
                <c:ptCount val="8"/>
                <c:pt idx="0">
                  <c:v>339</c:v>
                </c:pt>
                <c:pt idx="1">
                  <c:v>566</c:v>
                </c:pt>
                <c:pt idx="2">
                  <c:v>790</c:v>
                </c:pt>
                <c:pt idx="3">
                  <c:v>1015</c:v>
                </c:pt>
                <c:pt idx="4">
                  <c:v>1244</c:v>
                </c:pt>
                <c:pt idx="5">
                  <c:v>1501</c:v>
                </c:pt>
                <c:pt idx="6">
                  <c:v>1752</c:v>
                </c:pt>
                <c:pt idx="7">
                  <c:v>1981</c:v>
                </c:pt>
              </c:numCache>
            </c:numRef>
          </c:xVal>
          <c:yVal>
            <c:numRef>
              <c:f>Sheet6!$E$2:$E$9</c:f>
              <c:numCache>
                <c:formatCode>General</c:formatCode>
                <c:ptCount val="8"/>
                <c:pt idx="0">
                  <c:v>1777</c:v>
                </c:pt>
                <c:pt idx="1">
                  <c:v>1479</c:v>
                </c:pt>
                <c:pt idx="2">
                  <c:v>1764</c:v>
                </c:pt>
                <c:pt idx="3">
                  <c:v>1772</c:v>
                </c:pt>
                <c:pt idx="4">
                  <c:v>1509</c:v>
                </c:pt>
                <c:pt idx="5">
                  <c:v>1764</c:v>
                </c:pt>
                <c:pt idx="6">
                  <c:v>1477</c:v>
                </c:pt>
                <c:pt idx="7">
                  <c:v>1474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8E-3943-9D6A-61B847673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3811216"/>
        <c:axId val="983768272"/>
      </c:scatterChart>
      <c:valAx>
        <c:axId val="983811216"/>
        <c:scaling>
          <c:orientation val="minMax"/>
          <c:max val="2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Time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#,##0\K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983768272"/>
        <c:crosses val="autoZero"/>
        <c:crossBetween val="midCat"/>
        <c:majorUnit val="500"/>
      </c:valAx>
      <c:valAx>
        <c:axId val="98376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CA"/>
                  <a:t>Memory Access </a:t>
                </a:r>
                <a:br>
                  <a:rPr lang="en-CA"/>
                </a:br>
                <a:r>
                  <a:rPr lang="en-CA"/>
                  <a:t>Latency (ns)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6.5868269684404683E-4"/>
              <c:y val="0.14683762624891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983811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Sheet1!$B$2:$B$245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11</c:v>
                </c:pt>
                <c:pt idx="70">
                  <c:v>12</c:v>
                </c:pt>
                <c:pt idx="71">
                  <c:v>13</c:v>
                </c:pt>
                <c:pt idx="72">
                  <c:v>14</c:v>
                </c:pt>
                <c:pt idx="73">
                  <c:v>15</c:v>
                </c:pt>
                <c:pt idx="74">
                  <c:v>16</c:v>
                </c:pt>
                <c:pt idx="75">
                  <c:v>17</c:v>
                </c:pt>
                <c:pt idx="76">
                  <c:v>18</c:v>
                </c:pt>
                <c:pt idx="77">
                  <c:v>19</c:v>
                </c:pt>
                <c:pt idx="78">
                  <c:v>20</c:v>
                </c:pt>
                <c:pt idx="79">
                  <c:v>21</c:v>
                </c:pt>
                <c:pt idx="80">
                  <c:v>22</c:v>
                </c:pt>
                <c:pt idx="81">
                  <c:v>23</c:v>
                </c:pt>
                <c:pt idx="82">
                  <c:v>25</c:v>
                </c:pt>
                <c:pt idx="83">
                  <c:v>26</c:v>
                </c:pt>
                <c:pt idx="84">
                  <c:v>27</c:v>
                </c:pt>
                <c:pt idx="85">
                  <c:v>28</c:v>
                </c:pt>
                <c:pt idx="86">
                  <c:v>29</c:v>
                </c:pt>
                <c:pt idx="87">
                  <c:v>30</c:v>
                </c:pt>
                <c:pt idx="88">
                  <c:v>31</c:v>
                </c:pt>
                <c:pt idx="89">
                  <c:v>33</c:v>
                </c:pt>
                <c:pt idx="90">
                  <c:v>34</c:v>
                </c:pt>
                <c:pt idx="91">
                  <c:v>35</c:v>
                </c:pt>
                <c:pt idx="92">
                  <c:v>36</c:v>
                </c:pt>
                <c:pt idx="93">
                  <c:v>37</c:v>
                </c:pt>
                <c:pt idx="94">
                  <c:v>38</c:v>
                </c:pt>
                <c:pt idx="95">
                  <c:v>39</c:v>
                </c:pt>
                <c:pt idx="96">
                  <c:v>40</c:v>
                </c:pt>
                <c:pt idx="97">
                  <c:v>42</c:v>
                </c:pt>
                <c:pt idx="98">
                  <c:v>43</c:v>
                </c:pt>
                <c:pt idx="99">
                  <c:v>44</c:v>
                </c:pt>
                <c:pt idx="100">
                  <c:v>45</c:v>
                </c:pt>
                <c:pt idx="101">
                  <c:v>46</c:v>
                </c:pt>
                <c:pt idx="102">
                  <c:v>47</c:v>
                </c:pt>
                <c:pt idx="103">
                  <c:v>48</c:v>
                </c:pt>
                <c:pt idx="104">
                  <c:v>50</c:v>
                </c:pt>
                <c:pt idx="105">
                  <c:v>51</c:v>
                </c:pt>
                <c:pt idx="106">
                  <c:v>52</c:v>
                </c:pt>
                <c:pt idx="107">
                  <c:v>53</c:v>
                </c:pt>
                <c:pt idx="108">
                  <c:v>54</c:v>
                </c:pt>
                <c:pt idx="109">
                  <c:v>55</c:v>
                </c:pt>
                <c:pt idx="110">
                  <c:v>57</c:v>
                </c:pt>
                <c:pt idx="111">
                  <c:v>58</c:v>
                </c:pt>
                <c:pt idx="112">
                  <c:v>59</c:v>
                </c:pt>
                <c:pt idx="113">
                  <c:v>60</c:v>
                </c:pt>
                <c:pt idx="114">
                  <c:v>61</c:v>
                </c:pt>
                <c:pt idx="115">
                  <c:v>62</c:v>
                </c:pt>
                <c:pt idx="116">
                  <c:v>63</c:v>
                </c:pt>
                <c:pt idx="117">
                  <c:v>65</c:v>
                </c:pt>
                <c:pt idx="118">
                  <c:v>66</c:v>
                </c:pt>
                <c:pt idx="119">
                  <c:v>67</c:v>
                </c:pt>
                <c:pt idx="120">
                  <c:v>68</c:v>
                </c:pt>
                <c:pt idx="121">
                  <c:v>69</c:v>
                </c:pt>
                <c:pt idx="122">
                  <c:v>70</c:v>
                </c:pt>
                <c:pt idx="123">
                  <c:v>71</c:v>
                </c:pt>
                <c:pt idx="124">
                  <c:v>72</c:v>
                </c:pt>
                <c:pt idx="125">
                  <c:v>73</c:v>
                </c:pt>
                <c:pt idx="126">
                  <c:v>75</c:v>
                </c:pt>
                <c:pt idx="127">
                  <c:v>76</c:v>
                </c:pt>
                <c:pt idx="128">
                  <c:v>77</c:v>
                </c:pt>
                <c:pt idx="129">
                  <c:v>78</c:v>
                </c:pt>
                <c:pt idx="130">
                  <c:v>79</c:v>
                </c:pt>
                <c:pt idx="131">
                  <c:v>80</c:v>
                </c:pt>
                <c:pt idx="132">
                  <c:v>81</c:v>
                </c:pt>
                <c:pt idx="133">
                  <c:v>82</c:v>
                </c:pt>
                <c:pt idx="134">
                  <c:v>84</c:v>
                </c:pt>
                <c:pt idx="135">
                  <c:v>85</c:v>
                </c:pt>
                <c:pt idx="136">
                  <c:v>86</c:v>
                </c:pt>
                <c:pt idx="137">
                  <c:v>87</c:v>
                </c:pt>
                <c:pt idx="138">
                  <c:v>88</c:v>
                </c:pt>
                <c:pt idx="139">
                  <c:v>90</c:v>
                </c:pt>
                <c:pt idx="140">
                  <c:v>91</c:v>
                </c:pt>
                <c:pt idx="141">
                  <c:v>92</c:v>
                </c:pt>
                <c:pt idx="142">
                  <c:v>93</c:v>
                </c:pt>
                <c:pt idx="143">
                  <c:v>94</c:v>
                </c:pt>
                <c:pt idx="144">
                  <c:v>95</c:v>
                </c:pt>
                <c:pt idx="145">
                  <c:v>97</c:v>
                </c:pt>
                <c:pt idx="146">
                  <c:v>98</c:v>
                </c:pt>
                <c:pt idx="147">
                  <c:v>99</c:v>
                </c:pt>
                <c:pt idx="148">
                  <c:v>100</c:v>
                </c:pt>
                <c:pt idx="149">
                  <c:v>101</c:v>
                </c:pt>
                <c:pt idx="150">
                  <c:v>102</c:v>
                </c:pt>
                <c:pt idx="151">
                  <c:v>103</c:v>
                </c:pt>
                <c:pt idx="152">
                  <c:v>105</c:v>
                </c:pt>
                <c:pt idx="153">
                  <c:v>106</c:v>
                </c:pt>
                <c:pt idx="154">
                  <c:v>107</c:v>
                </c:pt>
                <c:pt idx="155">
                  <c:v>108</c:v>
                </c:pt>
                <c:pt idx="156">
                  <c:v>109</c:v>
                </c:pt>
                <c:pt idx="157">
                  <c:v>110</c:v>
                </c:pt>
                <c:pt idx="158">
                  <c:v>111</c:v>
                </c:pt>
                <c:pt idx="159">
                  <c:v>113</c:v>
                </c:pt>
                <c:pt idx="160">
                  <c:v>114</c:v>
                </c:pt>
                <c:pt idx="161">
                  <c:v>115</c:v>
                </c:pt>
                <c:pt idx="162">
                  <c:v>116</c:v>
                </c:pt>
                <c:pt idx="163">
                  <c:v>117</c:v>
                </c:pt>
                <c:pt idx="164">
                  <c:v>118</c:v>
                </c:pt>
                <c:pt idx="165">
                  <c:v>119</c:v>
                </c:pt>
                <c:pt idx="166">
                  <c:v>120</c:v>
                </c:pt>
                <c:pt idx="167">
                  <c:v>121</c:v>
                </c:pt>
                <c:pt idx="168">
                  <c:v>123</c:v>
                </c:pt>
                <c:pt idx="169">
                  <c:v>124</c:v>
                </c:pt>
                <c:pt idx="170">
                  <c:v>125</c:v>
                </c:pt>
                <c:pt idx="171">
                  <c:v>126</c:v>
                </c:pt>
                <c:pt idx="172">
                  <c:v>127</c:v>
                </c:pt>
                <c:pt idx="173">
                  <c:v>128</c:v>
                </c:pt>
                <c:pt idx="174">
                  <c:v>130</c:v>
                </c:pt>
                <c:pt idx="175">
                  <c:v>130</c:v>
                </c:pt>
                <c:pt idx="176">
                  <c:v>131</c:v>
                </c:pt>
                <c:pt idx="177">
                  <c:v>133</c:v>
                </c:pt>
                <c:pt idx="178">
                  <c:v>134</c:v>
                </c:pt>
                <c:pt idx="179">
                  <c:v>135</c:v>
                </c:pt>
                <c:pt idx="180">
                  <c:v>136</c:v>
                </c:pt>
                <c:pt idx="181">
                  <c:v>137</c:v>
                </c:pt>
                <c:pt idx="182">
                  <c:v>138</c:v>
                </c:pt>
                <c:pt idx="183">
                  <c:v>139</c:v>
                </c:pt>
                <c:pt idx="184">
                  <c:v>141</c:v>
                </c:pt>
                <c:pt idx="185">
                  <c:v>142</c:v>
                </c:pt>
                <c:pt idx="186">
                  <c:v>143</c:v>
                </c:pt>
                <c:pt idx="187">
                  <c:v>144</c:v>
                </c:pt>
                <c:pt idx="188">
                  <c:v>145</c:v>
                </c:pt>
                <c:pt idx="189">
                  <c:v>146</c:v>
                </c:pt>
                <c:pt idx="190">
                  <c:v>147</c:v>
                </c:pt>
                <c:pt idx="191">
                  <c:v>148</c:v>
                </c:pt>
                <c:pt idx="192">
                  <c:v>149</c:v>
                </c:pt>
                <c:pt idx="193">
                  <c:v>151</c:v>
                </c:pt>
                <c:pt idx="194">
                  <c:v>152</c:v>
                </c:pt>
                <c:pt idx="195">
                  <c:v>153</c:v>
                </c:pt>
                <c:pt idx="196">
                  <c:v>154</c:v>
                </c:pt>
                <c:pt idx="197">
                  <c:v>155</c:v>
                </c:pt>
                <c:pt idx="198">
                  <c:v>156</c:v>
                </c:pt>
                <c:pt idx="199">
                  <c:v>157</c:v>
                </c:pt>
                <c:pt idx="200">
                  <c:v>158</c:v>
                </c:pt>
                <c:pt idx="201">
                  <c:v>159</c:v>
                </c:pt>
                <c:pt idx="202">
                  <c:v>161</c:v>
                </c:pt>
                <c:pt idx="203">
                  <c:v>162</c:v>
                </c:pt>
                <c:pt idx="204">
                  <c:v>163</c:v>
                </c:pt>
                <c:pt idx="205">
                  <c:v>164</c:v>
                </c:pt>
                <c:pt idx="206">
                  <c:v>165</c:v>
                </c:pt>
                <c:pt idx="207">
                  <c:v>166</c:v>
                </c:pt>
                <c:pt idx="208">
                  <c:v>167</c:v>
                </c:pt>
                <c:pt idx="209">
                  <c:v>169</c:v>
                </c:pt>
                <c:pt idx="210">
                  <c:v>170</c:v>
                </c:pt>
                <c:pt idx="211">
                  <c:v>171</c:v>
                </c:pt>
                <c:pt idx="212">
                  <c:v>172</c:v>
                </c:pt>
                <c:pt idx="213">
                  <c:v>173</c:v>
                </c:pt>
                <c:pt idx="214">
                  <c:v>174</c:v>
                </c:pt>
                <c:pt idx="215">
                  <c:v>176</c:v>
                </c:pt>
                <c:pt idx="216">
                  <c:v>177</c:v>
                </c:pt>
                <c:pt idx="217">
                  <c:v>178</c:v>
                </c:pt>
                <c:pt idx="218">
                  <c:v>179</c:v>
                </c:pt>
                <c:pt idx="219">
                  <c:v>180</c:v>
                </c:pt>
                <c:pt idx="220">
                  <c:v>182</c:v>
                </c:pt>
                <c:pt idx="221">
                  <c:v>183</c:v>
                </c:pt>
                <c:pt idx="222">
                  <c:v>185</c:v>
                </c:pt>
                <c:pt idx="223">
                  <c:v>186</c:v>
                </c:pt>
                <c:pt idx="224">
                  <c:v>188</c:v>
                </c:pt>
                <c:pt idx="225">
                  <c:v>189</c:v>
                </c:pt>
                <c:pt idx="226">
                  <c:v>190</c:v>
                </c:pt>
                <c:pt idx="227">
                  <c:v>191</c:v>
                </c:pt>
                <c:pt idx="228">
                  <c:v>192</c:v>
                </c:pt>
                <c:pt idx="229">
                  <c:v>193</c:v>
                </c:pt>
                <c:pt idx="230">
                  <c:v>194</c:v>
                </c:pt>
                <c:pt idx="231">
                  <c:v>196</c:v>
                </c:pt>
                <c:pt idx="232">
                  <c:v>197</c:v>
                </c:pt>
                <c:pt idx="233">
                  <c:v>198</c:v>
                </c:pt>
                <c:pt idx="234">
                  <c:v>199</c:v>
                </c:pt>
                <c:pt idx="235">
                  <c:v>200</c:v>
                </c:pt>
                <c:pt idx="236">
                  <c:v>201</c:v>
                </c:pt>
                <c:pt idx="237">
                  <c:v>202</c:v>
                </c:pt>
                <c:pt idx="238">
                  <c:v>204</c:v>
                </c:pt>
                <c:pt idx="239">
                  <c:v>205</c:v>
                </c:pt>
                <c:pt idx="240">
                  <c:v>206</c:v>
                </c:pt>
                <c:pt idx="241">
                  <c:v>207</c:v>
                </c:pt>
                <c:pt idx="242">
                  <c:v>208</c:v>
                </c:pt>
                <c:pt idx="243">
                  <c:v>209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5C-4C41-8C47-358C007EBCD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Sheet1!$C$2:$C$245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8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14</c:v>
                </c:pt>
                <c:pt idx="101">
                  <c:v>15</c:v>
                </c:pt>
                <c:pt idx="102">
                  <c:v>15</c:v>
                </c:pt>
                <c:pt idx="103">
                  <c:v>15</c:v>
                </c:pt>
                <c:pt idx="104">
                  <c:v>15</c:v>
                </c:pt>
                <c:pt idx="105">
                  <c:v>16</c:v>
                </c:pt>
                <c:pt idx="106">
                  <c:v>16</c:v>
                </c:pt>
                <c:pt idx="107">
                  <c:v>16</c:v>
                </c:pt>
                <c:pt idx="108">
                  <c:v>16</c:v>
                </c:pt>
                <c:pt idx="109">
                  <c:v>16</c:v>
                </c:pt>
                <c:pt idx="110">
                  <c:v>16</c:v>
                </c:pt>
                <c:pt idx="111">
                  <c:v>16</c:v>
                </c:pt>
                <c:pt idx="112">
                  <c:v>16</c:v>
                </c:pt>
                <c:pt idx="113">
                  <c:v>16</c:v>
                </c:pt>
                <c:pt idx="114">
                  <c:v>16</c:v>
                </c:pt>
                <c:pt idx="115">
                  <c:v>16</c:v>
                </c:pt>
                <c:pt idx="116">
                  <c:v>16</c:v>
                </c:pt>
                <c:pt idx="117">
                  <c:v>16</c:v>
                </c:pt>
                <c:pt idx="118">
                  <c:v>16</c:v>
                </c:pt>
                <c:pt idx="119">
                  <c:v>17</c:v>
                </c:pt>
                <c:pt idx="120">
                  <c:v>18</c:v>
                </c:pt>
                <c:pt idx="121">
                  <c:v>18</c:v>
                </c:pt>
                <c:pt idx="122">
                  <c:v>18</c:v>
                </c:pt>
                <c:pt idx="123">
                  <c:v>18</c:v>
                </c:pt>
                <c:pt idx="124">
                  <c:v>18</c:v>
                </c:pt>
                <c:pt idx="125">
                  <c:v>18</c:v>
                </c:pt>
                <c:pt idx="126">
                  <c:v>18</c:v>
                </c:pt>
                <c:pt idx="127">
                  <c:v>18</c:v>
                </c:pt>
                <c:pt idx="128">
                  <c:v>19</c:v>
                </c:pt>
                <c:pt idx="129">
                  <c:v>19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19</c:v>
                </c:pt>
                <c:pt idx="134">
                  <c:v>19</c:v>
                </c:pt>
                <c:pt idx="135">
                  <c:v>19</c:v>
                </c:pt>
                <c:pt idx="136">
                  <c:v>19</c:v>
                </c:pt>
                <c:pt idx="137">
                  <c:v>19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21</c:v>
                </c:pt>
                <c:pt idx="142">
                  <c:v>21</c:v>
                </c:pt>
                <c:pt idx="143">
                  <c:v>21</c:v>
                </c:pt>
                <c:pt idx="144">
                  <c:v>21</c:v>
                </c:pt>
                <c:pt idx="145">
                  <c:v>21</c:v>
                </c:pt>
                <c:pt idx="146">
                  <c:v>22</c:v>
                </c:pt>
                <c:pt idx="147">
                  <c:v>22</c:v>
                </c:pt>
                <c:pt idx="148">
                  <c:v>22</c:v>
                </c:pt>
                <c:pt idx="149">
                  <c:v>22</c:v>
                </c:pt>
                <c:pt idx="150">
                  <c:v>23</c:v>
                </c:pt>
                <c:pt idx="151">
                  <c:v>23</c:v>
                </c:pt>
                <c:pt idx="152">
                  <c:v>24</c:v>
                </c:pt>
                <c:pt idx="153">
                  <c:v>24</c:v>
                </c:pt>
                <c:pt idx="154">
                  <c:v>24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25</c:v>
                </c:pt>
                <c:pt idx="159">
                  <c:v>25</c:v>
                </c:pt>
                <c:pt idx="160">
                  <c:v>25</c:v>
                </c:pt>
                <c:pt idx="161">
                  <c:v>25</c:v>
                </c:pt>
                <c:pt idx="162">
                  <c:v>25</c:v>
                </c:pt>
                <c:pt idx="163">
                  <c:v>25</c:v>
                </c:pt>
                <c:pt idx="164">
                  <c:v>25</c:v>
                </c:pt>
                <c:pt idx="165">
                  <c:v>26</c:v>
                </c:pt>
                <c:pt idx="166">
                  <c:v>26</c:v>
                </c:pt>
                <c:pt idx="167">
                  <c:v>26</c:v>
                </c:pt>
                <c:pt idx="168">
                  <c:v>27</c:v>
                </c:pt>
                <c:pt idx="169">
                  <c:v>27</c:v>
                </c:pt>
                <c:pt idx="170">
                  <c:v>27</c:v>
                </c:pt>
                <c:pt idx="171">
                  <c:v>27</c:v>
                </c:pt>
                <c:pt idx="172">
                  <c:v>28</c:v>
                </c:pt>
                <c:pt idx="173">
                  <c:v>28</c:v>
                </c:pt>
                <c:pt idx="174">
                  <c:v>28</c:v>
                </c:pt>
                <c:pt idx="175">
                  <c:v>28</c:v>
                </c:pt>
                <c:pt idx="176">
                  <c:v>28</c:v>
                </c:pt>
                <c:pt idx="177">
                  <c:v>29</c:v>
                </c:pt>
                <c:pt idx="178">
                  <c:v>29</c:v>
                </c:pt>
                <c:pt idx="179">
                  <c:v>29</c:v>
                </c:pt>
                <c:pt idx="180">
                  <c:v>29</c:v>
                </c:pt>
                <c:pt idx="181">
                  <c:v>29</c:v>
                </c:pt>
                <c:pt idx="182">
                  <c:v>29</c:v>
                </c:pt>
                <c:pt idx="183">
                  <c:v>29</c:v>
                </c:pt>
                <c:pt idx="184">
                  <c:v>29</c:v>
                </c:pt>
                <c:pt idx="185">
                  <c:v>29</c:v>
                </c:pt>
                <c:pt idx="186">
                  <c:v>29</c:v>
                </c:pt>
                <c:pt idx="187">
                  <c:v>29</c:v>
                </c:pt>
                <c:pt idx="188">
                  <c:v>29</c:v>
                </c:pt>
                <c:pt idx="189">
                  <c:v>29</c:v>
                </c:pt>
                <c:pt idx="190">
                  <c:v>29</c:v>
                </c:pt>
                <c:pt idx="191">
                  <c:v>29</c:v>
                </c:pt>
                <c:pt idx="192">
                  <c:v>29</c:v>
                </c:pt>
                <c:pt idx="193">
                  <c:v>29</c:v>
                </c:pt>
                <c:pt idx="194">
                  <c:v>29</c:v>
                </c:pt>
                <c:pt idx="195">
                  <c:v>29</c:v>
                </c:pt>
                <c:pt idx="196">
                  <c:v>29</c:v>
                </c:pt>
                <c:pt idx="197">
                  <c:v>29</c:v>
                </c:pt>
                <c:pt idx="198">
                  <c:v>29</c:v>
                </c:pt>
                <c:pt idx="199">
                  <c:v>29</c:v>
                </c:pt>
                <c:pt idx="200">
                  <c:v>29</c:v>
                </c:pt>
                <c:pt idx="201">
                  <c:v>29</c:v>
                </c:pt>
                <c:pt idx="202">
                  <c:v>30</c:v>
                </c:pt>
                <c:pt idx="203">
                  <c:v>30</c:v>
                </c:pt>
                <c:pt idx="204">
                  <c:v>30</c:v>
                </c:pt>
                <c:pt idx="205">
                  <c:v>30</c:v>
                </c:pt>
                <c:pt idx="206">
                  <c:v>31</c:v>
                </c:pt>
                <c:pt idx="207">
                  <c:v>32</c:v>
                </c:pt>
                <c:pt idx="208">
                  <c:v>32</c:v>
                </c:pt>
                <c:pt idx="209">
                  <c:v>32</c:v>
                </c:pt>
                <c:pt idx="210">
                  <c:v>33</c:v>
                </c:pt>
                <c:pt idx="211">
                  <c:v>33</c:v>
                </c:pt>
                <c:pt idx="212">
                  <c:v>33</c:v>
                </c:pt>
                <c:pt idx="213">
                  <c:v>33</c:v>
                </c:pt>
                <c:pt idx="214">
                  <c:v>33</c:v>
                </c:pt>
                <c:pt idx="215">
                  <c:v>33</c:v>
                </c:pt>
                <c:pt idx="216">
                  <c:v>33</c:v>
                </c:pt>
                <c:pt idx="217">
                  <c:v>33</c:v>
                </c:pt>
                <c:pt idx="218">
                  <c:v>33</c:v>
                </c:pt>
                <c:pt idx="219">
                  <c:v>33</c:v>
                </c:pt>
                <c:pt idx="220">
                  <c:v>33</c:v>
                </c:pt>
                <c:pt idx="221">
                  <c:v>33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36</c:v>
                </c:pt>
                <c:pt idx="228">
                  <c:v>36</c:v>
                </c:pt>
                <c:pt idx="229">
                  <c:v>36</c:v>
                </c:pt>
                <c:pt idx="230">
                  <c:v>36</c:v>
                </c:pt>
                <c:pt idx="231">
                  <c:v>36</c:v>
                </c:pt>
                <c:pt idx="232">
                  <c:v>36</c:v>
                </c:pt>
                <c:pt idx="233">
                  <c:v>36</c:v>
                </c:pt>
                <c:pt idx="234">
                  <c:v>36</c:v>
                </c:pt>
                <c:pt idx="235">
                  <c:v>36</c:v>
                </c:pt>
                <c:pt idx="236">
                  <c:v>36</c:v>
                </c:pt>
                <c:pt idx="237">
                  <c:v>36</c:v>
                </c:pt>
                <c:pt idx="238">
                  <c:v>37</c:v>
                </c:pt>
                <c:pt idx="239">
                  <c:v>38</c:v>
                </c:pt>
                <c:pt idx="240">
                  <c:v>38</c:v>
                </c:pt>
                <c:pt idx="241">
                  <c:v>38</c:v>
                </c:pt>
                <c:pt idx="242">
                  <c:v>38</c:v>
                </c:pt>
                <c:pt idx="243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5C-4C41-8C47-358C007EBCD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Sheet1!$D$2:$D$245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8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11</c:v>
                </c:pt>
                <c:pt idx="104">
                  <c:v>11</c:v>
                </c:pt>
                <c:pt idx="105">
                  <c:v>11</c:v>
                </c:pt>
                <c:pt idx="106">
                  <c:v>12</c:v>
                </c:pt>
                <c:pt idx="107">
                  <c:v>13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15</c:v>
                </c:pt>
                <c:pt idx="112">
                  <c:v>15</c:v>
                </c:pt>
                <c:pt idx="113">
                  <c:v>15</c:v>
                </c:pt>
                <c:pt idx="114">
                  <c:v>15</c:v>
                </c:pt>
                <c:pt idx="115">
                  <c:v>15</c:v>
                </c:pt>
                <c:pt idx="116">
                  <c:v>16</c:v>
                </c:pt>
                <c:pt idx="117">
                  <c:v>16</c:v>
                </c:pt>
                <c:pt idx="118">
                  <c:v>17</c:v>
                </c:pt>
                <c:pt idx="119">
                  <c:v>17</c:v>
                </c:pt>
                <c:pt idx="120">
                  <c:v>17</c:v>
                </c:pt>
                <c:pt idx="121">
                  <c:v>17</c:v>
                </c:pt>
                <c:pt idx="122">
                  <c:v>18</c:v>
                </c:pt>
                <c:pt idx="123">
                  <c:v>18</c:v>
                </c:pt>
                <c:pt idx="124">
                  <c:v>18</c:v>
                </c:pt>
                <c:pt idx="125">
                  <c:v>18</c:v>
                </c:pt>
                <c:pt idx="126">
                  <c:v>18</c:v>
                </c:pt>
                <c:pt idx="127">
                  <c:v>19</c:v>
                </c:pt>
                <c:pt idx="128">
                  <c:v>19</c:v>
                </c:pt>
                <c:pt idx="129">
                  <c:v>19</c:v>
                </c:pt>
                <c:pt idx="130">
                  <c:v>19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21</c:v>
                </c:pt>
                <c:pt idx="137">
                  <c:v>21</c:v>
                </c:pt>
                <c:pt idx="138">
                  <c:v>21</c:v>
                </c:pt>
                <c:pt idx="139">
                  <c:v>21</c:v>
                </c:pt>
                <c:pt idx="140">
                  <c:v>22</c:v>
                </c:pt>
                <c:pt idx="141">
                  <c:v>23</c:v>
                </c:pt>
                <c:pt idx="142">
                  <c:v>24</c:v>
                </c:pt>
                <c:pt idx="143">
                  <c:v>24</c:v>
                </c:pt>
                <c:pt idx="144">
                  <c:v>25</c:v>
                </c:pt>
                <c:pt idx="145">
                  <c:v>25</c:v>
                </c:pt>
                <c:pt idx="146">
                  <c:v>25</c:v>
                </c:pt>
                <c:pt idx="147">
                  <c:v>25</c:v>
                </c:pt>
                <c:pt idx="148">
                  <c:v>25</c:v>
                </c:pt>
                <c:pt idx="149">
                  <c:v>25</c:v>
                </c:pt>
                <c:pt idx="150">
                  <c:v>25</c:v>
                </c:pt>
                <c:pt idx="151">
                  <c:v>25</c:v>
                </c:pt>
                <c:pt idx="152">
                  <c:v>25</c:v>
                </c:pt>
                <c:pt idx="153">
                  <c:v>25</c:v>
                </c:pt>
                <c:pt idx="154">
                  <c:v>26</c:v>
                </c:pt>
                <c:pt idx="155">
                  <c:v>26</c:v>
                </c:pt>
                <c:pt idx="156">
                  <c:v>26</c:v>
                </c:pt>
                <c:pt idx="157">
                  <c:v>26</c:v>
                </c:pt>
                <c:pt idx="158">
                  <c:v>27</c:v>
                </c:pt>
                <c:pt idx="159">
                  <c:v>27</c:v>
                </c:pt>
                <c:pt idx="160">
                  <c:v>27</c:v>
                </c:pt>
                <c:pt idx="161">
                  <c:v>27</c:v>
                </c:pt>
                <c:pt idx="162">
                  <c:v>27</c:v>
                </c:pt>
                <c:pt idx="163">
                  <c:v>27</c:v>
                </c:pt>
                <c:pt idx="164">
                  <c:v>27</c:v>
                </c:pt>
                <c:pt idx="165">
                  <c:v>28</c:v>
                </c:pt>
                <c:pt idx="166">
                  <c:v>29</c:v>
                </c:pt>
                <c:pt idx="167">
                  <c:v>29</c:v>
                </c:pt>
                <c:pt idx="168">
                  <c:v>30</c:v>
                </c:pt>
                <c:pt idx="169">
                  <c:v>30</c:v>
                </c:pt>
                <c:pt idx="170">
                  <c:v>30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30</c:v>
                </c:pt>
                <c:pt idx="175">
                  <c:v>30</c:v>
                </c:pt>
                <c:pt idx="176">
                  <c:v>30</c:v>
                </c:pt>
                <c:pt idx="177">
                  <c:v>30</c:v>
                </c:pt>
                <c:pt idx="178">
                  <c:v>30</c:v>
                </c:pt>
                <c:pt idx="179">
                  <c:v>31</c:v>
                </c:pt>
                <c:pt idx="180">
                  <c:v>31</c:v>
                </c:pt>
                <c:pt idx="181">
                  <c:v>32</c:v>
                </c:pt>
                <c:pt idx="182">
                  <c:v>32</c:v>
                </c:pt>
                <c:pt idx="183">
                  <c:v>32</c:v>
                </c:pt>
                <c:pt idx="184">
                  <c:v>32</c:v>
                </c:pt>
                <c:pt idx="185">
                  <c:v>32</c:v>
                </c:pt>
                <c:pt idx="186">
                  <c:v>32</c:v>
                </c:pt>
                <c:pt idx="187">
                  <c:v>33</c:v>
                </c:pt>
                <c:pt idx="188">
                  <c:v>33</c:v>
                </c:pt>
                <c:pt idx="189">
                  <c:v>33</c:v>
                </c:pt>
                <c:pt idx="190">
                  <c:v>34</c:v>
                </c:pt>
                <c:pt idx="191">
                  <c:v>34</c:v>
                </c:pt>
                <c:pt idx="192">
                  <c:v>34</c:v>
                </c:pt>
                <c:pt idx="193">
                  <c:v>35</c:v>
                </c:pt>
                <c:pt idx="194">
                  <c:v>35</c:v>
                </c:pt>
                <c:pt idx="195">
                  <c:v>35</c:v>
                </c:pt>
                <c:pt idx="196">
                  <c:v>35</c:v>
                </c:pt>
                <c:pt idx="197">
                  <c:v>35</c:v>
                </c:pt>
                <c:pt idx="198">
                  <c:v>35</c:v>
                </c:pt>
                <c:pt idx="199">
                  <c:v>35</c:v>
                </c:pt>
                <c:pt idx="200">
                  <c:v>36</c:v>
                </c:pt>
                <c:pt idx="201">
                  <c:v>36</c:v>
                </c:pt>
                <c:pt idx="202">
                  <c:v>36</c:v>
                </c:pt>
                <c:pt idx="203">
                  <c:v>37</c:v>
                </c:pt>
                <c:pt idx="204">
                  <c:v>37</c:v>
                </c:pt>
                <c:pt idx="205">
                  <c:v>38</c:v>
                </c:pt>
                <c:pt idx="206">
                  <c:v>38</c:v>
                </c:pt>
                <c:pt idx="207">
                  <c:v>38</c:v>
                </c:pt>
                <c:pt idx="208">
                  <c:v>39</c:v>
                </c:pt>
                <c:pt idx="209">
                  <c:v>39</c:v>
                </c:pt>
                <c:pt idx="210">
                  <c:v>39</c:v>
                </c:pt>
                <c:pt idx="211">
                  <c:v>40</c:v>
                </c:pt>
                <c:pt idx="212">
                  <c:v>40</c:v>
                </c:pt>
                <c:pt idx="213">
                  <c:v>40</c:v>
                </c:pt>
                <c:pt idx="214">
                  <c:v>40</c:v>
                </c:pt>
                <c:pt idx="215">
                  <c:v>40</c:v>
                </c:pt>
                <c:pt idx="216">
                  <c:v>40</c:v>
                </c:pt>
                <c:pt idx="217">
                  <c:v>40</c:v>
                </c:pt>
                <c:pt idx="218">
                  <c:v>40</c:v>
                </c:pt>
                <c:pt idx="219">
                  <c:v>40</c:v>
                </c:pt>
                <c:pt idx="220">
                  <c:v>40</c:v>
                </c:pt>
                <c:pt idx="221">
                  <c:v>40</c:v>
                </c:pt>
                <c:pt idx="222">
                  <c:v>40</c:v>
                </c:pt>
                <c:pt idx="223">
                  <c:v>40</c:v>
                </c:pt>
                <c:pt idx="224">
                  <c:v>40</c:v>
                </c:pt>
                <c:pt idx="225">
                  <c:v>40</c:v>
                </c:pt>
                <c:pt idx="226">
                  <c:v>40</c:v>
                </c:pt>
                <c:pt idx="227">
                  <c:v>40</c:v>
                </c:pt>
                <c:pt idx="228">
                  <c:v>40</c:v>
                </c:pt>
                <c:pt idx="229">
                  <c:v>40</c:v>
                </c:pt>
                <c:pt idx="230">
                  <c:v>40</c:v>
                </c:pt>
                <c:pt idx="231">
                  <c:v>40</c:v>
                </c:pt>
                <c:pt idx="232">
                  <c:v>40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41</c:v>
                </c:pt>
                <c:pt idx="239">
                  <c:v>41</c:v>
                </c:pt>
                <c:pt idx="240">
                  <c:v>42</c:v>
                </c:pt>
                <c:pt idx="241">
                  <c:v>43</c:v>
                </c:pt>
                <c:pt idx="242">
                  <c:v>43</c:v>
                </c:pt>
                <c:pt idx="243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5C-4C41-8C47-358C007EBCDA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Sheet1!$E$2:$E$245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13</c:v>
                </c:pt>
                <c:pt idx="102">
                  <c:v>14</c:v>
                </c:pt>
                <c:pt idx="103">
                  <c:v>14</c:v>
                </c:pt>
                <c:pt idx="104">
                  <c:v>14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15</c:v>
                </c:pt>
                <c:pt idx="109">
                  <c:v>15</c:v>
                </c:pt>
                <c:pt idx="110">
                  <c:v>15</c:v>
                </c:pt>
                <c:pt idx="111">
                  <c:v>16</c:v>
                </c:pt>
                <c:pt idx="112">
                  <c:v>16</c:v>
                </c:pt>
                <c:pt idx="113">
                  <c:v>16</c:v>
                </c:pt>
                <c:pt idx="114">
                  <c:v>16</c:v>
                </c:pt>
                <c:pt idx="115">
                  <c:v>17</c:v>
                </c:pt>
                <c:pt idx="116">
                  <c:v>18</c:v>
                </c:pt>
                <c:pt idx="117">
                  <c:v>19</c:v>
                </c:pt>
                <c:pt idx="118">
                  <c:v>19</c:v>
                </c:pt>
                <c:pt idx="119">
                  <c:v>20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21</c:v>
                </c:pt>
                <c:pt idx="128">
                  <c:v>21</c:v>
                </c:pt>
                <c:pt idx="129">
                  <c:v>21</c:v>
                </c:pt>
                <c:pt idx="130">
                  <c:v>21</c:v>
                </c:pt>
                <c:pt idx="131">
                  <c:v>21</c:v>
                </c:pt>
                <c:pt idx="132">
                  <c:v>21</c:v>
                </c:pt>
                <c:pt idx="133">
                  <c:v>21</c:v>
                </c:pt>
                <c:pt idx="134">
                  <c:v>21</c:v>
                </c:pt>
                <c:pt idx="135">
                  <c:v>21</c:v>
                </c:pt>
                <c:pt idx="136">
                  <c:v>21</c:v>
                </c:pt>
                <c:pt idx="137">
                  <c:v>22</c:v>
                </c:pt>
                <c:pt idx="138">
                  <c:v>22</c:v>
                </c:pt>
                <c:pt idx="139">
                  <c:v>22</c:v>
                </c:pt>
                <c:pt idx="140">
                  <c:v>22</c:v>
                </c:pt>
                <c:pt idx="141">
                  <c:v>22</c:v>
                </c:pt>
                <c:pt idx="142">
                  <c:v>22</c:v>
                </c:pt>
                <c:pt idx="143">
                  <c:v>22</c:v>
                </c:pt>
                <c:pt idx="144">
                  <c:v>22</c:v>
                </c:pt>
                <c:pt idx="145">
                  <c:v>22</c:v>
                </c:pt>
                <c:pt idx="146">
                  <c:v>23</c:v>
                </c:pt>
                <c:pt idx="147">
                  <c:v>23</c:v>
                </c:pt>
                <c:pt idx="148">
                  <c:v>23</c:v>
                </c:pt>
                <c:pt idx="149">
                  <c:v>23</c:v>
                </c:pt>
                <c:pt idx="150">
                  <c:v>23</c:v>
                </c:pt>
                <c:pt idx="151">
                  <c:v>23</c:v>
                </c:pt>
                <c:pt idx="152">
                  <c:v>24</c:v>
                </c:pt>
                <c:pt idx="153">
                  <c:v>24</c:v>
                </c:pt>
                <c:pt idx="154">
                  <c:v>24</c:v>
                </c:pt>
                <c:pt idx="155">
                  <c:v>24</c:v>
                </c:pt>
                <c:pt idx="156">
                  <c:v>24</c:v>
                </c:pt>
                <c:pt idx="157">
                  <c:v>24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24</c:v>
                </c:pt>
                <c:pt idx="163">
                  <c:v>24</c:v>
                </c:pt>
                <c:pt idx="164">
                  <c:v>25</c:v>
                </c:pt>
                <c:pt idx="165">
                  <c:v>25</c:v>
                </c:pt>
                <c:pt idx="166">
                  <c:v>26</c:v>
                </c:pt>
                <c:pt idx="167">
                  <c:v>26</c:v>
                </c:pt>
                <c:pt idx="168">
                  <c:v>27</c:v>
                </c:pt>
                <c:pt idx="169">
                  <c:v>27</c:v>
                </c:pt>
                <c:pt idx="170">
                  <c:v>27</c:v>
                </c:pt>
                <c:pt idx="171">
                  <c:v>28</c:v>
                </c:pt>
                <c:pt idx="172">
                  <c:v>28</c:v>
                </c:pt>
                <c:pt idx="173">
                  <c:v>28</c:v>
                </c:pt>
                <c:pt idx="174">
                  <c:v>29</c:v>
                </c:pt>
                <c:pt idx="175">
                  <c:v>29</c:v>
                </c:pt>
                <c:pt idx="176">
                  <c:v>29</c:v>
                </c:pt>
                <c:pt idx="177">
                  <c:v>30</c:v>
                </c:pt>
                <c:pt idx="178">
                  <c:v>30</c:v>
                </c:pt>
                <c:pt idx="179">
                  <c:v>30</c:v>
                </c:pt>
                <c:pt idx="180">
                  <c:v>30</c:v>
                </c:pt>
                <c:pt idx="181">
                  <c:v>30</c:v>
                </c:pt>
                <c:pt idx="182">
                  <c:v>30</c:v>
                </c:pt>
                <c:pt idx="183">
                  <c:v>30</c:v>
                </c:pt>
                <c:pt idx="184">
                  <c:v>30</c:v>
                </c:pt>
                <c:pt idx="185">
                  <c:v>30</c:v>
                </c:pt>
                <c:pt idx="186">
                  <c:v>30</c:v>
                </c:pt>
                <c:pt idx="187">
                  <c:v>30</c:v>
                </c:pt>
                <c:pt idx="188">
                  <c:v>31</c:v>
                </c:pt>
                <c:pt idx="189">
                  <c:v>32</c:v>
                </c:pt>
                <c:pt idx="190">
                  <c:v>32</c:v>
                </c:pt>
                <c:pt idx="191">
                  <c:v>33</c:v>
                </c:pt>
                <c:pt idx="192">
                  <c:v>33</c:v>
                </c:pt>
                <c:pt idx="193">
                  <c:v>34</c:v>
                </c:pt>
                <c:pt idx="194">
                  <c:v>34</c:v>
                </c:pt>
                <c:pt idx="195">
                  <c:v>34</c:v>
                </c:pt>
                <c:pt idx="196">
                  <c:v>34</c:v>
                </c:pt>
                <c:pt idx="197">
                  <c:v>34</c:v>
                </c:pt>
                <c:pt idx="198">
                  <c:v>34</c:v>
                </c:pt>
                <c:pt idx="199">
                  <c:v>34</c:v>
                </c:pt>
                <c:pt idx="200">
                  <c:v>35</c:v>
                </c:pt>
                <c:pt idx="201">
                  <c:v>35</c:v>
                </c:pt>
                <c:pt idx="202">
                  <c:v>36</c:v>
                </c:pt>
                <c:pt idx="203">
                  <c:v>37</c:v>
                </c:pt>
                <c:pt idx="204">
                  <c:v>37</c:v>
                </c:pt>
                <c:pt idx="205">
                  <c:v>37</c:v>
                </c:pt>
                <c:pt idx="206">
                  <c:v>38</c:v>
                </c:pt>
                <c:pt idx="207">
                  <c:v>38</c:v>
                </c:pt>
                <c:pt idx="208">
                  <c:v>38</c:v>
                </c:pt>
                <c:pt idx="209">
                  <c:v>38</c:v>
                </c:pt>
                <c:pt idx="210">
                  <c:v>38</c:v>
                </c:pt>
                <c:pt idx="211">
                  <c:v>38</c:v>
                </c:pt>
                <c:pt idx="212">
                  <c:v>38</c:v>
                </c:pt>
                <c:pt idx="213">
                  <c:v>39</c:v>
                </c:pt>
                <c:pt idx="214">
                  <c:v>39</c:v>
                </c:pt>
                <c:pt idx="215">
                  <c:v>39</c:v>
                </c:pt>
                <c:pt idx="216">
                  <c:v>39</c:v>
                </c:pt>
                <c:pt idx="217">
                  <c:v>40</c:v>
                </c:pt>
                <c:pt idx="218">
                  <c:v>40</c:v>
                </c:pt>
                <c:pt idx="219">
                  <c:v>40</c:v>
                </c:pt>
                <c:pt idx="220">
                  <c:v>40</c:v>
                </c:pt>
                <c:pt idx="221">
                  <c:v>41</c:v>
                </c:pt>
                <c:pt idx="222">
                  <c:v>41</c:v>
                </c:pt>
                <c:pt idx="223">
                  <c:v>41</c:v>
                </c:pt>
                <c:pt idx="224">
                  <c:v>41</c:v>
                </c:pt>
                <c:pt idx="225">
                  <c:v>41</c:v>
                </c:pt>
                <c:pt idx="226">
                  <c:v>41</c:v>
                </c:pt>
                <c:pt idx="227">
                  <c:v>41</c:v>
                </c:pt>
                <c:pt idx="228">
                  <c:v>42</c:v>
                </c:pt>
                <c:pt idx="229">
                  <c:v>42</c:v>
                </c:pt>
                <c:pt idx="230">
                  <c:v>42</c:v>
                </c:pt>
                <c:pt idx="231">
                  <c:v>43</c:v>
                </c:pt>
                <c:pt idx="232">
                  <c:v>43</c:v>
                </c:pt>
                <c:pt idx="233">
                  <c:v>43</c:v>
                </c:pt>
                <c:pt idx="234">
                  <c:v>43</c:v>
                </c:pt>
                <c:pt idx="235">
                  <c:v>43</c:v>
                </c:pt>
                <c:pt idx="236">
                  <c:v>43</c:v>
                </c:pt>
                <c:pt idx="237">
                  <c:v>43</c:v>
                </c:pt>
                <c:pt idx="238">
                  <c:v>44</c:v>
                </c:pt>
                <c:pt idx="239">
                  <c:v>44</c:v>
                </c:pt>
                <c:pt idx="240">
                  <c:v>44</c:v>
                </c:pt>
                <c:pt idx="241">
                  <c:v>44</c:v>
                </c:pt>
                <c:pt idx="242">
                  <c:v>44</c:v>
                </c:pt>
                <c:pt idx="243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25C-4C41-8C47-358C007EBCDA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Sheet1!$F$2:$F$245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11</c:v>
                </c:pt>
                <c:pt idx="104">
                  <c:v>11</c:v>
                </c:pt>
                <c:pt idx="105">
                  <c:v>11</c:v>
                </c:pt>
                <c:pt idx="106">
                  <c:v>12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14</c:v>
                </c:pt>
                <c:pt idx="119">
                  <c:v>15</c:v>
                </c:pt>
                <c:pt idx="120">
                  <c:v>15</c:v>
                </c:pt>
                <c:pt idx="121">
                  <c:v>16</c:v>
                </c:pt>
                <c:pt idx="122">
                  <c:v>16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16</c:v>
                </c:pt>
                <c:pt idx="128">
                  <c:v>16</c:v>
                </c:pt>
                <c:pt idx="129">
                  <c:v>16</c:v>
                </c:pt>
                <c:pt idx="130">
                  <c:v>16</c:v>
                </c:pt>
                <c:pt idx="131">
                  <c:v>17</c:v>
                </c:pt>
                <c:pt idx="132">
                  <c:v>17</c:v>
                </c:pt>
                <c:pt idx="133">
                  <c:v>17</c:v>
                </c:pt>
                <c:pt idx="134">
                  <c:v>17</c:v>
                </c:pt>
                <c:pt idx="135">
                  <c:v>17</c:v>
                </c:pt>
                <c:pt idx="136">
                  <c:v>17</c:v>
                </c:pt>
                <c:pt idx="137">
                  <c:v>17</c:v>
                </c:pt>
                <c:pt idx="138">
                  <c:v>17</c:v>
                </c:pt>
                <c:pt idx="139">
                  <c:v>17</c:v>
                </c:pt>
                <c:pt idx="140">
                  <c:v>18</c:v>
                </c:pt>
                <c:pt idx="141">
                  <c:v>19</c:v>
                </c:pt>
                <c:pt idx="142">
                  <c:v>19</c:v>
                </c:pt>
                <c:pt idx="143">
                  <c:v>19</c:v>
                </c:pt>
                <c:pt idx="144">
                  <c:v>19</c:v>
                </c:pt>
                <c:pt idx="145">
                  <c:v>19</c:v>
                </c:pt>
                <c:pt idx="146">
                  <c:v>19</c:v>
                </c:pt>
                <c:pt idx="147">
                  <c:v>19</c:v>
                </c:pt>
                <c:pt idx="148">
                  <c:v>19</c:v>
                </c:pt>
                <c:pt idx="149">
                  <c:v>20</c:v>
                </c:pt>
                <c:pt idx="150">
                  <c:v>21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21</c:v>
                </c:pt>
                <c:pt idx="155">
                  <c:v>21</c:v>
                </c:pt>
                <c:pt idx="156">
                  <c:v>21</c:v>
                </c:pt>
                <c:pt idx="157">
                  <c:v>21</c:v>
                </c:pt>
                <c:pt idx="158">
                  <c:v>21</c:v>
                </c:pt>
                <c:pt idx="159">
                  <c:v>21</c:v>
                </c:pt>
                <c:pt idx="160">
                  <c:v>22</c:v>
                </c:pt>
                <c:pt idx="161">
                  <c:v>22</c:v>
                </c:pt>
                <c:pt idx="162">
                  <c:v>22</c:v>
                </c:pt>
                <c:pt idx="163">
                  <c:v>22</c:v>
                </c:pt>
                <c:pt idx="164">
                  <c:v>22</c:v>
                </c:pt>
                <c:pt idx="165">
                  <c:v>22</c:v>
                </c:pt>
                <c:pt idx="166">
                  <c:v>22</c:v>
                </c:pt>
                <c:pt idx="167">
                  <c:v>22</c:v>
                </c:pt>
                <c:pt idx="168">
                  <c:v>23</c:v>
                </c:pt>
                <c:pt idx="169">
                  <c:v>23</c:v>
                </c:pt>
                <c:pt idx="170">
                  <c:v>23</c:v>
                </c:pt>
                <c:pt idx="171">
                  <c:v>23</c:v>
                </c:pt>
                <c:pt idx="172">
                  <c:v>24</c:v>
                </c:pt>
                <c:pt idx="173">
                  <c:v>24</c:v>
                </c:pt>
                <c:pt idx="174">
                  <c:v>25</c:v>
                </c:pt>
                <c:pt idx="175">
                  <c:v>25</c:v>
                </c:pt>
                <c:pt idx="176">
                  <c:v>25</c:v>
                </c:pt>
                <c:pt idx="177">
                  <c:v>25</c:v>
                </c:pt>
                <c:pt idx="178">
                  <c:v>25</c:v>
                </c:pt>
                <c:pt idx="179">
                  <c:v>25</c:v>
                </c:pt>
                <c:pt idx="180">
                  <c:v>25</c:v>
                </c:pt>
                <c:pt idx="181">
                  <c:v>25</c:v>
                </c:pt>
                <c:pt idx="182">
                  <c:v>25</c:v>
                </c:pt>
                <c:pt idx="183">
                  <c:v>25</c:v>
                </c:pt>
                <c:pt idx="184">
                  <c:v>26</c:v>
                </c:pt>
                <c:pt idx="185">
                  <c:v>27</c:v>
                </c:pt>
                <c:pt idx="186">
                  <c:v>27</c:v>
                </c:pt>
                <c:pt idx="187">
                  <c:v>27</c:v>
                </c:pt>
                <c:pt idx="188">
                  <c:v>27</c:v>
                </c:pt>
                <c:pt idx="189">
                  <c:v>27</c:v>
                </c:pt>
                <c:pt idx="190">
                  <c:v>27</c:v>
                </c:pt>
                <c:pt idx="191">
                  <c:v>27</c:v>
                </c:pt>
                <c:pt idx="192">
                  <c:v>28</c:v>
                </c:pt>
                <c:pt idx="193">
                  <c:v>28</c:v>
                </c:pt>
                <c:pt idx="194">
                  <c:v>29</c:v>
                </c:pt>
                <c:pt idx="195">
                  <c:v>30</c:v>
                </c:pt>
                <c:pt idx="196">
                  <c:v>30</c:v>
                </c:pt>
                <c:pt idx="197">
                  <c:v>31</c:v>
                </c:pt>
                <c:pt idx="198">
                  <c:v>32</c:v>
                </c:pt>
                <c:pt idx="199">
                  <c:v>32</c:v>
                </c:pt>
                <c:pt idx="200">
                  <c:v>32</c:v>
                </c:pt>
                <c:pt idx="201">
                  <c:v>32</c:v>
                </c:pt>
                <c:pt idx="202">
                  <c:v>32</c:v>
                </c:pt>
                <c:pt idx="203">
                  <c:v>32</c:v>
                </c:pt>
                <c:pt idx="204">
                  <c:v>33</c:v>
                </c:pt>
                <c:pt idx="205">
                  <c:v>34</c:v>
                </c:pt>
                <c:pt idx="206">
                  <c:v>34</c:v>
                </c:pt>
                <c:pt idx="207">
                  <c:v>34</c:v>
                </c:pt>
                <c:pt idx="208">
                  <c:v>34</c:v>
                </c:pt>
                <c:pt idx="209">
                  <c:v>34</c:v>
                </c:pt>
                <c:pt idx="210">
                  <c:v>34</c:v>
                </c:pt>
                <c:pt idx="211">
                  <c:v>34</c:v>
                </c:pt>
                <c:pt idx="212">
                  <c:v>35</c:v>
                </c:pt>
                <c:pt idx="213">
                  <c:v>35</c:v>
                </c:pt>
                <c:pt idx="214">
                  <c:v>35</c:v>
                </c:pt>
                <c:pt idx="215">
                  <c:v>35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35</c:v>
                </c:pt>
                <c:pt idx="221">
                  <c:v>35</c:v>
                </c:pt>
                <c:pt idx="222">
                  <c:v>36</c:v>
                </c:pt>
                <c:pt idx="223">
                  <c:v>36</c:v>
                </c:pt>
                <c:pt idx="224">
                  <c:v>36</c:v>
                </c:pt>
                <c:pt idx="225">
                  <c:v>36</c:v>
                </c:pt>
                <c:pt idx="226">
                  <c:v>36</c:v>
                </c:pt>
                <c:pt idx="227">
                  <c:v>37</c:v>
                </c:pt>
                <c:pt idx="228">
                  <c:v>37</c:v>
                </c:pt>
                <c:pt idx="229">
                  <c:v>37</c:v>
                </c:pt>
                <c:pt idx="230">
                  <c:v>37</c:v>
                </c:pt>
                <c:pt idx="231">
                  <c:v>38</c:v>
                </c:pt>
                <c:pt idx="232">
                  <c:v>38</c:v>
                </c:pt>
                <c:pt idx="233">
                  <c:v>38</c:v>
                </c:pt>
                <c:pt idx="234">
                  <c:v>38</c:v>
                </c:pt>
                <c:pt idx="235">
                  <c:v>38</c:v>
                </c:pt>
                <c:pt idx="236">
                  <c:v>38</c:v>
                </c:pt>
                <c:pt idx="237">
                  <c:v>38</c:v>
                </c:pt>
                <c:pt idx="238">
                  <c:v>38</c:v>
                </c:pt>
                <c:pt idx="239">
                  <c:v>38</c:v>
                </c:pt>
                <c:pt idx="240">
                  <c:v>38</c:v>
                </c:pt>
                <c:pt idx="241">
                  <c:v>38</c:v>
                </c:pt>
                <c:pt idx="242">
                  <c:v>38</c:v>
                </c:pt>
                <c:pt idx="243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25C-4C41-8C47-358C007EBCDA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Sheet1!$G$2:$G$245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6</c:v>
                </c:pt>
                <c:pt idx="88">
                  <c:v>7</c:v>
                </c:pt>
                <c:pt idx="89">
                  <c:v>8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10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12</c:v>
                </c:pt>
                <c:pt idx="98">
                  <c:v>13</c:v>
                </c:pt>
                <c:pt idx="99">
                  <c:v>13</c:v>
                </c:pt>
                <c:pt idx="100">
                  <c:v>13</c:v>
                </c:pt>
                <c:pt idx="101">
                  <c:v>13</c:v>
                </c:pt>
                <c:pt idx="102">
                  <c:v>13</c:v>
                </c:pt>
                <c:pt idx="103">
                  <c:v>13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13</c:v>
                </c:pt>
                <c:pt idx="113">
                  <c:v>14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15</c:v>
                </c:pt>
                <c:pt idx="118">
                  <c:v>15</c:v>
                </c:pt>
                <c:pt idx="119">
                  <c:v>15</c:v>
                </c:pt>
                <c:pt idx="120">
                  <c:v>15</c:v>
                </c:pt>
                <c:pt idx="121">
                  <c:v>15</c:v>
                </c:pt>
                <c:pt idx="122">
                  <c:v>15</c:v>
                </c:pt>
                <c:pt idx="123">
                  <c:v>15</c:v>
                </c:pt>
                <c:pt idx="124">
                  <c:v>15</c:v>
                </c:pt>
                <c:pt idx="125">
                  <c:v>15</c:v>
                </c:pt>
                <c:pt idx="126">
                  <c:v>15</c:v>
                </c:pt>
                <c:pt idx="127">
                  <c:v>15</c:v>
                </c:pt>
                <c:pt idx="128">
                  <c:v>15</c:v>
                </c:pt>
                <c:pt idx="129">
                  <c:v>15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16</c:v>
                </c:pt>
                <c:pt idx="135">
                  <c:v>16</c:v>
                </c:pt>
                <c:pt idx="136">
                  <c:v>17</c:v>
                </c:pt>
                <c:pt idx="137">
                  <c:v>17</c:v>
                </c:pt>
                <c:pt idx="138">
                  <c:v>17</c:v>
                </c:pt>
                <c:pt idx="139">
                  <c:v>18</c:v>
                </c:pt>
                <c:pt idx="140">
                  <c:v>18</c:v>
                </c:pt>
                <c:pt idx="141">
                  <c:v>18</c:v>
                </c:pt>
                <c:pt idx="142">
                  <c:v>18</c:v>
                </c:pt>
                <c:pt idx="143">
                  <c:v>18</c:v>
                </c:pt>
                <c:pt idx="144">
                  <c:v>18</c:v>
                </c:pt>
                <c:pt idx="145">
                  <c:v>19</c:v>
                </c:pt>
                <c:pt idx="146">
                  <c:v>19</c:v>
                </c:pt>
                <c:pt idx="147">
                  <c:v>19</c:v>
                </c:pt>
                <c:pt idx="148">
                  <c:v>19</c:v>
                </c:pt>
                <c:pt idx="149">
                  <c:v>19</c:v>
                </c:pt>
                <c:pt idx="150">
                  <c:v>19</c:v>
                </c:pt>
                <c:pt idx="151">
                  <c:v>19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21</c:v>
                </c:pt>
                <c:pt idx="158">
                  <c:v>21</c:v>
                </c:pt>
                <c:pt idx="159">
                  <c:v>21</c:v>
                </c:pt>
                <c:pt idx="160">
                  <c:v>22</c:v>
                </c:pt>
                <c:pt idx="161">
                  <c:v>23</c:v>
                </c:pt>
                <c:pt idx="162">
                  <c:v>24</c:v>
                </c:pt>
                <c:pt idx="163">
                  <c:v>24</c:v>
                </c:pt>
                <c:pt idx="164">
                  <c:v>24</c:v>
                </c:pt>
                <c:pt idx="165">
                  <c:v>24</c:v>
                </c:pt>
                <c:pt idx="166">
                  <c:v>24</c:v>
                </c:pt>
                <c:pt idx="167">
                  <c:v>24</c:v>
                </c:pt>
                <c:pt idx="168">
                  <c:v>24</c:v>
                </c:pt>
                <c:pt idx="169">
                  <c:v>24</c:v>
                </c:pt>
                <c:pt idx="170">
                  <c:v>24</c:v>
                </c:pt>
                <c:pt idx="171">
                  <c:v>24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25</c:v>
                </c:pt>
                <c:pt idx="176">
                  <c:v>25</c:v>
                </c:pt>
                <c:pt idx="177">
                  <c:v>25</c:v>
                </c:pt>
                <c:pt idx="178">
                  <c:v>26</c:v>
                </c:pt>
                <c:pt idx="179">
                  <c:v>26</c:v>
                </c:pt>
                <c:pt idx="180">
                  <c:v>26</c:v>
                </c:pt>
                <c:pt idx="181">
                  <c:v>26</c:v>
                </c:pt>
                <c:pt idx="182">
                  <c:v>26</c:v>
                </c:pt>
                <c:pt idx="183">
                  <c:v>26</c:v>
                </c:pt>
                <c:pt idx="184">
                  <c:v>26</c:v>
                </c:pt>
                <c:pt idx="185">
                  <c:v>27</c:v>
                </c:pt>
                <c:pt idx="186">
                  <c:v>27</c:v>
                </c:pt>
                <c:pt idx="187">
                  <c:v>27</c:v>
                </c:pt>
                <c:pt idx="188">
                  <c:v>27</c:v>
                </c:pt>
                <c:pt idx="189">
                  <c:v>27</c:v>
                </c:pt>
                <c:pt idx="190">
                  <c:v>27</c:v>
                </c:pt>
                <c:pt idx="191">
                  <c:v>27</c:v>
                </c:pt>
                <c:pt idx="192">
                  <c:v>27</c:v>
                </c:pt>
                <c:pt idx="193">
                  <c:v>27</c:v>
                </c:pt>
                <c:pt idx="194">
                  <c:v>27</c:v>
                </c:pt>
                <c:pt idx="195">
                  <c:v>27</c:v>
                </c:pt>
                <c:pt idx="196">
                  <c:v>28</c:v>
                </c:pt>
                <c:pt idx="197">
                  <c:v>28</c:v>
                </c:pt>
                <c:pt idx="198">
                  <c:v>28</c:v>
                </c:pt>
                <c:pt idx="199">
                  <c:v>28</c:v>
                </c:pt>
                <c:pt idx="200">
                  <c:v>29</c:v>
                </c:pt>
                <c:pt idx="201">
                  <c:v>29</c:v>
                </c:pt>
                <c:pt idx="202">
                  <c:v>29</c:v>
                </c:pt>
                <c:pt idx="203">
                  <c:v>30</c:v>
                </c:pt>
                <c:pt idx="204">
                  <c:v>30</c:v>
                </c:pt>
                <c:pt idx="205">
                  <c:v>30</c:v>
                </c:pt>
                <c:pt idx="206">
                  <c:v>30</c:v>
                </c:pt>
                <c:pt idx="207">
                  <c:v>30</c:v>
                </c:pt>
                <c:pt idx="208">
                  <c:v>30</c:v>
                </c:pt>
                <c:pt idx="209">
                  <c:v>31</c:v>
                </c:pt>
                <c:pt idx="210">
                  <c:v>31</c:v>
                </c:pt>
                <c:pt idx="211">
                  <c:v>31</c:v>
                </c:pt>
                <c:pt idx="212">
                  <c:v>31</c:v>
                </c:pt>
                <c:pt idx="213">
                  <c:v>32</c:v>
                </c:pt>
                <c:pt idx="214">
                  <c:v>32</c:v>
                </c:pt>
                <c:pt idx="215">
                  <c:v>33</c:v>
                </c:pt>
                <c:pt idx="216">
                  <c:v>34</c:v>
                </c:pt>
                <c:pt idx="217">
                  <c:v>34</c:v>
                </c:pt>
                <c:pt idx="218">
                  <c:v>34</c:v>
                </c:pt>
                <c:pt idx="219">
                  <c:v>34</c:v>
                </c:pt>
                <c:pt idx="220">
                  <c:v>34</c:v>
                </c:pt>
                <c:pt idx="221">
                  <c:v>34</c:v>
                </c:pt>
                <c:pt idx="222">
                  <c:v>34</c:v>
                </c:pt>
                <c:pt idx="223">
                  <c:v>34</c:v>
                </c:pt>
                <c:pt idx="224">
                  <c:v>34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35</c:v>
                </c:pt>
                <c:pt idx="229">
                  <c:v>35</c:v>
                </c:pt>
                <c:pt idx="230">
                  <c:v>36</c:v>
                </c:pt>
                <c:pt idx="231">
                  <c:v>36</c:v>
                </c:pt>
                <c:pt idx="232">
                  <c:v>37</c:v>
                </c:pt>
                <c:pt idx="233">
                  <c:v>37</c:v>
                </c:pt>
                <c:pt idx="234">
                  <c:v>38</c:v>
                </c:pt>
                <c:pt idx="235">
                  <c:v>38</c:v>
                </c:pt>
                <c:pt idx="236">
                  <c:v>38</c:v>
                </c:pt>
                <c:pt idx="237">
                  <c:v>38</c:v>
                </c:pt>
                <c:pt idx="238">
                  <c:v>39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25C-4C41-8C47-358C007EBCDA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Sheet1!$H$2:$H$245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4</c:v>
                </c:pt>
                <c:pt idx="84">
                  <c:v>4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8</c:v>
                </c:pt>
                <c:pt idx="116">
                  <c:v>8</c:v>
                </c:pt>
                <c:pt idx="117">
                  <c:v>9</c:v>
                </c:pt>
                <c:pt idx="118">
                  <c:v>9</c:v>
                </c:pt>
                <c:pt idx="119">
                  <c:v>9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11</c:v>
                </c:pt>
                <c:pt idx="125">
                  <c:v>11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15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17</c:v>
                </c:pt>
                <c:pt idx="148">
                  <c:v>18</c:v>
                </c:pt>
                <c:pt idx="149">
                  <c:v>18</c:v>
                </c:pt>
                <c:pt idx="150">
                  <c:v>18</c:v>
                </c:pt>
                <c:pt idx="151">
                  <c:v>18</c:v>
                </c:pt>
                <c:pt idx="152">
                  <c:v>18</c:v>
                </c:pt>
                <c:pt idx="153">
                  <c:v>19</c:v>
                </c:pt>
                <c:pt idx="154">
                  <c:v>19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19</c:v>
                </c:pt>
                <c:pt idx="159">
                  <c:v>19</c:v>
                </c:pt>
                <c:pt idx="160">
                  <c:v>19</c:v>
                </c:pt>
                <c:pt idx="161">
                  <c:v>19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21</c:v>
                </c:pt>
                <c:pt idx="171">
                  <c:v>21</c:v>
                </c:pt>
                <c:pt idx="172">
                  <c:v>21</c:v>
                </c:pt>
                <c:pt idx="173">
                  <c:v>22</c:v>
                </c:pt>
                <c:pt idx="174">
                  <c:v>22</c:v>
                </c:pt>
                <c:pt idx="175">
                  <c:v>22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22</c:v>
                </c:pt>
                <c:pt idx="180">
                  <c:v>22</c:v>
                </c:pt>
                <c:pt idx="181">
                  <c:v>22</c:v>
                </c:pt>
                <c:pt idx="182">
                  <c:v>22</c:v>
                </c:pt>
                <c:pt idx="183">
                  <c:v>22</c:v>
                </c:pt>
                <c:pt idx="184">
                  <c:v>22</c:v>
                </c:pt>
                <c:pt idx="185">
                  <c:v>22</c:v>
                </c:pt>
                <c:pt idx="186">
                  <c:v>22</c:v>
                </c:pt>
                <c:pt idx="187">
                  <c:v>23</c:v>
                </c:pt>
                <c:pt idx="188">
                  <c:v>23</c:v>
                </c:pt>
                <c:pt idx="189">
                  <c:v>23</c:v>
                </c:pt>
                <c:pt idx="190">
                  <c:v>23</c:v>
                </c:pt>
                <c:pt idx="191">
                  <c:v>23</c:v>
                </c:pt>
                <c:pt idx="192">
                  <c:v>23</c:v>
                </c:pt>
                <c:pt idx="193">
                  <c:v>24</c:v>
                </c:pt>
                <c:pt idx="194">
                  <c:v>25</c:v>
                </c:pt>
                <c:pt idx="195">
                  <c:v>25</c:v>
                </c:pt>
                <c:pt idx="196">
                  <c:v>25</c:v>
                </c:pt>
                <c:pt idx="197">
                  <c:v>26</c:v>
                </c:pt>
                <c:pt idx="198">
                  <c:v>26</c:v>
                </c:pt>
                <c:pt idx="199">
                  <c:v>26</c:v>
                </c:pt>
                <c:pt idx="200">
                  <c:v>26</c:v>
                </c:pt>
                <c:pt idx="201">
                  <c:v>26</c:v>
                </c:pt>
                <c:pt idx="202">
                  <c:v>26</c:v>
                </c:pt>
                <c:pt idx="203">
                  <c:v>27</c:v>
                </c:pt>
                <c:pt idx="204">
                  <c:v>28</c:v>
                </c:pt>
                <c:pt idx="205">
                  <c:v>28</c:v>
                </c:pt>
                <c:pt idx="206">
                  <c:v>28</c:v>
                </c:pt>
                <c:pt idx="207">
                  <c:v>28</c:v>
                </c:pt>
                <c:pt idx="208">
                  <c:v>28</c:v>
                </c:pt>
                <c:pt idx="209">
                  <c:v>29</c:v>
                </c:pt>
                <c:pt idx="210">
                  <c:v>29</c:v>
                </c:pt>
                <c:pt idx="211">
                  <c:v>29</c:v>
                </c:pt>
                <c:pt idx="212">
                  <c:v>29</c:v>
                </c:pt>
                <c:pt idx="213">
                  <c:v>29</c:v>
                </c:pt>
                <c:pt idx="214">
                  <c:v>29</c:v>
                </c:pt>
                <c:pt idx="215">
                  <c:v>29</c:v>
                </c:pt>
                <c:pt idx="216">
                  <c:v>29</c:v>
                </c:pt>
                <c:pt idx="217">
                  <c:v>29</c:v>
                </c:pt>
                <c:pt idx="218">
                  <c:v>29</c:v>
                </c:pt>
                <c:pt idx="219">
                  <c:v>30</c:v>
                </c:pt>
                <c:pt idx="220">
                  <c:v>30</c:v>
                </c:pt>
                <c:pt idx="221">
                  <c:v>30</c:v>
                </c:pt>
                <c:pt idx="222">
                  <c:v>30</c:v>
                </c:pt>
                <c:pt idx="223">
                  <c:v>30</c:v>
                </c:pt>
                <c:pt idx="224">
                  <c:v>30</c:v>
                </c:pt>
                <c:pt idx="225">
                  <c:v>30</c:v>
                </c:pt>
                <c:pt idx="226">
                  <c:v>30</c:v>
                </c:pt>
                <c:pt idx="227">
                  <c:v>30</c:v>
                </c:pt>
                <c:pt idx="228">
                  <c:v>30</c:v>
                </c:pt>
                <c:pt idx="229">
                  <c:v>30</c:v>
                </c:pt>
                <c:pt idx="230">
                  <c:v>30</c:v>
                </c:pt>
                <c:pt idx="231">
                  <c:v>30</c:v>
                </c:pt>
                <c:pt idx="232">
                  <c:v>30</c:v>
                </c:pt>
                <c:pt idx="233">
                  <c:v>30</c:v>
                </c:pt>
                <c:pt idx="234">
                  <c:v>31</c:v>
                </c:pt>
                <c:pt idx="235">
                  <c:v>31</c:v>
                </c:pt>
                <c:pt idx="236">
                  <c:v>31</c:v>
                </c:pt>
                <c:pt idx="237">
                  <c:v>31</c:v>
                </c:pt>
                <c:pt idx="238">
                  <c:v>31</c:v>
                </c:pt>
                <c:pt idx="239">
                  <c:v>31</c:v>
                </c:pt>
                <c:pt idx="240">
                  <c:v>31</c:v>
                </c:pt>
                <c:pt idx="241">
                  <c:v>31</c:v>
                </c:pt>
                <c:pt idx="242">
                  <c:v>32</c:v>
                </c:pt>
                <c:pt idx="243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25C-4C41-8C47-358C007EBCDA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Sheet1!$I$2:$I$245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4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7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9</c:v>
                </c:pt>
                <c:pt idx="86">
                  <c:v>9</c:v>
                </c:pt>
                <c:pt idx="87">
                  <c:v>10</c:v>
                </c:pt>
                <c:pt idx="88">
                  <c:v>11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13</c:v>
                </c:pt>
                <c:pt idx="96">
                  <c:v>13</c:v>
                </c:pt>
                <c:pt idx="97">
                  <c:v>13</c:v>
                </c:pt>
                <c:pt idx="98">
                  <c:v>14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14</c:v>
                </c:pt>
                <c:pt idx="103">
                  <c:v>14</c:v>
                </c:pt>
                <c:pt idx="104">
                  <c:v>15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16</c:v>
                </c:pt>
                <c:pt idx="109">
                  <c:v>17</c:v>
                </c:pt>
                <c:pt idx="110">
                  <c:v>17</c:v>
                </c:pt>
                <c:pt idx="111">
                  <c:v>18</c:v>
                </c:pt>
                <c:pt idx="112">
                  <c:v>19</c:v>
                </c:pt>
                <c:pt idx="113">
                  <c:v>19</c:v>
                </c:pt>
                <c:pt idx="114">
                  <c:v>19</c:v>
                </c:pt>
                <c:pt idx="115">
                  <c:v>19</c:v>
                </c:pt>
                <c:pt idx="116">
                  <c:v>19</c:v>
                </c:pt>
                <c:pt idx="117">
                  <c:v>19</c:v>
                </c:pt>
                <c:pt idx="118">
                  <c:v>19</c:v>
                </c:pt>
                <c:pt idx="119">
                  <c:v>19</c:v>
                </c:pt>
                <c:pt idx="120">
                  <c:v>19</c:v>
                </c:pt>
                <c:pt idx="121">
                  <c:v>20</c:v>
                </c:pt>
                <c:pt idx="122">
                  <c:v>21</c:v>
                </c:pt>
                <c:pt idx="123">
                  <c:v>22</c:v>
                </c:pt>
                <c:pt idx="124">
                  <c:v>23</c:v>
                </c:pt>
                <c:pt idx="125">
                  <c:v>23</c:v>
                </c:pt>
                <c:pt idx="126">
                  <c:v>23</c:v>
                </c:pt>
                <c:pt idx="127">
                  <c:v>23</c:v>
                </c:pt>
                <c:pt idx="128">
                  <c:v>23</c:v>
                </c:pt>
                <c:pt idx="129">
                  <c:v>23</c:v>
                </c:pt>
                <c:pt idx="130">
                  <c:v>23</c:v>
                </c:pt>
                <c:pt idx="131">
                  <c:v>23</c:v>
                </c:pt>
                <c:pt idx="132">
                  <c:v>23</c:v>
                </c:pt>
                <c:pt idx="133">
                  <c:v>23</c:v>
                </c:pt>
                <c:pt idx="134">
                  <c:v>23</c:v>
                </c:pt>
                <c:pt idx="135">
                  <c:v>24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25</c:v>
                </c:pt>
                <c:pt idx="140">
                  <c:v>25</c:v>
                </c:pt>
                <c:pt idx="141">
                  <c:v>25</c:v>
                </c:pt>
                <c:pt idx="142">
                  <c:v>25</c:v>
                </c:pt>
                <c:pt idx="143">
                  <c:v>25</c:v>
                </c:pt>
                <c:pt idx="144">
                  <c:v>26</c:v>
                </c:pt>
                <c:pt idx="145">
                  <c:v>26</c:v>
                </c:pt>
                <c:pt idx="146">
                  <c:v>26</c:v>
                </c:pt>
                <c:pt idx="147">
                  <c:v>26</c:v>
                </c:pt>
                <c:pt idx="148">
                  <c:v>26</c:v>
                </c:pt>
                <c:pt idx="149">
                  <c:v>26</c:v>
                </c:pt>
                <c:pt idx="150">
                  <c:v>26</c:v>
                </c:pt>
                <c:pt idx="151">
                  <c:v>26</c:v>
                </c:pt>
                <c:pt idx="152">
                  <c:v>27</c:v>
                </c:pt>
                <c:pt idx="153">
                  <c:v>27</c:v>
                </c:pt>
                <c:pt idx="154">
                  <c:v>27</c:v>
                </c:pt>
                <c:pt idx="155">
                  <c:v>27</c:v>
                </c:pt>
                <c:pt idx="156">
                  <c:v>28</c:v>
                </c:pt>
                <c:pt idx="157">
                  <c:v>29</c:v>
                </c:pt>
                <c:pt idx="158">
                  <c:v>29</c:v>
                </c:pt>
                <c:pt idx="159">
                  <c:v>30</c:v>
                </c:pt>
                <c:pt idx="160">
                  <c:v>30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30</c:v>
                </c:pt>
                <c:pt idx="168">
                  <c:v>31</c:v>
                </c:pt>
                <c:pt idx="169">
                  <c:v>31</c:v>
                </c:pt>
                <c:pt idx="170">
                  <c:v>31</c:v>
                </c:pt>
                <c:pt idx="171">
                  <c:v>31</c:v>
                </c:pt>
                <c:pt idx="172">
                  <c:v>31</c:v>
                </c:pt>
                <c:pt idx="173">
                  <c:v>32</c:v>
                </c:pt>
                <c:pt idx="174">
                  <c:v>32</c:v>
                </c:pt>
                <c:pt idx="175">
                  <c:v>32</c:v>
                </c:pt>
                <c:pt idx="176">
                  <c:v>33</c:v>
                </c:pt>
                <c:pt idx="177">
                  <c:v>33</c:v>
                </c:pt>
                <c:pt idx="178">
                  <c:v>34</c:v>
                </c:pt>
                <c:pt idx="179">
                  <c:v>34</c:v>
                </c:pt>
                <c:pt idx="180">
                  <c:v>34</c:v>
                </c:pt>
                <c:pt idx="181">
                  <c:v>34</c:v>
                </c:pt>
                <c:pt idx="182">
                  <c:v>34</c:v>
                </c:pt>
                <c:pt idx="183">
                  <c:v>34</c:v>
                </c:pt>
                <c:pt idx="184">
                  <c:v>34</c:v>
                </c:pt>
                <c:pt idx="185">
                  <c:v>34</c:v>
                </c:pt>
                <c:pt idx="186">
                  <c:v>34</c:v>
                </c:pt>
                <c:pt idx="187">
                  <c:v>35</c:v>
                </c:pt>
                <c:pt idx="188">
                  <c:v>35</c:v>
                </c:pt>
                <c:pt idx="189">
                  <c:v>35</c:v>
                </c:pt>
                <c:pt idx="190">
                  <c:v>36</c:v>
                </c:pt>
                <c:pt idx="191">
                  <c:v>36</c:v>
                </c:pt>
                <c:pt idx="192">
                  <c:v>36</c:v>
                </c:pt>
                <c:pt idx="193">
                  <c:v>36</c:v>
                </c:pt>
                <c:pt idx="194">
                  <c:v>36</c:v>
                </c:pt>
                <c:pt idx="195">
                  <c:v>36</c:v>
                </c:pt>
                <c:pt idx="196">
                  <c:v>37</c:v>
                </c:pt>
                <c:pt idx="197">
                  <c:v>37</c:v>
                </c:pt>
                <c:pt idx="198">
                  <c:v>37</c:v>
                </c:pt>
                <c:pt idx="199">
                  <c:v>37</c:v>
                </c:pt>
                <c:pt idx="200">
                  <c:v>37</c:v>
                </c:pt>
                <c:pt idx="201">
                  <c:v>37</c:v>
                </c:pt>
                <c:pt idx="202">
                  <c:v>37</c:v>
                </c:pt>
                <c:pt idx="203">
                  <c:v>37</c:v>
                </c:pt>
                <c:pt idx="204">
                  <c:v>37</c:v>
                </c:pt>
                <c:pt idx="205">
                  <c:v>37</c:v>
                </c:pt>
                <c:pt idx="206">
                  <c:v>37</c:v>
                </c:pt>
                <c:pt idx="207">
                  <c:v>37</c:v>
                </c:pt>
                <c:pt idx="208">
                  <c:v>37</c:v>
                </c:pt>
                <c:pt idx="209">
                  <c:v>37</c:v>
                </c:pt>
                <c:pt idx="210">
                  <c:v>38</c:v>
                </c:pt>
                <c:pt idx="211">
                  <c:v>38</c:v>
                </c:pt>
                <c:pt idx="212">
                  <c:v>38</c:v>
                </c:pt>
                <c:pt idx="213">
                  <c:v>38</c:v>
                </c:pt>
                <c:pt idx="214">
                  <c:v>39</c:v>
                </c:pt>
                <c:pt idx="215">
                  <c:v>39</c:v>
                </c:pt>
                <c:pt idx="216">
                  <c:v>39</c:v>
                </c:pt>
                <c:pt idx="217">
                  <c:v>39</c:v>
                </c:pt>
                <c:pt idx="218">
                  <c:v>39</c:v>
                </c:pt>
                <c:pt idx="219">
                  <c:v>39</c:v>
                </c:pt>
                <c:pt idx="220">
                  <c:v>39</c:v>
                </c:pt>
                <c:pt idx="221">
                  <c:v>40</c:v>
                </c:pt>
                <c:pt idx="222">
                  <c:v>41</c:v>
                </c:pt>
                <c:pt idx="223">
                  <c:v>41</c:v>
                </c:pt>
                <c:pt idx="224">
                  <c:v>41</c:v>
                </c:pt>
                <c:pt idx="225">
                  <c:v>41</c:v>
                </c:pt>
                <c:pt idx="226">
                  <c:v>41</c:v>
                </c:pt>
                <c:pt idx="227">
                  <c:v>42</c:v>
                </c:pt>
                <c:pt idx="228">
                  <c:v>42</c:v>
                </c:pt>
                <c:pt idx="229">
                  <c:v>42</c:v>
                </c:pt>
                <c:pt idx="230">
                  <c:v>42</c:v>
                </c:pt>
                <c:pt idx="231">
                  <c:v>43</c:v>
                </c:pt>
                <c:pt idx="232">
                  <c:v>43</c:v>
                </c:pt>
                <c:pt idx="233">
                  <c:v>43</c:v>
                </c:pt>
                <c:pt idx="234">
                  <c:v>43</c:v>
                </c:pt>
                <c:pt idx="235">
                  <c:v>43</c:v>
                </c:pt>
                <c:pt idx="236">
                  <c:v>44</c:v>
                </c:pt>
                <c:pt idx="237">
                  <c:v>44</c:v>
                </c:pt>
                <c:pt idx="238">
                  <c:v>44</c:v>
                </c:pt>
                <c:pt idx="239">
                  <c:v>44</c:v>
                </c:pt>
                <c:pt idx="240">
                  <c:v>45</c:v>
                </c:pt>
                <c:pt idx="241">
                  <c:v>45</c:v>
                </c:pt>
                <c:pt idx="242">
                  <c:v>45</c:v>
                </c:pt>
                <c:pt idx="243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25C-4C41-8C47-358C007EBCDA}"/>
            </c:ext>
          </c:extLst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Sheet1!$J$2:$J$245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7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11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13</c:v>
                </c:pt>
                <c:pt idx="127">
                  <c:v>13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15</c:v>
                </c:pt>
                <c:pt idx="133">
                  <c:v>15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16</c:v>
                </c:pt>
                <c:pt idx="148">
                  <c:v>17</c:v>
                </c:pt>
                <c:pt idx="149">
                  <c:v>17</c:v>
                </c:pt>
                <c:pt idx="150">
                  <c:v>17</c:v>
                </c:pt>
                <c:pt idx="151">
                  <c:v>17</c:v>
                </c:pt>
                <c:pt idx="152">
                  <c:v>17</c:v>
                </c:pt>
                <c:pt idx="153">
                  <c:v>17</c:v>
                </c:pt>
                <c:pt idx="154">
                  <c:v>17</c:v>
                </c:pt>
                <c:pt idx="155">
                  <c:v>17</c:v>
                </c:pt>
                <c:pt idx="156">
                  <c:v>17</c:v>
                </c:pt>
                <c:pt idx="157">
                  <c:v>18</c:v>
                </c:pt>
                <c:pt idx="158">
                  <c:v>18</c:v>
                </c:pt>
                <c:pt idx="159">
                  <c:v>18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18</c:v>
                </c:pt>
                <c:pt idx="165">
                  <c:v>18</c:v>
                </c:pt>
                <c:pt idx="166">
                  <c:v>18</c:v>
                </c:pt>
                <c:pt idx="167">
                  <c:v>19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21</c:v>
                </c:pt>
                <c:pt idx="175">
                  <c:v>21</c:v>
                </c:pt>
                <c:pt idx="176">
                  <c:v>21</c:v>
                </c:pt>
                <c:pt idx="177">
                  <c:v>22</c:v>
                </c:pt>
                <c:pt idx="178">
                  <c:v>22</c:v>
                </c:pt>
                <c:pt idx="179">
                  <c:v>22</c:v>
                </c:pt>
                <c:pt idx="180">
                  <c:v>22</c:v>
                </c:pt>
                <c:pt idx="181">
                  <c:v>22</c:v>
                </c:pt>
                <c:pt idx="182">
                  <c:v>22</c:v>
                </c:pt>
                <c:pt idx="183">
                  <c:v>22</c:v>
                </c:pt>
                <c:pt idx="184">
                  <c:v>22</c:v>
                </c:pt>
                <c:pt idx="185">
                  <c:v>22</c:v>
                </c:pt>
                <c:pt idx="186">
                  <c:v>22</c:v>
                </c:pt>
                <c:pt idx="187">
                  <c:v>22</c:v>
                </c:pt>
                <c:pt idx="188">
                  <c:v>23</c:v>
                </c:pt>
                <c:pt idx="189">
                  <c:v>23</c:v>
                </c:pt>
                <c:pt idx="190">
                  <c:v>24</c:v>
                </c:pt>
                <c:pt idx="191">
                  <c:v>25</c:v>
                </c:pt>
                <c:pt idx="192">
                  <c:v>26</c:v>
                </c:pt>
                <c:pt idx="193">
                  <c:v>26</c:v>
                </c:pt>
                <c:pt idx="194">
                  <c:v>26</c:v>
                </c:pt>
                <c:pt idx="195">
                  <c:v>27</c:v>
                </c:pt>
                <c:pt idx="196">
                  <c:v>27</c:v>
                </c:pt>
                <c:pt idx="197">
                  <c:v>27</c:v>
                </c:pt>
                <c:pt idx="198">
                  <c:v>27</c:v>
                </c:pt>
                <c:pt idx="199">
                  <c:v>28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28</c:v>
                </c:pt>
                <c:pt idx="204">
                  <c:v>28</c:v>
                </c:pt>
                <c:pt idx="205">
                  <c:v>28</c:v>
                </c:pt>
                <c:pt idx="206">
                  <c:v>28</c:v>
                </c:pt>
                <c:pt idx="207">
                  <c:v>29</c:v>
                </c:pt>
                <c:pt idx="208">
                  <c:v>29</c:v>
                </c:pt>
                <c:pt idx="209">
                  <c:v>30</c:v>
                </c:pt>
                <c:pt idx="210">
                  <c:v>30</c:v>
                </c:pt>
                <c:pt idx="211">
                  <c:v>31</c:v>
                </c:pt>
                <c:pt idx="212">
                  <c:v>32</c:v>
                </c:pt>
                <c:pt idx="213">
                  <c:v>32</c:v>
                </c:pt>
                <c:pt idx="214">
                  <c:v>32</c:v>
                </c:pt>
                <c:pt idx="215">
                  <c:v>32</c:v>
                </c:pt>
                <c:pt idx="216">
                  <c:v>32</c:v>
                </c:pt>
                <c:pt idx="217">
                  <c:v>32</c:v>
                </c:pt>
                <c:pt idx="218">
                  <c:v>32</c:v>
                </c:pt>
                <c:pt idx="219">
                  <c:v>33</c:v>
                </c:pt>
                <c:pt idx="220">
                  <c:v>33</c:v>
                </c:pt>
                <c:pt idx="221">
                  <c:v>33</c:v>
                </c:pt>
                <c:pt idx="222">
                  <c:v>34</c:v>
                </c:pt>
                <c:pt idx="223">
                  <c:v>34</c:v>
                </c:pt>
                <c:pt idx="224">
                  <c:v>34</c:v>
                </c:pt>
                <c:pt idx="225">
                  <c:v>34</c:v>
                </c:pt>
                <c:pt idx="226">
                  <c:v>34</c:v>
                </c:pt>
                <c:pt idx="227">
                  <c:v>34</c:v>
                </c:pt>
                <c:pt idx="228">
                  <c:v>34</c:v>
                </c:pt>
                <c:pt idx="229">
                  <c:v>35</c:v>
                </c:pt>
                <c:pt idx="230">
                  <c:v>36</c:v>
                </c:pt>
                <c:pt idx="231">
                  <c:v>36</c:v>
                </c:pt>
                <c:pt idx="232">
                  <c:v>36</c:v>
                </c:pt>
                <c:pt idx="233">
                  <c:v>36</c:v>
                </c:pt>
                <c:pt idx="234">
                  <c:v>37</c:v>
                </c:pt>
                <c:pt idx="235">
                  <c:v>37</c:v>
                </c:pt>
                <c:pt idx="236">
                  <c:v>37</c:v>
                </c:pt>
                <c:pt idx="237">
                  <c:v>37</c:v>
                </c:pt>
                <c:pt idx="238">
                  <c:v>38</c:v>
                </c:pt>
                <c:pt idx="239">
                  <c:v>38</c:v>
                </c:pt>
                <c:pt idx="240">
                  <c:v>38</c:v>
                </c:pt>
                <c:pt idx="241">
                  <c:v>38</c:v>
                </c:pt>
                <c:pt idx="242">
                  <c:v>38</c:v>
                </c:pt>
                <c:pt idx="243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25C-4C41-8C47-358C007EBCDA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Sheet1!$K$2:$K$245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8</c:v>
                </c:pt>
                <c:pt idx="92">
                  <c:v>8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11</c:v>
                </c:pt>
                <c:pt idx="104">
                  <c:v>11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15</c:v>
                </c:pt>
                <c:pt idx="128">
                  <c:v>16</c:v>
                </c:pt>
                <c:pt idx="129">
                  <c:v>16</c:v>
                </c:pt>
                <c:pt idx="130">
                  <c:v>16</c:v>
                </c:pt>
                <c:pt idx="131">
                  <c:v>16</c:v>
                </c:pt>
                <c:pt idx="132">
                  <c:v>17</c:v>
                </c:pt>
                <c:pt idx="133">
                  <c:v>17</c:v>
                </c:pt>
                <c:pt idx="134">
                  <c:v>17</c:v>
                </c:pt>
                <c:pt idx="135">
                  <c:v>17</c:v>
                </c:pt>
                <c:pt idx="136">
                  <c:v>17</c:v>
                </c:pt>
                <c:pt idx="137">
                  <c:v>17</c:v>
                </c:pt>
                <c:pt idx="138">
                  <c:v>17</c:v>
                </c:pt>
                <c:pt idx="139">
                  <c:v>17</c:v>
                </c:pt>
                <c:pt idx="140">
                  <c:v>17</c:v>
                </c:pt>
                <c:pt idx="141">
                  <c:v>17</c:v>
                </c:pt>
                <c:pt idx="142">
                  <c:v>17</c:v>
                </c:pt>
                <c:pt idx="143">
                  <c:v>18</c:v>
                </c:pt>
                <c:pt idx="144">
                  <c:v>18</c:v>
                </c:pt>
                <c:pt idx="145">
                  <c:v>18</c:v>
                </c:pt>
                <c:pt idx="146">
                  <c:v>18</c:v>
                </c:pt>
                <c:pt idx="147">
                  <c:v>18</c:v>
                </c:pt>
                <c:pt idx="148">
                  <c:v>18</c:v>
                </c:pt>
                <c:pt idx="149">
                  <c:v>18</c:v>
                </c:pt>
                <c:pt idx="150">
                  <c:v>18</c:v>
                </c:pt>
                <c:pt idx="151">
                  <c:v>18</c:v>
                </c:pt>
                <c:pt idx="152">
                  <c:v>18</c:v>
                </c:pt>
                <c:pt idx="153">
                  <c:v>19</c:v>
                </c:pt>
                <c:pt idx="154">
                  <c:v>19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20</c:v>
                </c:pt>
                <c:pt idx="159">
                  <c:v>21</c:v>
                </c:pt>
                <c:pt idx="160">
                  <c:v>21</c:v>
                </c:pt>
                <c:pt idx="161">
                  <c:v>21</c:v>
                </c:pt>
                <c:pt idx="162">
                  <c:v>21</c:v>
                </c:pt>
                <c:pt idx="163">
                  <c:v>22</c:v>
                </c:pt>
                <c:pt idx="164">
                  <c:v>23</c:v>
                </c:pt>
                <c:pt idx="165">
                  <c:v>23</c:v>
                </c:pt>
                <c:pt idx="166">
                  <c:v>23</c:v>
                </c:pt>
                <c:pt idx="167">
                  <c:v>23</c:v>
                </c:pt>
                <c:pt idx="168">
                  <c:v>23</c:v>
                </c:pt>
                <c:pt idx="169">
                  <c:v>24</c:v>
                </c:pt>
                <c:pt idx="170">
                  <c:v>24</c:v>
                </c:pt>
                <c:pt idx="171">
                  <c:v>25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25</c:v>
                </c:pt>
                <c:pt idx="176">
                  <c:v>25</c:v>
                </c:pt>
                <c:pt idx="177">
                  <c:v>26</c:v>
                </c:pt>
                <c:pt idx="178">
                  <c:v>26</c:v>
                </c:pt>
                <c:pt idx="179">
                  <c:v>27</c:v>
                </c:pt>
                <c:pt idx="180">
                  <c:v>27</c:v>
                </c:pt>
                <c:pt idx="181">
                  <c:v>27</c:v>
                </c:pt>
                <c:pt idx="182">
                  <c:v>27</c:v>
                </c:pt>
                <c:pt idx="183">
                  <c:v>27</c:v>
                </c:pt>
                <c:pt idx="184">
                  <c:v>27</c:v>
                </c:pt>
                <c:pt idx="185">
                  <c:v>27</c:v>
                </c:pt>
                <c:pt idx="186">
                  <c:v>27</c:v>
                </c:pt>
                <c:pt idx="187">
                  <c:v>27</c:v>
                </c:pt>
                <c:pt idx="188">
                  <c:v>27</c:v>
                </c:pt>
                <c:pt idx="189">
                  <c:v>28</c:v>
                </c:pt>
                <c:pt idx="190">
                  <c:v>28</c:v>
                </c:pt>
                <c:pt idx="191">
                  <c:v>28</c:v>
                </c:pt>
                <c:pt idx="192">
                  <c:v>28</c:v>
                </c:pt>
                <c:pt idx="193">
                  <c:v>28</c:v>
                </c:pt>
                <c:pt idx="194">
                  <c:v>28</c:v>
                </c:pt>
                <c:pt idx="195">
                  <c:v>28</c:v>
                </c:pt>
                <c:pt idx="196">
                  <c:v>28</c:v>
                </c:pt>
                <c:pt idx="197">
                  <c:v>28</c:v>
                </c:pt>
                <c:pt idx="198">
                  <c:v>28</c:v>
                </c:pt>
                <c:pt idx="199">
                  <c:v>28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28</c:v>
                </c:pt>
                <c:pt idx="204">
                  <c:v>28</c:v>
                </c:pt>
                <c:pt idx="205">
                  <c:v>28</c:v>
                </c:pt>
                <c:pt idx="206">
                  <c:v>28</c:v>
                </c:pt>
                <c:pt idx="207">
                  <c:v>28</c:v>
                </c:pt>
                <c:pt idx="208">
                  <c:v>29</c:v>
                </c:pt>
                <c:pt idx="209">
                  <c:v>29</c:v>
                </c:pt>
                <c:pt idx="210">
                  <c:v>29</c:v>
                </c:pt>
                <c:pt idx="211">
                  <c:v>29</c:v>
                </c:pt>
                <c:pt idx="212">
                  <c:v>29</c:v>
                </c:pt>
                <c:pt idx="213">
                  <c:v>29</c:v>
                </c:pt>
                <c:pt idx="214">
                  <c:v>29</c:v>
                </c:pt>
                <c:pt idx="215">
                  <c:v>30</c:v>
                </c:pt>
                <c:pt idx="216">
                  <c:v>30</c:v>
                </c:pt>
                <c:pt idx="217">
                  <c:v>30</c:v>
                </c:pt>
                <c:pt idx="218">
                  <c:v>31</c:v>
                </c:pt>
                <c:pt idx="219">
                  <c:v>31</c:v>
                </c:pt>
                <c:pt idx="220">
                  <c:v>32</c:v>
                </c:pt>
                <c:pt idx="221">
                  <c:v>32</c:v>
                </c:pt>
                <c:pt idx="222">
                  <c:v>32</c:v>
                </c:pt>
                <c:pt idx="223">
                  <c:v>33</c:v>
                </c:pt>
                <c:pt idx="224">
                  <c:v>33</c:v>
                </c:pt>
                <c:pt idx="225">
                  <c:v>34</c:v>
                </c:pt>
                <c:pt idx="226">
                  <c:v>34</c:v>
                </c:pt>
                <c:pt idx="227">
                  <c:v>34</c:v>
                </c:pt>
                <c:pt idx="228">
                  <c:v>34</c:v>
                </c:pt>
                <c:pt idx="229">
                  <c:v>34</c:v>
                </c:pt>
                <c:pt idx="230">
                  <c:v>34</c:v>
                </c:pt>
                <c:pt idx="231">
                  <c:v>35</c:v>
                </c:pt>
                <c:pt idx="232">
                  <c:v>36</c:v>
                </c:pt>
                <c:pt idx="233">
                  <c:v>37</c:v>
                </c:pt>
                <c:pt idx="234">
                  <c:v>37</c:v>
                </c:pt>
                <c:pt idx="235">
                  <c:v>37</c:v>
                </c:pt>
                <c:pt idx="236">
                  <c:v>37</c:v>
                </c:pt>
                <c:pt idx="237">
                  <c:v>38</c:v>
                </c:pt>
                <c:pt idx="238">
                  <c:v>38</c:v>
                </c:pt>
                <c:pt idx="239">
                  <c:v>38</c:v>
                </c:pt>
                <c:pt idx="240">
                  <c:v>38</c:v>
                </c:pt>
                <c:pt idx="241">
                  <c:v>39</c:v>
                </c:pt>
                <c:pt idx="242">
                  <c:v>39</c:v>
                </c:pt>
                <c:pt idx="243">
                  <c:v>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25C-4C41-8C47-358C007EBCDA}"/>
            </c:ext>
          </c:extLst>
        </c:ser>
        <c:ser>
          <c:idx val="10"/>
          <c:order val="10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Sheet1!$L$2:$L$245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7</c:v>
                </c:pt>
                <c:pt idx="91">
                  <c:v>7</c:v>
                </c:pt>
                <c:pt idx="92">
                  <c:v>8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10</c:v>
                </c:pt>
                <c:pt idx="101">
                  <c:v>10</c:v>
                </c:pt>
                <c:pt idx="102">
                  <c:v>11</c:v>
                </c:pt>
                <c:pt idx="103">
                  <c:v>11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15</c:v>
                </c:pt>
                <c:pt idx="133">
                  <c:v>16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17</c:v>
                </c:pt>
                <c:pt idx="138">
                  <c:v>17</c:v>
                </c:pt>
                <c:pt idx="139">
                  <c:v>17</c:v>
                </c:pt>
                <c:pt idx="140">
                  <c:v>17</c:v>
                </c:pt>
                <c:pt idx="141">
                  <c:v>17</c:v>
                </c:pt>
                <c:pt idx="142">
                  <c:v>17</c:v>
                </c:pt>
                <c:pt idx="143">
                  <c:v>17</c:v>
                </c:pt>
                <c:pt idx="144">
                  <c:v>18</c:v>
                </c:pt>
                <c:pt idx="145">
                  <c:v>18</c:v>
                </c:pt>
                <c:pt idx="146">
                  <c:v>19</c:v>
                </c:pt>
                <c:pt idx="147">
                  <c:v>19</c:v>
                </c:pt>
                <c:pt idx="148">
                  <c:v>19</c:v>
                </c:pt>
                <c:pt idx="149">
                  <c:v>19</c:v>
                </c:pt>
                <c:pt idx="150">
                  <c:v>20</c:v>
                </c:pt>
                <c:pt idx="151">
                  <c:v>21</c:v>
                </c:pt>
                <c:pt idx="152">
                  <c:v>22</c:v>
                </c:pt>
                <c:pt idx="153">
                  <c:v>22</c:v>
                </c:pt>
                <c:pt idx="154">
                  <c:v>23</c:v>
                </c:pt>
                <c:pt idx="155">
                  <c:v>24</c:v>
                </c:pt>
                <c:pt idx="156">
                  <c:v>24</c:v>
                </c:pt>
                <c:pt idx="157">
                  <c:v>24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24</c:v>
                </c:pt>
                <c:pt idx="163">
                  <c:v>25</c:v>
                </c:pt>
                <c:pt idx="164">
                  <c:v>25</c:v>
                </c:pt>
                <c:pt idx="165">
                  <c:v>25</c:v>
                </c:pt>
                <c:pt idx="166">
                  <c:v>26</c:v>
                </c:pt>
                <c:pt idx="167">
                  <c:v>27</c:v>
                </c:pt>
                <c:pt idx="168">
                  <c:v>27</c:v>
                </c:pt>
                <c:pt idx="169">
                  <c:v>27</c:v>
                </c:pt>
                <c:pt idx="170">
                  <c:v>27</c:v>
                </c:pt>
                <c:pt idx="171">
                  <c:v>27</c:v>
                </c:pt>
                <c:pt idx="172">
                  <c:v>27</c:v>
                </c:pt>
                <c:pt idx="173">
                  <c:v>27</c:v>
                </c:pt>
                <c:pt idx="174">
                  <c:v>27</c:v>
                </c:pt>
                <c:pt idx="175">
                  <c:v>27</c:v>
                </c:pt>
                <c:pt idx="176">
                  <c:v>27</c:v>
                </c:pt>
                <c:pt idx="177">
                  <c:v>27</c:v>
                </c:pt>
                <c:pt idx="178">
                  <c:v>27</c:v>
                </c:pt>
                <c:pt idx="179">
                  <c:v>27</c:v>
                </c:pt>
                <c:pt idx="180">
                  <c:v>27</c:v>
                </c:pt>
                <c:pt idx="181">
                  <c:v>27</c:v>
                </c:pt>
                <c:pt idx="182">
                  <c:v>27</c:v>
                </c:pt>
                <c:pt idx="183">
                  <c:v>27</c:v>
                </c:pt>
                <c:pt idx="184">
                  <c:v>27</c:v>
                </c:pt>
                <c:pt idx="185">
                  <c:v>27</c:v>
                </c:pt>
                <c:pt idx="186">
                  <c:v>27</c:v>
                </c:pt>
                <c:pt idx="187">
                  <c:v>28</c:v>
                </c:pt>
                <c:pt idx="188">
                  <c:v>28</c:v>
                </c:pt>
                <c:pt idx="189">
                  <c:v>28</c:v>
                </c:pt>
                <c:pt idx="190">
                  <c:v>28</c:v>
                </c:pt>
                <c:pt idx="191">
                  <c:v>29</c:v>
                </c:pt>
                <c:pt idx="192">
                  <c:v>29</c:v>
                </c:pt>
                <c:pt idx="193">
                  <c:v>30</c:v>
                </c:pt>
                <c:pt idx="194">
                  <c:v>30</c:v>
                </c:pt>
                <c:pt idx="195">
                  <c:v>30</c:v>
                </c:pt>
                <c:pt idx="196">
                  <c:v>31</c:v>
                </c:pt>
                <c:pt idx="197">
                  <c:v>31</c:v>
                </c:pt>
                <c:pt idx="198">
                  <c:v>31</c:v>
                </c:pt>
                <c:pt idx="199">
                  <c:v>31</c:v>
                </c:pt>
                <c:pt idx="200">
                  <c:v>31</c:v>
                </c:pt>
                <c:pt idx="201">
                  <c:v>31</c:v>
                </c:pt>
                <c:pt idx="202">
                  <c:v>32</c:v>
                </c:pt>
                <c:pt idx="203">
                  <c:v>32</c:v>
                </c:pt>
                <c:pt idx="204">
                  <c:v>33</c:v>
                </c:pt>
                <c:pt idx="205">
                  <c:v>33</c:v>
                </c:pt>
                <c:pt idx="206">
                  <c:v>33</c:v>
                </c:pt>
                <c:pt idx="207">
                  <c:v>33</c:v>
                </c:pt>
                <c:pt idx="208">
                  <c:v>33</c:v>
                </c:pt>
                <c:pt idx="209">
                  <c:v>33</c:v>
                </c:pt>
                <c:pt idx="210">
                  <c:v>33</c:v>
                </c:pt>
                <c:pt idx="211">
                  <c:v>33</c:v>
                </c:pt>
                <c:pt idx="212">
                  <c:v>34</c:v>
                </c:pt>
                <c:pt idx="213">
                  <c:v>34</c:v>
                </c:pt>
                <c:pt idx="214">
                  <c:v>34</c:v>
                </c:pt>
                <c:pt idx="215">
                  <c:v>34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35</c:v>
                </c:pt>
                <c:pt idx="229">
                  <c:v>36</c:v>
                </c:pt>
                <c:pt idx="230">
                  <c:v>36</c:v>
                </c:pt>
                <c:pt idx="231">
                  <c:v>36</c:v>
                </c:pt>
                <c:pt idx="232">
                  <c:v>36</c:v>
                </c:pt>
                <c:pt idx="233">
                  <c:v>36</c:v>
                </c:pt>
                <c:pt idx="234">
                  <c:v>36</c:v>
                </c:pt>
                <c:pt idx="235">
                  <c:v>37</c:v>
                </c:pt>
                <c:pt idx="236">
                  <c:v>37</c:v>
                </c:pt>
                <c:pt idx="237">
                  <c:v>37</c:v>
                </c:pt>
                <c:pt idx="238">
                  <c:v>37</c:v>
                </c:pt>
                <c:pt idx="239">
                  <c:v>38</c:v>
                </c:pt>
                <c:pt idx="240">
                  <c:v>38</c:v>
                </c:pt>
                <c:pt idx="241">
                  <c:v>38</c:v>
                </c:pt>
                <c:pt idx="242">
                  <c:v>38</c:v>
                </c:pt>
                <c:pt idx="243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25C-4C41-8C47-358C007EBCDA}"/>
            </c:ext>
          </c:extLst>
        </c:ser>
        <c:ser>
          <c:idx val="11"/>
          <c:order val="11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Sheet1!$M$2:$M$245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4</c:v>
                </c:pt>
                <c:pt idx="69">
                  <c:v>4</c:v>
                </c:pt>
                <c:pt idx="70">
                  <c:v>5</c:v>
                </c:pt>
                <c:pt idx="71">
                  <c:v>6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10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13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15</c:v>
                </c:pt>
                <c:pt idx="130">
                  <c:v>16</c:v>
                </c:pt>
                <c:pt idx="131">
                  <c:v>17</c:v>
                </c:pt>
                <c:pt idx="132">
                  <c:v>17</c:v>
                </c:pt>
                <c:pt idx="133">
                  <c:v>17</c:v>
                </c:pt>
                <c:pt idx="134">
                  <c:v>17</c:v>
                </c:pt>
                <c:pt idx="135">
                  <c:v>17</c:v>
                </c:pt>
                <c:pt idx="136">
                  <c:v>17</c:v>
                </c:pt>
                <c:pt idx="137">
                  <c:v>17</c:v>
                </c:pt>
                <c:pt idx="138">
                  <c:v>17</c:v>
                </c:pt>
                <c:pt idx="139">
                  <c:v>17</c:v>
                </c:pt>
                <c:pt idx="140">
                  <c:v>17</c:v>
                </c:pt>
                <c:pt idx="141">
                  <c:v>17</c:v>
                </c:pt>
                <c:pt idx="142">
                  <c:v>18</c:v>
                </c:pt>
                <c:pt idx="143">
                  <c:v>18</c:v>
                </c:pt>
                <c:pt idx="144">
                  <c:v>18</c:v>
                </c:pt>
                <c:pt idx="145">
                  <c:v>19</c:v>
                </c:pt>
                <c:pt idx="146">
                  <c:v>19</c:v>
                </c:pt>
                <c:pt idx="147">
                  <c:v>19</c:v>
                </c:pt>
                <c:pt idx="148">
                  <c:v>19</c:v>
                </c:pt>
                <c:pt idx="149">
                  <c:v>20</c:v>
                </c:pt>
                <c:pt idx="150">
                  <c:v>20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21</c:v>
                </c:pt>
                <c:pt idx="155">
                  <c:v>21</c:v>
                </c:pt>
                <c:pt idx="156">
                  <c:v>21</c:v>
                </c:pt>
                <c:pt idx="157">
                  <c:v>21</c:v>
                </c:pt>
                <c:pt idx="158">
                  <c:v>21</c:v>
                </c:pt>
                <c:pt idx="159">
                  <c:v>21</c:v>
                </c:pt>
                <c:pt idx="160">
                  <c:v>21</c:v>
                </c:pt>
                <c:pt idx="161">
                  <c:v>21</c:v>
                </c:pt>
                <c:pt idx="162">
                  <c:v>22</c:v>
                </c:pt>
                <c:pt idx="163">
                  <c:v>22</c:v>
                </c:pt>
                <c:pt idx="164">
                  <c:v>22</c:v>
                </c:pt>
                <c:pt idx="165">
                  <c:v>22</c:v>
                </c:pt>
                <c:pt idx="166">
                  <c:v>22</c:v>
                </c:pt>
                <c:pt idx="167">
                  <c:v>23</c:v>
                </c:pt>
                <c:pt idx="168">
                  <c:v>23</c:v>
                </c:pt>
                <c:pt idx="169">
                  <c:v>23</c:v>
                </c:pt>
                <c:pt idx="170">
                  <c:v>23</c:v>
                </c:pt>
                <c:pt idx="171">
                  <c:v>23</c:v>
                </c:pt>
                <c:pt idx="172">
                  <c:v>23</c:v>
                </c:pt>
                <c:pt idx="173">
                  <c:v>23</c:v>
                </c:pt>
                <c:pt idx="174">
                  <c:v>24</c:v>
                </c:pt>
                <c:pt idx="175">
                  <c:v>25</c:v>
                </c:pt>
                <c:pt idx="176">
                  <c:v>25</c:v>
                </c:pt>
                <c:pt idx="177">
                  <c:v>26</c:v>
                </c:pt>
                <c:pt idx="178">
                  <c:v>27</c:v>
                </c:pt>
                <c:pt idx="179">
                  <c:v>27</c:v>
                </c:pt>
                <c:pt idx="180">
                  <c:v>28</c:v>
                </c:pt>
                <c:pt idx="181">
                  <c:v>28</c:v>
                </c:pt>
                <c:pt idx="182">
                  <c:v>28</c:v>
                </c:pt>
                <c:pt idx="183">
                  <c:v>29</c:v>
                </c:pt>
                <c:pt idx="184">
                  <c:v>29</c:v>
                </c:pt>
                <c:pt idx="185">
                  <c:v>30</c:v>
                </c:pt>
                <c:pt idx="186">
                  <c:v>30</c:v>
                </c:pt>
                <c:pt idx="187">
                  <c:v>30</c:v>
                </c:pt>
                <c:pt idx="188">
                  <c:v>31</c:v>
                </c:pt>
                <c:pt idx="189">
                  <c:v>31</c:v>
                </c:pt>
                <c:pt idx="190">
                  <c:v>31</c:v>
                </c:pt>
                <c:pt idx="191">
                  <c:v>31</c:v>
                </c:pt>
                <c:pt idx="192">
                  <c:v>32</c:v>
                </c:pt>
                <c:pt idx="193">
                  <c:v>32</c:v>
                </c:pt>
                <c:pt idx="194">
                  <c:v>32</c:v>
                </c:pt>
                <c:pt idx="195">
                  <c:v>32</c:v>
                </c:pt>
                <c:pt idx="196">
                  <c:v>32</c:v>
                </c:pt>
                <c:pt idx="197">
                  <c:v>32</c:v>
                </c:pt>
                <c:pt idx="198">
                  <c:v>32</c:v>
                </c:pt>
                <c:pt idx="199">
                  <c:v>33</c:v>
                </c:pt>
                <c:pt idx="200">
                  <c:v>33</c:v>
                </c:pt>
                <c:pt idx="201">
                  <c:v>33</c:v>
                </c:pt>
                <c:pt idx="202">
                  <c:v>33</c:v>
                </c:pt>
                <c:pt idx="203">
                  <c:v>33</c:v>
                </c:pt>
                <c:pt idx="204">
                  <c:v>33</c:v>
                </c:pt>
                <c:pt idx="205">
                  <c:v>33</c:v>
                </c:pt>
                <c:pt idx="206">
                  <c:v>33</c:v>
                </c:pt>
                <c:pt idx="207">
                  <c:v>33</c:v>
                </c:pt>
                <c:pt idx="208">
                  <c:v>33</c:v>
                </c:pt>
                <c:pt idx="209">
                  <c:v>33</c:v>
                </c:pt>
                <c:pt idx="210">
                  <c:v>33</c:v>
                </c:pt>
                <c:pt idx="211">
                  <c:v>33</c:v>
                </c:pt>
                <c:pt idx="212">
                  <c:v>33</c:v>
                </c:pt>
                <c:pt idx="213">
                  <c:v>33</c:v>
                </c:pt>
                <c:pt idx="214">
                  <c:v>33</c:v>
                </c:pt>
                <c:pt idx="215">
                  <c:v>34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36</c:v>
                </c:pt>
                <c:pt idx="221">
                  <c:v>36</c:v>
                </c:pt>
                <c:pt idx="222">
                  <c:v>36</c:v>
                </c:pt>
                <c:pt idx="223">
                  <c:v>36</c:v>
                </c:pt>
                <c:pt idx="224">
                  <c:v>37</c:v>
                </c:pt>
                <c:pt idx="225">
                  <c:v>37</c:v>
                </c:pt>
                <c:pt idx="226">
                  <c:v>37</c:v>
                </c:pt>
                <c:pt idx="227">
                  <c:v>37</c:v>
                </c:pt>
                <c:pt idx="228">
                  <c:v>37</c:v>
                </c:pt>
                <c:pt idx="229">
                  <c:v>37</c:v>
                </c:pt>
                <c:pt idx="230">
                  <c:v>37</c:v>
                </c:pt>
                <c:pt idx="231">
                  <c:v>37</c:v>
                </c:pt>
                <c:pt idx="232">
                  <c:v>37</c:v>
                </c:pt>
                <c:pt idx="233">
                  <c:v>38</c:v>
                </c:pt>
                <c:pt idx="234">
                  <c:v>38</c:v>
                </c:pt>
                <c:pt idx="235">
                  <c:v>38</c:v>
                </c:pt>
                <c:pt idx="236">
                  <c:v>38</c:v>
                </c:pt>
                <c:pt idx="237">
                  <c:v>38</c:v>
                </c:pt>
                <c:pt idx="238">
                  <c:v>38</c:v>
                </c:pt>
                <c:pt idx="239">
                  <c:v>38</c:v>
                </c:pt>
                <c:pt idx="240">
                  <c:v>38</c:v>
                </c:pt>
                <c:pt idx="241">
                  <c:v>38</c:v>
                </c:pt>
                <c:pt idx="242">
                  <c:v>38</c:v>
                </c:pt>
                <c:pt idx="243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25C-4C41-8C47-358C007EBCDA}"/>
            </c:ext>
          </c:extLst>
        </c:ser>
        <c:ser>
          <c:idx val="12"/>
          <c:order val="12"/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Sheet1!$N$2:$N$245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11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13</c:v>
                </c:pt>
                <c:pt idx="144">
                  <c:v>13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14</c:v>
                </c:pt>
                <c:pt idx="153">
                  <c:v>14</c:v>
                </c:pt>
                <c:pt idx="154">
                  <c:v>14</c:v>
                </c:pt>
                <c:pt idx="155">
                  <c:v>14</c:v>
                </c:pt>
                <c:pt idx="156">
                  <c:v>14</c:v>
                </c:pt>
                <c:pt idx="157">
                  <c:v>14</c:v>
                </c:pt>
                <c:pt idx="158">
                  <c:v>14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16</c:v>
                </c:pt>
                <c:pt idx="164">
                  <c:v>16</c:v>
                </c:pt>
                <c:pt idx="165">
                  <c:v>16</c:v>
                </c:pt>
                <c:pt idx="166">
                  <c:v>16</c:v>
                </c:pt>
                <c:pt idx="167">
                  <c:v>16</c:v>
                </c:pt>
                <c:pt idx="168">
                  <c:v>16</c:v>
                </c:pt>
                <c:pt idx="169">
                  <c:v>17</c:v>
                </c:pt>
                <c:pt idx="170">
                  <c:v>17</c:v>
                </c:pt>
                <c:pt idx="171">
                  <c:v>17</c:v>
                </c:pt>
                <c:pt idx="172">
                  <c:v>17</c:v>
                </c:pt>
                <c:pt idx="173">
                  <c:v>17</c:v>
                </c:pt>
                <c:pt idx="174">
                  <c:v>17</c:v>
                </c:pt>
                <c:pt idx="175">
                  <c:v>17</c:v>
                </c:pt>
                <c:pt idx="176">
                  <c:v>17</c:v>
                </c:pt>
                <c:pt idx="177">
                  <c:v>17</c:v>
                </c:pt>
                <c:pt idx="178">
                  <c:v>17</c:v>
                </c:pt>
                <c:pt idx="179">
                  <c:v>17</c:v>
                </c:pt>
                <c:pt idx="180">
                  <c:v>17</c:v>
                </c:pt>
                <c:pt idx="181">
                  <c:v>18</c:v>
                </c:pt>
                <c:pt idx="182">
                  <c:v>18</c:v>
                </c:pt>
                <c:pt idx="183">
                  <c:v>19</c:v>
                </c:pt>
                <c:pt idx="184">
                  <c:v>20</c:v>
                </c:pt>
                <c:pt idx="185">
                  <c:v>20</c:v>
                </c:pt>
                <c:pt idx="186">
                  <c:v>21</c:v>
                </c:pt>
                <c:pt idx="187">
                  <c:v>21</c:v>
                </c:pt>
                <c:pt idx="188">
                  <c:v>21</c:v>
                </c:pt>
                <c:pt idx="189">
                  <c:v>21</c:v>
                </c:pt>
                <c:pt idx="190">
                  <c:v>21</c:v>
                </c:pt>
                <c:pt idx="191">
                  <c:v>21</c:v>
                </c:pt>
                <c:pt idx="192">
                  <c:v>21</c:v>
                </c:pt>
                <c:pt idx="193">
                  <c:v>21</c:v>
                </c:pt>
                <c:pt idx="194">
                  <c:v>21</c:v>
                </c:pt>
                <c:pt idx="195">
                  <c:v>21</c:v>
                </c:pt>
                <c:pt idx="196">
                  <c:v>21</c:v>
                </c:pt>
                <c:pt idx="197">
                  <c:v>21</c:v>
                </c:pt>
                <c:pt idx="198">
                  <c:v>21</c:v>
                </c:pt>
                <c:pt idx="199">
                  <c:v>21</c:v>
                </c:pt>
                <c:pt idx="200">
                  <c:v>21</c:v>
                </c:pt>
                <c:pt idx="201">
                  <c:v>21</c:v>
                </c:pt>
                <c:pt idx="202">
                  <c:v>21</c:v>
                </c:pt>
                <c:pt idx="203">
                  <c:v>22</c:v>
                </c:pt>
                <c:pt idx="204">
                  <c:v>22</c:v>
                </c:pt>
                <c:pt idx="205">
                  <c:v>22</c:v>
                </c:pt>
                <c:pt idx="206">
                  <c:v>22</c:v>
                </c:pt>
                <c:pt idx="207">
                  <c:v>22</c:v>
                </c:pt>
                <c:pt idx="208">
                  <c:v>22</c:v>
                </c:pt>
                <c:pt idx="209">
                  <c:v>23</c:v>
                </c:pt>
                <c:pt idx="210">
                  <c:v>23</c:v>
                </c:pt>
                <c:pt idx="211">
                  <c:v>23</c:v>
                </c:pt>
                <c:pt idx="212">
                  <c:v>23</c:v>
                </c:pt>
                <c:pt idx="213">
                  <c:v>23</c:v>
                </c:pt>
                <c:pt idx="214">
                  <c:v>24</c:v>
                </c:pt>
                <c:pt idx="215">
                  <c:v>24</c:v>
                </c:pt>
                <c:pt idx="216">
                  <c:v>25</c:v>
                </c:pt>
                <c:pt idx="217">
                  <c:v>25</c:v>
                </c:pt>
                <c:pt idx="218">
                  <c:v>25</c:v>
                </c:pt>
                <c:pt idx="219">
                  <c:v>25</c:v>
                </c:pt>
                <c:pt idx="220">
                  <c:v>25</c:v>
                </c:pt>
                <c:pt idx="221">
                  <c:v>25</c:v>
                </c:pt>
                <c:pt idx="222">
                  <c:v>25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26</c:v>
                </c:pt>
                <c:pt idx="227">
                  <c:v>26</c:v>
                </c:pt>
                <c:pt idx="228">
                  <c:v>26</c:v>
                </c:pt>
                <c:pt idx="229">
                  <c:v>27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27</c:v>
                </c:pt>
                <c:pt idx="236">
                  <c:v>27</c:v>
                </c:pt>
                <c:pt idx="237">
                  <c:v>28</c:v>
                </c:pt>
                <c:pt idx="238">
                  <c:v>28</c:v>
                </c:pt>
                <c:pt idx="239">
                  <c:v>28</c:v>
                </c:pt>
                <c:pt idx="240">
                  <c:v>28</c:v>
                </c:pt>
                <c:pt idx="241">
                  <c:v>28</c:v>
                </c:pt>
                <c:pt idx="242">
                  <c:v>28</c:v>
                </c:pt>
                <c:pt idx="243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25C-4C41-8C47-358C007EBCDA}"/>
            </c:ext>
          </c:extLst>
        </c:ser>
        <c:ser>
          <c:idx val="13"/>
          <c:order val="13"/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Sheet1!$O$2:$O$245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10</c:v>
                </c:pt>
                <c:pt idx="103">
                  <c:v>10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14</c:v>
                </c:pt>
                <c:pt idx="113">
                  <c:v>14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15</c:v>
                </c:pt>
                <c:pt idx="122">
                  <c:v>15</c:v>
                </c:pt>
                <c:pt idx="123">
                  <c:v>15</c:v>
                </c:pt>
                <c:pt idx="124">
                  <c:v>15</c:v>
                </c:pt>
                <c:pt idx="125">
                  <c:v>16</c:v>
                </c:pt>
                <c:pt idx="126">
                  <c:v>16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18</c:v>
                </c:pt>
                <c:pt idx="131">
                  <c:v>18</c:v>
                </c:pt>
                <c:pt idx="132">
                  <c:v>18</c:v>
                </c:pt>
                <c:pt idx="133">
                  <c:v>18</c:v>
                </c:pt>
                <c:pt idx="134">
                  <c:v>19</c:v>
                </c:pt>
                <c:pt idx="135">
                  <c:v>19</c:v>
                </c:pt>
                <c:pt idx="136">
                  <c:v>19</c:v>
                </c:pt>
                <c:pt idx="137">
                  <c:v>19</c:v>
                </c:pt>
                <c:pt idx="138">
                  <c:v>19</c:v>
                </c:pt>
                <c:pt idx="139">
                  <c:v>19</c:v>
                </c:pt>
                <c:pt idx="140">
                  <c:v>19</c:v>
                </c:pt>
                <c:pt idx="141">
                  <c:v>19</c:v>
                </c:pt>
                <c:pt idx="142">
                  <c:v>19</c:v>
                </c:pt>
                <c:pt idx="143">
                  <c:v>19</c:v>
                </c:pt>
                <c:pt idx="144">
                  <c:v>19</c:v>
                </c:pt>
                <c:pt idx="145">
                  <c:v>20</c:v>
                </c:pt>
                <c:pt idx="146">
                  <c:v>21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21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21</c:v>
                </c:pt>
                <c:pt idx="155">
                  <c:v>21</c:v>
                </c:pt>
                <c:pt idx="156">
                  <c:v>21</c:v>
                </c:pt>
                <c:pt idx="157">
                  <c:v>21</c:v>
                </c:pt>
                <c:pt idx="158">
                  <c:v>21</c:v>
                </c:pt>
                <c:pt idx="159">
                  <c:v>22</c:v>
                </c:pt>
                <c:pt idx="160">
                  <c:v>22</c:v>
                </c:pt>
                <c:pt idx="161">
                  <c:v>22</c:v>
                </c:pt>
                <c:pt idx="162">
                  <c:v>22</c:v>
                </c:pt>
                <c:pt idx="163">
                  <c:v>22</c:v>
                </c:pt>
                <c:pt idx="164">
                  <c:v>23</c:v>
                </c:pt>
                <c:pt idx="165">
                  <c:v>24</c:v>
                </c:pt>
                <c:pt idx="166">
                  <c:v>24</c:v>
                </c:pt>
                <c:pt idx="167">
                  <c:v>24</c:v>
                </c:pt>
                <c:pt idx="168">
                  <c:v>24</c:v>
                </c:pt>
                <c:pt idx="169">
                  <c:v>24</c:v>
                </c:pt>
                <c:pt idx="170">
                  <c:v>25</c:v>
                </c:pt>
                <c:pt idx="171">
                  <c:v>25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25</c:v>
                </c:pt>
                <c:pt idx="176">
                  <c:v>26</c:v>
                </c:pt>
                <c:pt idx="177">
                  <c:v>26</c:v>
                </c:pt>
                <c:pt idx="178">
                  <c:v>26</c:v>
                </c:pt>
                <c:pt idx="179">
                  <c:v>26</c:v>
                </c:pt>
                <c:pt idx="180">
                  <c:v>26</c:v>
                </c:pt>
                <c:pt idx="181">
                  <c:v>26</c:v>
                </c:pt>
                <c:pt idx="182">
                  <c:v>27</c:v>
                </c:pt>
                <c:pt idx="183">
                  <c:v>27</c:v>
                </c:pt>
                <c:pt idx="184">
                  <c:v>27</c:v>
                </c:pt>
                <c:pt idx="185">
                  <c:v>27</c:v>
                </c:pt>
                <c:pt idx="186">
                  <c:v>27</c:v>
                </c:pt>
                <c:pt idx="187">
                  <c:v>27</c:v>
                </c:pt>
                <c:pt idx="188">
                  <c:v>27</c:v>
                </c:pt>
                <c:pt idx="189">
                  <c:v>27</c:v>
                </c:pt>
                <c:pt idx="190">
                  <c:v>27</c:v>
                </c:pt>
                <c:pt idx="191">
                  <c:v>27</c:v>
                </c:pt>
                <c:pt idx="192">
                  <c:v>27</c:v>
                </c:pt>
                <c:pt idx="193">
                  <c:v>27</c:v>
                </c:pt>
                <c:pt idx="194">
                  <c:v>27</c:v>
                </c:pt>
                <c:pt idx="195">
                  <c:v>27</c:v>
                </c:pt>
                <c:pt idx="196">
                  <c:v>27</c:v>
                </c:pt>
                <c:pt idx="197">
                  <c:v>27</c:v>
                </c:pt>
                <c:pt idx="198">
                  <c:v>27</c:v>
                </c:pt>
                <c:pt idx="199">
                  <c:v>27</c:v>
                </c:pt>
                <c:pt idx="200">
                  <c:v>27</c:v>
                </c:pt>
                <c:pt idx="201">
                  <c:v>28</c:v>
                </c:pt>
                <c:pt idx="202">
                  <c:v>28</c:v>
                </c:pt>
                <c:pt idx="203">
                  <c:v>28</c:v>
                </c:pt>
                <c:pt idx="204">
                  <c:v>28</c:v>
                </c:pt>
                <c:pt idx="205">
                  <c:v>28</c:v>
                </c:pt>
                <c:pt idx="206">
                  <c:v>28</c:v>
                </c:pt>
                <c:pt idx="207">
                  <c:v>28</c:v>
                </c:pt>
                <c:pt idx="208">
                  <c:v>28</c:v>
                </c:pt>
                <c:pt idx="209">
                  <c:v>28</c:v>
                </c:pt>
                <c:pt idx="210">
                  <c:v>28</c:v>
                </c:pt>
                <c:pt idx="211">
                  <c:v>29</c:v>
                </c:pt>
                <c:pt idx="212">
                  <c:v>29</c:v>
                </c:pt>
                <c:pt idx="213">
                  <c:v>29</c:v>
                </c:pt>
                <c:pt idx="214">
                  <c:v>30</c:v>
                </c:pt>
                <c:pt idx="215">
                  <c:v>31</c:v>
                </c:pt>
                <c:pt idx="216">
                  <c:v>31</c:v>
                </c:pt>
                <c:pt idx="217">
                  <c:v>32</c:v>
                </c:pt>
                <c:pt idx="218">
                  <c:v>33</c:v>
                </c:pt>
                <c:pt idx="219">
                  <c:v>33</c:v>
                </c:pt>
                <c:pt idx="220">
                  <c:v>33</c:v>
                </c:pt>
                <c:pt idx="221">
                  <c:v>33</c:v>
                </c:pt>
                <c:pt idx="222">
                  <c:v>33</c:v>
                </c:pt>
                <c:pt idx="223">
                  <c:v>33</c:v>
                </c:pt>
                <c:pt idx="224">
                  <c:v>33</c:v>
                </c:pt>
                <c:pt idx="225">
                  <c:v>34</c:v>
                </c:pt>
                <c:pt idx="226">
                  <c:v>34</c:v>
                </c:pt>
                <c:pt idx="227">
                  <c:v>34</c:v>
                </c:pt>
                <c:pt idx="228">
                  <c:v>34</c:v>
                </c:pt>
                <c:pt idx="229">
                  <c:v>34</c:v>
                </c:pt>
                <c:pt idx="230">
                  <c:v>35</c:v>
                </c:pt>
                <c:pt idx="231">
                  <c:v>36</c:v>
                </c:pt>
                <c:pt idx="232">
                  <c:v>36</c:v>
                </c:pt>
                <c:pt idx="233">
                  <c:v>36</c:v>
                </c:pt>
                <c:pt idx="234">
                  <c:v>36</c:v>
                </c:pt>
                <c:pt idx="235">
                  <c:v>36</c:v>
                </c:pt>
                <c:pt idx="236">
                  <c:v>36</c:v>
                </c:pt>
                <c:pt idx="237">
                  <c:v>36</c:v>
                </c:pt>
                <c:pt idx="238">
                  <c:v>37</c:v>
                </c:pt>
                <c:pt idx="239">
                  <c:v>37</c:v>
                </c:pt>
                <c:pt idx="240">
                  <c:v>38</c:v>
                </c:pt>
                <c:pt idx="241">
                  <c:v>38</c:v>
                </c:pt>
                <c:pt idx="242">
                  <c:v>38</c:v>
                </c:pt>
                <c:pt idx="243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25C-4C41-8C47-358C007EBCDA}"/>
            </c:ext>
          </c:extLst>
        </c:ser>
        <c:ser>
          <c:idx val="14"/>
          <c:order val="14"/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Sheet1!$P$2:$P$245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6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11</c:v>
                </c:pt>
                <c:pt idx="136">
                  <c:v>11</c:v>
                </c:pt>
                <c:pt idx="137">
                  <c:v>12</c:v>
                </c:pt>
                <c:pt idx="138">
                  <c:v>12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15</c:v>
                </c:pt>
                <c:pt idx="149">
                  <c:v>16</c:v>
                </c:pt>
                <c:pt idx="150">
                  <c:v>16</c:v>
                </c:pt>
                <c:pt idx="151">
                  <c:v>17</c:v>
                </c:pt>
                <c:pt idx="152">
                  <c:v>17</c:v>
                </c:pt>
                <c:pt idx="153">
                  <c:v>17</c:v>
                </c:pt>
                <c:pt idx="154">
                  <c:v>17</c:v>
                </c:pt>
                <c:pt idx="155">
                  <c:v>17</c:v>
                </c:pt>
                <c:pt idx="156">
                  <c:v>18</c:v>
                </c:pt>
                <c:pt idx="157">
                  <c:v>18</c:v>
                </c:pt>
                <c:pt idx="158">
                  <c:v>19</c:v>
                </c:pt>
                <c:pt idx="159">
                  <c:v>20</c:v>
                </c:pt>
                <c:pt idx="160">
                  <c:v>20</c:v>
                </c:pt>
                <c:pt idx="161">
                  <c:v>21</c:v>
                </c:pt>
                <c:pt idx="162">
                  <c:v>21</c:v>
                </c:pt>
                <c:pt idx="163">
                  <c:v>21</c:v>
                </c:pt>
                <c:pt idx="164">
                  <c:v>21</c:v>
                </c:pt>
                <c:pt idx="165">
                  <c:v>21</c:v>
                </c:pt>
                <c:pt idx="166">
                  <c:v>21</c:v>
                </c:pt>
                <c:pt idx="167">
                  <c:v>21</c:v>
                </c:pt>
                <c:pt idx="168">
                  <c:v>21</c:v>
                </c:pt>
                <c:pt idx="169">
                  <c:v>21</c:v>
                </c:pt>
                <c:pt idx="170">
                  <c:v>21</c:v>
                </c:pt>
                <c:pt idx="171">
                  <c:v>21</c:v>
                </c:pt>
                <c:pt idx="172">
                  <c:v>21</c:v>
                </c:pt>
                <c:pt idx="173">
                  <c:v>21</c:v>
                </c:pt>
                <c:pt idx="174">
                  <c:v>22</c:v>
                </c:pt>
                <c:pt idx="175">
                  <c:v>22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22</c:v>
                </c:pt>
                <c:pt idx="180">
                  <c:v>23</c:v>
                </c:pt>
                <c:pt idx="181">
                  <c:v>23</c:v>
                </c:pt>
                <c:pt idx="182">
                  <c:v>23</c:v>
                </c:pt>
                <c:pt idx="183">
                  <c:v>23</c:v>
                </c:pt>
                <c:pt idx="184">
                  <c:v>23</c:v>
                </c:pt>
                <c:pt idx="185">
                  <c:v>23</c:v>
                </c:pt>
                <c:pt idx="186">
                  <c:v>23</c:v>
                </c:pt>
                <c:pt idx="187">
                  <c:v>23</c:v>
                </c:pt>
                <c:pt idx="188">
                  <c:v>23</c:v>
                </c:pt>
                <c:pt idx="189">
                  <c:v>24</c:v>
                </c:pt>
                <c:pt idx="190">
                  <c:v>24</c:v>
                </c:pt>
                <c:pt idx="191">
                  <c:v>24</c:v>
                </c:pt>
                <c:pt idx="192">
                  <c:v>24</c:v>
                </c:pt>
                <c:pt idx="193">
                  <c:v>24</c:v>
                </c:pt>
                <c:pt idx="194">
                  <c:v>24</c:v>
                </c:pt>
                <c:pt idx="195">
                  <c:v>24</c:v>
                </c:pt>
                <c:pt idx="196">
                  <c:v>24</c:v>
                </c:pt>
                <c:pt idx="197">
                  <c:v>24</c:v>
                </c:pt>
                <c:pt idx="198">
                  <c:v>25</c:v>
                </c:pt>
                <c:pt idx="199">
                  <c:v>25</c:v>
                </c:pt>
                <c:pt idx="200">
                  <c:v>25</c:v>
                </c:pt>
                <c:pt idx="201">
                  <c:v>26</c:v>
                </c:pt>
                <c:pt idx="202">
                  <c:v>26</c:v>
                </c:pt>
                <c:pt idx="203">
                  <c:v>26</c:v>
                </c:pt>
                <c:pt idx="204">
                  <c:v>26</c:v>
                </c:pt>
                <c:pt idx="205">
                  <c:v>27</c:v>
                </c:pt>
                <c:pt idx="206">
                  <c:v>27</c:v>
                </c:pt>
                <c:pt idx="207">
                  <c:v>28</c:v>
                </c:pt>
                <c:pt idx="208">
                  <c:v>28</c:v>
                </c:pt>
                <c:pt idx="209">
                  <c:v>28</c:v>
                </c:pt>
                <c:pt idx="210">
                  <c:v>28</c:v>
                </c:pt>
                <c:pt idx="211">
                  <c:v>28</c:v>
                </c:pt>
                <c:pt idx="212">
                  <c:v>28</c:v>
                </c:pt>
                <c:pt idx="213">
                  <c:v>28</c:v>
                </c:pt>
                <c:pt idx="214">
                  <c:v>28</c:v>
                </c:pt>
                <c:pt idx="215">
                  <c:v>28</c:v>
                </c:pt>
                <c:pt idx="216">
                  <c:v>28</c:v>
                </c:pt>
                <c:pt idx="217">
                  <c:v>28</c:v>
                </c:pt>
                <c:pt idx="218">
                  <c:v>29</c:v>
                </c:pt>
                <c:pt idx="219">
                  <c:v>29</c:v>
                </c:pt>
                <c:pt idx="220">
                  <c:v>29</c:v>
                </c:pt>
                <c:pt idx="221">
                  <c:v>29</c:v>
                </c:pt>
                <c:pt idx="222">
                  <c:v>29</c:v>
                </c:pt>
                <c:pt idx="223">
                  <c:v>29</c:v>
                </c:pt>
                <c:pt idx="224">
                  <c:v>29</c:v>
                </c:pt>
                <c:pt idx="225">
                  <c:v>29</c:v>
                </c:pt>
                <c:pt idx="226">
                  <c:v>29</c:v>
                </c:pt>
                <c:pt idx="227">
                  <c:v>29</c:v>
                </c:pt>
                <c:pt idx="228">
                  <c:v>30</c:v>
                </c:pt>
                <c:pt idx="229">
                  <c:v>30</c:v>
                </c:pt>
                <c:pt idx="230">
                  <c:v>30</c:v>
                </c:pt>
                <c:pt idx="231">
                  <c:v>30</c:v>
                </c:pt>
                <c:pt idx="232">
                  <c:v>31</c:v>
                </c:pt>
                <c:pt idx="233">
                  <c:v>31</c:v>
                </c:pt>
                <c:pt idx="234">
                  <c:v>31</c:v>
                </c:pt>
                <c:pt idx="235">
                  <c:v>31</c:v>
                </c:pt>
                <c:pt idx="236">
                  <c:v>32</c:v>
                </c:pt>
                <c:pt idx="237">
                  <c:v>32</c:v>
                </c:pt>
                <c:pt idx="238">
                  <c:v>32</c:v>
                </c:pt>
                <c:pt idx="239">
                  <c:v>32</c:v>
                </c:pt>
                <c:pt idx="240">
                  <c:v>32</c:v>
                </c:pt>
                <c:pt idx="241">
                  <c:v>32</c:v>
                </c:pt>
                <c:pt idx="242">
                  <c:v>33</c:v>
                </c:pt>
                <c:pt idx="243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C25C-4C41-8C47-358C007EBCDA}"/>
            </c:ext>
          </c:extLst>
        </c:ser>
        <c:ser>
          <c:idx val="15"/>
          <c:order val="15"/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Sheet1!$A$2:$A$245</c:f>
              <c:numCache>
                <c:formatCode>General</c:formatCode>
                <c:ptCount val="24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</c:numCache>
            </c:numRef>
          </c:xVal>
          <c:yVal>
            <c:numRef>
              <c:f>Sheet1!$Q$2:$Q$245</c:f>
              <c:numCache>
                <c:formatCode>General</c:formatCode>
                <c:ptCount val="2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12</c:v>
                </c:pt>
                <c:pt idx="108">
                  <c:v>12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14</c:v>
                </c:pt>
                <c:pt idx="113">
                  <c:v>14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15</c:v>
                </c:pt>
                <c:pt idx="119">
                  <c:v>15</c:v>
                </c:pt>
                <c:pt idx="120">
                  <c:v>15</c:v>
                </c:pt>
                <c:pt idx="121">
                  <c:v>15</c:v>
                </c:pt>
                <c:pt idx="122">
                  <c:v>15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17</c:v>
                </c:pt>
                <c:pt idx="131">
                  <c:v>17</c:v>
                </c:pt>
                <c:pt idx="132">
                  <c:v>17</c:v>
                </c:pt>
                <c:pt idx="133">
                  <c:v>17</c:v>
                </c:pt>
                <c:pt idx="134">
                  <c:v>17</c:v>
                </c:pt>
                <c:pt idx="135">
                  <c:v>17</c:v>
                </c:pt>
                <c:pt idx="136">
                  <c:v>17</c:v>
                </c:pt>
                <c:pt idx="137">
                  <c:v>17</c:v>
                </c:pt>
                <c:pt idx="138">
                  <c:v>18</c:v>
                </c:pt>
                <c:pt idx="139">
                  <c:v>18</c:v>
                </c:pt>
                <c:pt idx="140">
                  <c:v>18</c:v>
                </c:pt>
                <c:pt idx="141">
                  <c:v>18</c:v>
                </c:pt>
                <c:pt idx="142">
                  <c:v>19</c:v>
                </c:pt>
                <c:pt idx="143">
                  <c:v>19</c:v>
                </c:pt>
                <c:pt idx="144">
                  <c:v>19</c:v>
                </c:pt>
                <c:pt idx="145">
                  <c:v>19</c:v>
                </c:pt>
                <c:pt idx="146">
                  <c:v>19</c:v>
                </c:pt>
                <c:pt idx="147">
                  <c:v>19</c:v>
                </c:pt>
                <c:pt idx="148">
                  <c:v>19</c:v>
                </c:pt>
                <c:pt idx="149">
                  <c:v>19</c:v>
                </c:pt>
                <c:pt idx="150">
                  <c:v>19</c:v>
                </c:pt>
                <c:pt idx="151">
                  <c:v>19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21</c:v>
                </c:pt>
                <c:pt idx="170">
                  <c:v>21</c:v>
                </c:pt>
                <c:pt idx="171">
                  <c:v>22</c:v>
                </c:pt>
                <c:pt idx="172">
                  <c:v>22</c:v>
                </c:pt>
                <c:pt idx="173">
                  <c:v>23</c:v>
                </c:pt>
                <c:pt idx="174">
                  <c:v>23</c:v>
                </c:pt>
                <c:pt idx="175">
                  <c:v>23</c:v>
                </c:pt>
                <c:pt idx="176">
                  <c:v>24</c:v>
                </c:pt>
                <c:pt idx="177">
                  <c:v>24</c:v>
                </c:pt>
                <c:pt idx="178">
                  <c:v>24</c:v>
                </c:pt>
                <c:pt idx="179">
                  <c:v>24</c:v>
                </c:pt>
                <c:pt idx="180">
                  <c:v>24</c:v>
                </c:pt>
                <c:pt idx="181">
                  <c:v>25</c:v>
                </c:pt>
                <c:pt idx="182">
                  <c:v>26</c:v>
                </c:pt>
                <c:pt idx="183">
                  <c:v>26</c:v>
                </c:pt>
                <c:pt idx="184">
                  <c:v>27</c:v>
                </c:pt>
                <c:pt idx="185">
                  <c:v>28</c:v>
                </c:pt>
                <c:pt idx="186">
                  <c:v>28</c:v>
                </c:pt>
                <c:pt idx="187">
                  <c:v>28</c:v>
                </c:pt>
                <c:pt idx="188">
                  <c:v>28</c:v>
                </c:pt>
                <c:pt idx="189">
                  <c:v>28</c:v>
                </c:pt>
                <c:pt idx="190">
                  <c:v>28</c:v>
                </c:pt>
                <c:pt idx="191">
                  <c:v>28</c:v>
                </c:pt>
                <c:pt idx="192">
                  <c:v>28</c:v>
                </c:pt>
                <c:pt idx="193">
                  <c:v>29</c:v>
                </c:pt>
                <c:pt idx="194">
                  <c:v>29</c:v>
                </c:pt>
                <c:pt idx="195">
                  <c:v>30</c:v>
                </c:pt>
                <c:pt idx="196">
                  <c:v>30</c:v>
                </c:pt>
                <c:pt idx="197">
                  <c:v>30</c:v>
                </c:pt>
                <c:pt idx="198">
                  <c:v>30</c:v>
                </c:pt>
                <c:pt idx="199">
                  <c:v>31</c:v>
                </c:pt>
                <c:pt idx="200">
                  <c:v>31</c:v>
                </c:pt>
                <c:pt idx="201">
                  <c:v>31</c:v>
                </c:pt>
                <c:pt idx="202">
                  <c:v>31</c:v>
                </c:pt>
                <c:pt idx="203">
                  <c:v>31</c:v>
                </c:pt>
                <c:pt idx="204">
                  <c:v>31</c:v>
                </c:pt>
                <c:pt idx="205">
                  <c:v>31</c:v>
                </c:pt>
                <c:pt idx="206">
                  <c:v>32</c:v>
                </c:pt>
                <c:pt idx="207">
                  <c:v>32</c:v>
                </c:pt>
                <c:pt idx="208">
                  <c:v>32</c:v>
                </c:pt>
                <c:pt idx="209">
                  <c:v>33</c:v>
                </c:pt>
                <c:pt idx="210">
                  <c:v>34</c:v>
                </c:pt>
                <c:pt idx="211">
                  <c:v>34</c:v>
                </c:pt>
                <c:pt idx="212">
                  <c:v>34</c:v>
                </c:pt>
                <c:pt idx="213">
                  <c:v>35</c:v>
                </c:pt>
                <c:pt idx="214">
                  <c:v>35</c:v>
                </c:pt>
                <c:pt idx="215">
                  <c:v>35</c:v>
                </c:pt>
                <c:pt idx="216">
                  <c:v>35</c:v>
                </c:pt>
                <c:pt idx="217">
                  <c:v>36</c:v>
                </c:pt>
                <c:pt idx="218">
                  <c:v>36</c:v>
                </c:pt>
                <c:pt idx="219">
                  <c:v>36</c:v>
                </c:pt>
                <c:pt idx="220">
                  <c:v>36</c:v>
                </c:pt>
                <c:pt idx="221">
                  <c:v>36</c:v>
                </c:pt>
                <c:pt idx="222">
                  <c:v>36</c:v>
                </c:pt>
                <c:pt idx="223">
                  <c:v>37</c:v>
                </c:pt>
                <c:pt idx="224">
                  <c:v>38</c:v>
                </c:pt>
                <c:pt idx="225">
                  <c:v>38</c:v>
                </c:pt>
                <c:pt idx="226">
                  <c:v>39</c:v>
                </c:pt>
                <c:pt idx="227">
                  <c:v>39</c:v>
                </c:pt>
                <c:pt idx="228">
                  <c:v>40</c:v>
                </c:pt>
                <c:pt idx="229">
                  <c:v>40</c:v>
                </c:pt>
                <c:pt idx="230">
                  <c:v>40</c:v>
                </c:pt>
                <c:pt idx="231">
                  <c:v>40</c:v>
                </c:pt>
                <c:pt idx="232">
                  <c:v>40</c:v>
                </c:pt>
                <c:pt idx="233">
                  <c:v>40</c:v>
                </c:pt>
                <c:pt idx="234">
                  <c:v>40</c:v>
                </c:pt>
                <c:pt idx="235">
                  <c:v>41</c:v>
                </c:pt>
                <c:pt idx="236">
                  <c:v>41</c:v>
                </c:pt>
                <c:pt idx="237">
                  <c:v>41</c:v>
                </c:pt>
                <c:pt idx="238">
                  <c:v>41</c:v>
                </c:pt>
                <c:pt idx="239">
                  <c:v>41</c:v>
                </c:pt>
                <c:pt idx="240">
                  <c:v>41</c:v>
                </c:pt>
                <c:pt idx="241">
                  <c:v>41</c:v>
                </c:pt>
                <c:pt idx="242">
                  <c:v>41</c:v>
                </c:pt>
                <c:pt idx="243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C25C-4C41-8C47-358C007EB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559423"/>
        <c:axId val="996668576"/>
      </c:scatterChart>
      <c:valAx>
        <c:axId val="761559423"/>
        <c:scaling>
          <c:orientation val="minMax"/>
          <c:max val="24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Time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[&gt;=1000]0,&quot;K&quot;;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996668576"/>
        <c:crosses val="autoZero"/>
        <c:crossBetween val="midCat"/>
        <c:majorUnit val="40000"/>
      </c:valAx>
      <c:valAx>
        <c:axId val="99666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Activation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761559423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443792032647"/>
          <c:y val="8.2911089128865537E-2"/>
          <c:w val="0.65460618127777881"/>
          <c:h val="0.6965727576909867"/>
        </c:manualLayout>
      </c:layout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Sheet1!$A$1:$B$1</c:f>
              <c:numCache>
                <c:formatCode>General</c:formatCode>
                <c:ptCount val="2"/>
              </c:numCache>
            </c:numRef>
          </c:xVal>
          <c:yVal>
            <c:numRef>
              <c:f>Sheet1!$A$2:$B$2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1B-A74B-88A4-1E40B1120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301056"/>
        <c:axId val="1101317376"/>
      </c:scatterChart>
      <c:valAx>
        <c:axId val="1101301056"/>
        <c:scaling>
          <c:orientation val="minMax"/>
          <c:max val="25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Secret Key Byte Value</a:t>
                </a:r>
              </a:p>
            </c:rich>
          </c:tx>
          <c:layout>
            <c:manualLayout>
              <c:xMode val="edge"/>
              <c:yMode val="edge"/>
              <c:x val="0.34509080384024238"/>
              <c:y val="0.88950782404980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1101317376"/>
        <c:crosses val="max"/>
        <c:crossBetween val="midCat"/>
        <c:majorUnit val="64"/>
        <c:minorUnit val="16"/>
      </c:valAx>
      <c:valAx>
        <c:axId val="1101317376"/>
        <c:scaling>
          <c:orientation val="maxMin"/>
          <c:max val="16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Row Number</a:t>
                </a:r>
              </a:p>
            </c:rich>
          </c:tx>
          <c:layout>
            <c:manualLayout>
              <c:xMode val="edge"/>
              <c:yMode val="edge"/>
              <c:x val="1.0456275068645033E-2"/>
              <c:y val="0.226963593907914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1101301056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443792032647"/>
          <c:y val="8.2911089128865537E-2"/>
          <c:w val="0.65460618127777881"/>
          <c:h val="0.6965727576909867"/>
        </c:manualLayout>
      </c:layout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Sheet1!$A$1:$B$1</c:f>
              <c:numCache>
                <c:formatCode>General</c:formatCode>
                <c:ptCount val="2"/>
              </c:numCache>
            </c:numRef>
          </c:xVal>
          <c:yVal>
            <c:numRef>
              <c:f>Sheet1!$A$2:$B$2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1B-A74B-88A4-1E40B1120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301056"/>
        <c:axId val="1101317376"/>
      </c:scatterChart>
      <c:valAx>
        <c:axId val="1101301056"/>
        <c:scaling>
          <c:orientation val="minMax"/>
          <c:max val="25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Secret Key Byte Value</a:t>
                </a:r>
              </a:p>
            </c:rich>
          </c:tx>
          <c:layout>
            <c:manualLayout>
              <c:xMode val="edge"/>
              <c:yMode val="edge"/>
              <c:x val="0.34194094991161805"/>
              <c:y val="0.88950782404980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1101317376"/>
        <c:crosses val="max"/>
        <c:crossBetween val="midCat"/>
        <c:majorUnit val="64"/>
        <c:minorUnit val="16"/>
      </c:valAx>
      <c:valAx>
        <c:axId val="1101317376"/>
        <c:scaling>
          <c:orientation val="maxMin"/>
          <c:max val="16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Row Number</a:t>
                </a:r>
              </a:p>
            </c:rich>
          </c:tx>
          <c:layout>
            <c:manualLayout>
              <c:xMode val="edge"/>
              <c:yMode val="edge"/>
              <c:x val="1.0456275068645033E-2"/>
              <c:y val="0.226963593907914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1101301056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Activity-Based</c:v>
                </c:pt>
              </c:strCache>
            </c:strRef>
          </c:tx>
          <c:spPr>
            <a:ln w="38100" cap="rnd">
              <a:solidFill>
                <a:srgbClr val="3C78D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rgbClr val="3C78D8"/>
                </a:solidFill>
              </a:ln>
              <a:effectLst/>
            </c:spPr>
          </c:marker>
          <c:cat>
            <c:numRef>
              <c:f>Sheet7!$A$2:$A$4</c:f>
              <c:numCache>
                <c:formatCode>General</c:formatCode>
                <c:ptCount val="3"/>
                <c:pt idx="0">
                  <c:v>1024</c:v>
                </c:pt>
                <c:pt idx="1">
                  <c:v>512</c:v>
                </c:pt>
                <c:pt idx="2">
                  <c:v>256</c:v>
                </c:pt>
              </c:numCache>
            </c:numRef>
          </c:cat>
          <c:val>
            <c:numRef>
              <c:f>Sheet7!$B$2:$B$4</c:f>
              <c:numCache>
                <c:formatCode>General</c:formatCode>
                <c:ptCount val="3"/>
                <c:pt idx="0">
                  <c:v>10.9</c:v>
                </c:pt>
                <c:pt idx="1">
                  <c:v>21.4</c:v>
                </c:pt>
                <c:pt idx="2">
                  <c:v>41.4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A3-2449-B43E-7FAD27E90E29}"/>
            </c:ext>
          </c:extLst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Activation-Count-Based</c:v>
                </c:pt>
              </c:strCache>
            </c:strRef>
          </c:tx>
          <c:spPr>
            <a:ln w="38100" cap="rnd">
              <a:solidFill>
                <a:srgbClr val="E0666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06666"/>
              </a:solidFill>
              <a:ln w="44450">
                <a:solidFill>
                  <a:srgbClr val="E06666"/>
                </a:solidFill>
              </a:ln>
              <a:effectLst/>
            </c:spPr>
          </c:marker>
          <c:cat>
            <c:numRef>
              <c:f>Sheet7!$A$2:$A$4</c:f>
              <c:numCache>
                <c:formatCode>General</c:formatCode>
                <c:ptCount val="3"/>
                <c:pt idx="0">
                  <c:v>1024</c:v>
                </c:pt>
                <c:pt idx="1">
                  <c:v>512</c:v>
                </c:pt>
                <c:pt idx="2">
                  <c:v>256</c:v>
                </c:pt>
              </c:numCache>
            </c:numRef>
          </c:cat>
          <c:val>
            <c:numRef>
              <c:f>Sheet7!$C$2:$C$4</c:f>
              <c:numCache>
                <c:formatCode>General</c:formatCode>
                <c:ptCount val="3"/>
                <c:pt idx="0">
                  <c:v>38.799999999999997</c:v>
                </c:pt>
                <c:pt idx="1">
                  <c:v>70.3</c:v>
                </c:pt>
                <c:pt idx="2">
                  <c:v>123.6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A3-2449-B43E-7FAD27E90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4055008"/>
        <c:axId val="984056736"/>
      </c:lineChart>
      <c:catAx>
        <c:axId val="98405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Back-Off 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984056736"/>
        <c:crosses val="autoZero"/>
        <c:auto val="1"/>
        <c:lblAlgn val="ctr"/>
        <c:lblOffset val="100"/>
        <c:noMultiLvlLbl val="0"/>
      </c:catAx>
      <c:valAx>
        <c:axId val="984056736"/>
        <c:scaling>
          <c:orientation val="minMax"/>
          <c:max val="1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Bitrate (Kbps)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98405500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443792032647"/>
          <c:y val="8.2911089128865537E-2"/>
          <c:w val="0.65460618127777881"/>
          <c:h val="0.6965727576909867"/>
        </c:manualLayout>
      </c:layout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Sheet1!$A$1:$B$1</c:f>
              <c:numCache>
                <c:formatCode>General</c:formatCode>
                <c:ptCount val="2"/>
              </c:numCache>
            </c:numRef>
          </c:xVal>
          <c:yVal>
            <c:numRef>
              <c:f>Sheet1!$A$2:$B$2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3B-FD44-AFF3-1539CF59F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301056"/>
        <c:axId val="1101317376"/>
      </c:scatterChart>
      <c:valAx>
        <c:axId val="1101301056"/>
        <c:scaling>
          <c:orientation val="minMax"/>
          <c:max val="25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Secret Key Byte Value</a:t>
                </a:r>
              </a:p>
            </c:rich>
          </c:tx>
          <c:layout>
            <c:manualLayout>
              <c:xMode val="edge"/>
              <c:yMode val="edge"/>
              <c:x val="0.31514032952360826"/>
              <c:y val="0.889507828651962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1101317376"/>
        <c:crosses val="max"/>
        <c:crossBetween val="midCat"/>
        <c:majorUnit val="64"/>
        <c:minorUnit val="16"/>
      </c:valAx>
      <c:valAx>
        <c:axId val="1101317376"/>
        <c:scaling>
          <c:orientation val="maxMin"/>
          <c:max val="16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Row Number</a:t>
                </a:r>
              </a:p>
            </c:rich>
          </c:tx>
          <c:layout>
            <c:manualLayout>
              <c:xMode val="edge"/>
              <c:yMode val="edge"/>
              <c:x val="1.0456275068645033E-2"/>
              <c:y val="0.226963593907914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1101301056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443792032647"/>
          <c:y val="8.2911089128865537E-2"/>
          <c:w val="0.65460618127777881"/>
          <c:h val="0.6965727576909867"/>
        </c:manualLayout>
      </c:layout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Sheet1!$A$1:$B$1</c:f>
              <c:numCache>
                <c:formatCode>General</c:formatCode>
                <c:ptCount val="2"/>
              </c:numCache>
            </c:numRef>
          </c:xVal>
          <c:yVal>
            <c:numRef>
              <c:f>Sheet1!$A$2:$B$2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3B-FD44-AFF3-1539CF59F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301056"/>
        <c:axId val="1101317376"/>
      </c:scatterChart>
      <c:valAx>
        <c:axId val="1101301056"/>
        <c:scaling>
          <c:orientation val="minMax"/>
          <c:max val="25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Secret Key Byte Value</a:t>
                </a:r>
              </a:p>
            </c:rich>
          </c:tx>
          <c:layout>
            <c:manualLayout>
              <c:xMode val="edge"/>
              <c:yMode val="edge"/>
              <c:x val="0.31862575454649"/>
              <c:y val="0.889507828651962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1101317376"/>
        <c:crosses val="max"/>
        <c:crossBetween val="midCat"/>
        <c:majorUnit val="64"/>
        <c:minorUnit val="16"/>
      </c:valAx>
      <c:valAx>
        <c:axId val="1101317376"/>
        <c:scaling>
          <c:orientation val="maxMin"/>
          <c:max val="16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Merriweather 18pt" pitchFamily="2" charset="77"/>
                    <a:ea typeface="Merriweather 18pt" pitchFamily="2" charset="77"/>
                    <a:cs typeface="Merriweather 18pt" pitchFamily="2" charset="77"/>
                  </a:defRPr>
                </a:pPr>
                <a:r>
                  <a:rPr lang="en-US"/>
                  <a:t>Row Number</a:t>
                </a:r>
              </a:p>
            </c:rich>
          </c:tx>
          <c:layout>
            <c:manualLayout>
              <c:xMode val="edge"/>
              <c:yMode val="edge"/>
              <c:x val="1.0456275068645033E-2"/>
              <c:y val="0.226963593907914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pPr>
            <a:endParaRPr lang="en-US"/>
          </a:p>
        </c:txPr>
        <c:crossAx val="1101301056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Merriweather 18pt" pitchFamily="2" charset="77"/>
          <a:ea typeface="Merriweather 18pt" pitchFamily="2" charset="77"/>
          <a:cs typeface="Merriweather 18p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0E63-7BB2-284C-90F1-9B99B5980CA1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A7448-FF1F-A641-8CBA-04BC5294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3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8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98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2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7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3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16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8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005F1-819C-37AD-3460-17933C82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2CA5EB-5F5E-EE16-2612-807099AFB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614993-076E-710E-2CC3-8BFCCDC81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985A-FCCB-34B4-44DB-464EF138A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AC3-6B8C-AF69-03F3-F93B6434F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9E6E01-C005-E389-0F5D-6D50FE321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6C9B4-927C-EB85-6638-C7A71DFD1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9D65-CF37-A26C-7C58-5E9CC005E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27B21-4007-665A-4719-2228FD6D7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77231-A90D-22E1-68C2-BDE77F1AE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2529A-0FC3-BB98-5B8D-19650BAA9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D1BA1-68A6-6AE7-8EDB-4717F61D5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2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9EA43-C08A-C97C-E821-A6DFCB2C6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F8B7F-0293-A2C7-2586-BEE7DEE46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01C3C-3052-C682-2F86-632B8C262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8B93F-6E02-3ECB-ACC1-0C9B59BED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1C309-AFCC-DBD0-3132-00671214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A11738-7AC1-6FA4-6A7A-B8BC5B727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D53980-8E08-1644-1025-BDB7E8A5A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A90F7-4B3A-6BE2-B729-B700E11F7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2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D1BE-7DDD-FAD0-911C-83D3148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767278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B9F1-E984-9EAC-21A7-7C6321A1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294"/>
            <a:ext cx="10515600" cy="4969669"/>
          </a:xfrm>
        </p:spPr>
        <p:txBody>
          <a:bodyPr/>
          <a:lstStyle>
            <a:lvl1pPr>
              <a:defRPr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lvl1pPr>
            <a:lvl2pPr>
              <a:defRPr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lvl2pPr>
            <a:lvl3pPr>
              <a:defRPr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lvl3pPr>
            <a:lvl4pPr>
              <a:defRPr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lvl4pPr>
            <a:lvl5pPr>
              <a:defRPr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4D41-253D-4DF2-2C2E-77D032ED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lvl1pPr>
          </a:lstStyle>
          <a:p>
            <a:fld id="{9FD0755A-649C-A344-B477-99711924100B}" type="datetime1">
              <a:rPr lang="en-CA" smtClean="0"/>
              <a:pPr/>
              <a:t>2025-07-01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8209-9932-8B4B-6CCE-4B50E1BE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02C0-2D1A-0ED3-FF2D-0D28E727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defRPr>
            </a:lvl1pPr>
          </a:lstStyle>
          <a:p>
            <a:fld id="{3B67D037-A570-164A-BB82-1E5CE27DAB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CB1CCB-4074-1D8C-F5CB-73042846C625}"/>
              </a:ext>
            </a:extLst>
          </p:cNvPr>
          <p:cNvCxnSpPr>
            <a:cxnSpLocks/>
          </p:cNvCxnSpPr>
          <p:nvPr userDrawn="1"/>
        </p:nvCxnSpPr>
        <p:spPr>
          <a:xfrm>
            <a:off x="781450" y="903803"/>
            <a:ext cx="10629101" cy="0"/>
          </a:xfrm>
          <a:prstGeom prst="line">
            <a:avLst/>
          </a:prstGeom>
          <a:ln w="50800" cap="rnd">
            <a:solidFill>
              <a:srgbClr val="66666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B8C69-E27B-052D-AA20-FD66BDA0E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849D6-EEC9-EF9C-7D1E-64705AE46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63C4-5D00-93F6-8625-01834EEF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D6C-ADC9-1845-804D-5AFF6308FC1C}" type="datetime1">
              <a:rPr lang="en-CA" smtClean="0"/>
              <a:t>2025-07-01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B8E8-1D3F-79DF-CC37-71BD4CBB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351D-47DB-00D0-D966-DE8EED1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F91B-2F33-33F2-F0B1-AAFCE5837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89" y="536222"/>
            <a:ext cx="11559822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0D666-20AB-7246-CEA0-9CCD62BC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89" y="3269016"/>
            <a:ext cx="11559822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82D5-43E2-23D1-DF77-8735D7F7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2835BBE8-F01E-9C44-BDDE-63B40C713FB3}" type="datetime1">
              <a:rPr lang="en-CA" smtClean="0"/>
              <a:t>2025-07-01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4C88-FE79-D5B3-8C61-0055A64A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05F0-4005-E627-BB3A-81F0CD2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B67D037-A570-164A-BB82-1E5CE27D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AC72788-7506-46D5-C038-87FA306B9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914" y="5172075"/>
            <a:ext cx="11559822" cy="592138"/>
          </a:xfrm>
        </p:spPr>
        <p:txBody>
          <a:bodyPr>
            <a:normAutofit/>
          </a:bodyPr>
          <a:lstStyle>
            <a:lvl1pPr marL="0" indent="0" algn="ctr">
              <a:buNone/>
              <a:defRPr sz="2800" i="1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80E4-A310-4476-0EAF-D9B53A5D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B1DE-23CA-56E3-D169-EFA3C3A9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AA25-CAB1-D67A-F56A-AE759D58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783A-47D6-5048-99FE-3D61A6424BFC}" type="datetime1">
              <a:rPr lang="en-CA" smtClean="0"/>
              <a:t>2025-07-01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AC19-9C17-FC9E-F6B7-E254488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7B9A-D378-31C9-9FC2-91C0E8FE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466D-EAE5-007C-DFBD-0EBC03FA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4642-614E-FF89-4E43-3F7756256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5ED2D-8BAF-FFC5-C537-BEA94524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ACAB9-5CBC-F0AA-52A2-9CB5AC57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E5F7-5FC9-CF44-ABF7-1E5708DD91B6}" type="datetime1">
              <a:rPr lang="en-CA" smtClean="0"/>
              <a:t>2025-07-01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C947-39A7-507F-9FDA-E11D8C12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C4643-8133-F493-F451-91BBA7D8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C434-8B5E-A4B5-B46A-0194EA4A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C253-0151-9B55-6CC8-F6FD9893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1D6A-97A3-0372-1A47-FCAB13DF2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FB69E-9310-B13F-9EB0-4A657B6EE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77FD6-26B2-2553-164B-ECF1CF82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3EC18-122A-AF8F-3E35-A7B98D5D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C2AB-99FE-4B46-A601-A8B55F4DF4FA}" type="datetime1">
              <a:rPr lang="en-CA" smtClean="0"/>
              <a:t>2025-07-01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AC944-ABDA-2D8B-D8DD-A6F1CC21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00211-E932-EA10-D863-4E5F9632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1213-41C8-8C88-866F-797460C8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ABD56-6682-9D94-AAF7-92587D88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B51E-A21B-8040-9946-9900E85452C8}" type="datetime1">
              <a:rPr lang="en-CA" smtClean="0"/>
              <a:t>2025-07-01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1AFF6-27D7-AF9D-FC81-6B780A56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05600-58A7-4ED7-2262-A192AF8E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AF0A9-2D98-B344-9EFC-01B86089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EE30-3BE9-7D43-9772-3EFE2849B216}" type="datetime1">
              <a:rPr lang="en-CA" smtClean="0"/>
              <a:t>2025-07-01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FD139-271B-98B6-3A89-542C7427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1FAF9-5459-A0D8-25A8-C75A89A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83E4-AA33-FB2A-AAE6-7953746B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3664-452E-7DE6-C62E-C50E76C2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94659-687D-E0B6-69EF-AC377D99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004C-BF16-89E3-B32B-F4BA9E52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49E0-F092-5C42-968A-0C8A03540705}" type="datetime1">
              <a:rPr lang="en-CA" smtClean="0"/>
              <a:t>2025-07-01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62A01-78FD-6F19-AF50-69CC4125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4A26-2A5C-6EBB-A549-D7F3F793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1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2886-66F9-0EC6-C6C2-25187AF8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DFA5E-3773-378C-AAC9-D349DB00B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626F5-2608-90C9-133D-25DB944B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4AD12-5781-133C-E4D3-BBEB92C8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8F2E-57D7-544F-A531-18EB19C770CB}" type="datetime1">
              <a:rPr lang="en-CA" smtClean="0"/>
              <a:t>2025-07-01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68FB-C7E1-2E3A-7BC3-FB288473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EAE2-BBFC-57C3-19D6-F3EAFDB9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6628-7E3D-F081-F2AB-9BC43023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C8A13-A442-563A-D480-CBB553E8E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4565-2202-B7C4-DB08-68642976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53F-980E-494A-A85B-98E231C60C94}" type="datetime1">
              <a:rPr lang="en-CA" smtClean="0"/>
              <a:t>2025-07-01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EF3D-B1A5-F857-80B2-B131694E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B58C-7481-E6C8-4DA7-F24D8519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84D61-14F1-C057-5446-D1CBA27E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5A3A-DBEB-242E-D357-4FBEF0F6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59C4-2B8A-6851-6074-FA3976F2F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D158002-FD80-3840-8125-DF5F03083089}" type="datetime1">
              <a:rPr lang="en-CA" smtClean="0"/>
              <a:t>2025-07-01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AE37-17CA-3F51-D5EC-F438B4B27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33EA-4AA2-0900-4EB6-9DFA44644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B67D037-A570-164A-BB82-1E5CE27D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43.png"/><Relationship Id="rId9" Type="http://schemas.openxmlformats.org/officeDocument/2006/relationships/image" Target="../media/image4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notesSlide" Target="../notesSlides/notesSlide15.xml"/><Relationship Id="rId7" Type="http://schemas.openxmlformats.org/officeDocument/2006/relationships/chart" Target="../charts/chart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chart" Target="../charts/chart8.xml"/><Relationship Id="rId9" Type="http://schemas.openxmlformats.org/officeDocument/2006/relationships/image" Target="../media/image5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STAR-Laboratory/PRAC_TC_ISCA25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7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0.png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svg"/><Relationship Id="rId10" Type="http://schemas.openxmlformats.org/officeDocument/2006/relationships/image" Target="../media/image24.svg"/><Relationship Id="rId4" Type="http://schemas.openxmlformats.org/officeDocument/2006/relationships/image" Target="../media/image20.emf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4.xml"/><Relationship Id="rId7" Type="http://schemas.openxmlformats.org/officeDocument/2006/relationships/image" Target="../media/image35.sv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svg"/><Relationship Id="rId4" Type="http://schemas.openxmlformats.org/officeDocument/2006/relationships/chart" Target="../charts/chart5.xml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6D38-D4E7-CD58-0835-82703A2C0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61742"/>
            <a:ext cx="12192001" cy="23876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When Mitigations Backfire:</a:t>
            </a:r>
            <a:r>
              <a:rPr lang="en-US" sz="3600" b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</a:t>
            </a:r>
            <a:r>
              <a:rPr lang="en-US" sz="36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Timing Channel Attacks and Defense for PRAC-Based </a:t>
            </a:r>
            <a:r>
              <a:rPr lang="en-US" sz="3600" err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RowHammer</a:t>
            </a:r>
            <a:r>
              <a:rPr lang="en-US" sz="36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Mitigations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92E4C-C377-F973-E062-8D9E3FDB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44" y="3269016"/>
            <a:ext cx="11559822" cy="1655762"/>
          </a:xfrm>
        </p:spPr>
        <p:txBody>
          <a:bodyPr>
            <a:normAutofit/>
          </a:bodyPr>
          <a:lstStyle/>
          <a:p>
            <a:r>
              <a:rPr lang="en-US" sz="2400" b="1"/>
              <a:t>Jeonghyun Woo</a:t>
            </a:r>
            <a:endParaRPr lang="en-US" sz="2400"/>
          </a:p>
          <a:p>
            <a:r>
              <a:rPr lang="en-US" sz="2400"/>
              <a:t>Joyce Qu, Gururaj Saileshwar, Prashant J. Nair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8A18799-BD5B-83BB-03E3-4C5585EF5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044" y="4740046"/>
            <a:ext cx="11559822" cy="1024080"/>
          </a:xfrm>
        </p:spPr>
        <p:txBody>
          <a:bodyPr>
            <a:normAutofit/>
          </a:bodyPr>
          <a:lstStyle/>
          <a:p>
            <a:r>
              <a:rPr lang="en-US" sz="2400"/>
              <a:t>ISCA 2025</a:t>
            </a:r>
          </a:p>
          <a:p>
            <a:r>
              <a:rPr lang="en-US" sz="2400"/>
              <a:t>Tokyo, Japan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9C8BE-C34E-A2D2-647A-ED599236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279" y="5608511"/>
            <a:ext cx="1249489" cy="1249489"/>
          </a:xfrm>
          <a:prstGeom prst="rect">
            <a:avLst/>
          </a:prstGeom>
        </p:spPr>
      </p:pic>
      <p:pic>
        <p:nvPicPr>
          <p:cNvPr id="5" name="Picture 4" descr="Competitive Bidding, Sourcing and RFx Platform | Bonfire">
            <a:extLst>
              <a:ext uri="{FF2B5EF4-FFF2-40B4-BE49-F238E27FC236}">
                <a16:creationId xmlns:a16="http://schemas.microsoft.com/office/drawing/2014/main" id="{6F90AE2B-F40F-C595-AB57-B2D6B6EF6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7" y="5962009"/>
            <a:ext cx="3635812" cy="74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versity of Toronto">
            <a:extLst>
              <a:ext uri="{FF2B5EF4-FFF2-40B4-BE49-F238E27FC236}">
                <a16:creationId xmlns:a16="http://schemas.microsoft.com/office/drawing/2014/main" id="{F517E12D-16A1-3D33-C10F-488F9F12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223" y="5764126"/>
            <a:ext cx="2311777" cy="9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SCA 2025: Home">
            <a:extLst>
              <a:ext uri="{FF2B5EF4-FFF2-40B4-BE49-F238E27FC236}">
                <a16:creationId xmlns:a16="http://schemas.microsoft.com/office/drawing/2014/main" id="{D7707B5B-621C-32E9-0E60-3FFE466C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975945" cy="12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21B628A-2122-7B10-C532-9F5A01949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310" y="0"/>
            <a:ext cx="1240878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5F00AC5-C0D6-3F70-F9CD-7E4568095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32" y="0"/>
            <a:ext cx="1240878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82DB76A-10AF-E070-A051-52D7524FC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188" y="0"/>
            <a:ext cx="1240878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5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E6A-A7AA-1C80-C980-F8169130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PRACLeak</a:t>
            </a:r>
            <a:r>
              <a:rPr lang="en-US"/>
              <a:t> Covert-Channel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67FFB-81FB-D215-C6B0-4E4ABC99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4B8B2-10F0-6F84-7D76-49E53F64C4D7}"/>
              </a:ext>
            </a:extLst>
          </p:cNvPr>
          <p:cNvSpPr/>
          <p:nvPr/>
        </p:nvSpPr>
        <p:spPr>
          <a:xfrm>
            <a:off x="0" y="5639612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Activation-Count-Based Channel Transmits </a:t>
            </a:r>
            <a:r>
              <a:rPr lang="en-US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Multiple Bits 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</a:t>
            </a:r>
            <a:r>
              <a:rPr lang="en-US" sz="2400">
                <a:solidFill>
                  <a:srgbClr val="00B05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 </a:t>
            </a:r>
            <a:r>
              <a:rPr lang="en-US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Higher Bitrates  </a:t>
            </a:r>
            <a:endParaRPr lang="en-US" sz="2400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BD8DC00-F437-F8C6-3AB0-6C7C38E59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417866"/>
              </p:ext>
            </p:extLst>
          </p:nvPr>
        </p:nvGraphicFramePr>
        <p:xfrm>
          <a:off x="838200" y="1467644"/>
          <a:ext cx="10515600" cy="3922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C810A2-ECBA-A67A-4A6B-F3AE406E7562}"/>
              </a:ext>
            </a:extLst>
          </p:cNvPr>
          <p:cNvSpPr txBox="1"/>
          <p:nvPr/>
        </p:nvSpPr>
        <p:spPr>
          <a:xfrm>
            <a:off x="9048466" y="2224586"/>
            <a:ext cx="139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123.6 Kbps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B0531-730C-D328-1888-0A34A23923E0}"/>
              </a:ext>
            </a:extLst>
          </p:cNvPr>
          <p:cNvSpPr txBox="1"/>
          <p:nvPr/>
        </p:nvSpPr>
        <p:spPr>
          <a:xfrm>
            <a:off x="9048466" y="3753135"/>
            <a:ext cx="139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41.4 Kbps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04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77065-32AE-AC03-6F35-88097BCE5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FF87FD0-D913-EB78-46CD-E96D1041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of PRAC Timing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67962-D71F-DE11-2554-59B9907B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590130-E8DA-7B75-7D94-299983E7AC8D}"/>
              </a:ext>
            </a:extLst>
          </p:cNvPr>
          <p:cNvSpPr/>
          <p:nvPr/>
        </p:nvSpPr>
        <p:spPr>
          <a:xfrm>
            <a:off x="0" y="5688137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Performance-Driven Channels: </a:t>
            </a:r>
            <a:r>
              <a:rPr lang="en-US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Safely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Closed with Performance Overhead</a:t>
            </a:r>
            <a:endParaRPr lang="en-US" sz="2400">
              <a:solidFill>
                <a:srgbClr val="FF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002032-B4C1-3D9D-92DC-8340886B0701}"/>
              </a:ext>
            </a:extLst>
          </p:cNvPr>
          <p:cNvGrpSpPr/>
          <p:nvPr/>
        </p:nvGrpSpPr>
        <p:grpSpPr>
          <a:xfrm>
            <a:off x="5265060" y="4315577"/>
            <a:ext cx="4651281" cy="1254369"/>
            <a:chOff x="1117953" y="993385"/>
            <a:chExt cx="4651281" cy="1254369"/>
          </a:xfrm>
        </p:grpSpPr>
        <p:pic>
          <p:nvPicPr>
            <p:cNvPr id="6" name="Graphic 5" descr="Single gear with solid fill">
              <a:extLst>
                <a:ext uri="{FF2B5EF4-FFF2-40B4-BE49-F238E27FC236}">
                  <a16:creationId xmlns:a16="http://schemas.microsoft.com/office/drawing/2014/main" id="{733E078F-768E-C167-A1D9-1BD09256F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953" y="993385"/>
              <a:ext cx="1254369" cy="12543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051457-AF68-0DA6-6D18-7A7E99FE83CD}"/>
                </a:ext>
              </a:extLst>
            </p:cNvPr>
            <p:cNvSpPr txBox="1"/>
            <p:nvPr/>
          </p:nvSpPr>
          <p:spPr>
            <a:xfrm>
              <a:off x="2187949" y="1358959"/>
              <a:ext cx="35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Performance-Driven</a:t>
              </a:r>
              <a:endParaRPr lang="en-US" sz="28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EAA03D-99D6-D88E-3A91-FE5ED93B115D}"/>
              </a:ext>
            </a:extLst>
          </p:cNvPr>
          <p:cNvGrpSpPr/>
          <p:nvPr/>
        </p:nvGrpSpPr>
        <p:grpSpPr>
          <a:xfrm>
            <a:off x="4434120" y="2103336"/>
            <a:ext cx="1661880" cy="2212241"/>
            <a:chOff x="3888281" y="2737528"/>
            <a:chExt cx="1661880" cy="22122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A88CAA-FBAA-6B84-EE2F-2461E141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8281" y="2737528"/>
              <a:ext cx="1661880" cy="16618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75724D-F232-1BF3-93DE-1FCCC2C1A7B8}"/>
                </a:ext>
              </a:extLst>
            </p:cNvPr>
            <p:cNvSpPr txBox="1"/>
            <p:nvPr/>
          </p:nvSpPr>
          <p:spPr>
            <a:xfrm>
              <a:off x="4007638" y="4488104"/>
              <a:ext cx="1423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Cache</a:t>
              </a:r>
              <a:endParaRPr lang="en-US" sz="24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DFA5F6-1C1B-7476-B4D5-102803D97BE5}"/>
              </a:ext>
            </a:extLst>
          </p:cNvPr>
          <p:cNvGrpSpPr/>
          <p:nvPr/>
        </p:nvGrpSpPr>
        <p:grpSpPr>
          <a:xfrm>
            <a:off x="7460425" y="1893238"/>
            <a:ext cx="3364527" cy="2289096"/>
            <a:chOff x="6421539" y="2645432"/>
            <a:chExt cx="3364527" cy="228909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0EA14C-293D-677B-C3EE-677611FD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-2043" b="49597"/>
            <a:stretch>
              <a:fillRect/>
            </a:stretch>
          </p:blipFill>
          <p:spPr>
            <a:xfrm>
              <a:off x="6421539" y="2645432"/>
              <a:ext cx="3364527" cy="16618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33BED-DE8B-8EA9-B786-7FF623AD07E1}"/>
                </a:ext>
              </a:extLst>
            </p:cNvPr>
            <p:cNvSpPr txBox="1"/>
            <p:nvPr/>
          </p:nvSpPr>
          <p:spPr>
            <a:xfrm>
              <a:off x="7071536" y="4472863"/>
              <a:ext cx="2064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Row Buffer</a:t>
              </a:r>
              <a:endParaRPr lang="en-US" sz="24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5085C2-CEEA-D5AD-3069-B94EB7B54A0D}"/>
              </a:ext>
            </a:extLst>
          </p:cNvPr>
          <p:cNvSpPr txBox="1"/>
          <p:nvPr/>
        </p:nvSpPr>
        <p:spPr>
          <a:xfrm>
            <a:off x="3463893" y="1227034"/>
            <a:ext cx="79527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E06666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Why Care About PRAC Timing Channels?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2C8BE3-264E-4787-3DF2-B91010E14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02" y="1235803"/>
            <a:ext cx="3707017" cy="37070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04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8C240-C9D4-F690-4B71-17005233A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12B8B0E7-CE05-9D4D-9188-22C4E635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All Timing Channels Are Equal!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69F1A-C68A-4F58-038B-47AE7459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C168C6-EB4E-E761-D9C8-49C388B7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043" b="49597"/>
          <a:stretch>
            <a:fillRect/>
          </a:stretch>
        </p:blipFill>
        <p:spPr>
          <a:xfrm>
            <a:off x="3210080" y="1345310"/>
            <a:ext cx="3364527" cy="16618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B7C08F-B834-AAD4-EA80-DB8035FFC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42" y="1469510"/>
            <a:ext cx="1661880" cy="16618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154799B-FFFC-9FF9-6964-56D0FDBA5DE7}"/>
              </a:ext>
            </a:extLst>
          </p:cNvPr>
          <p:cNvGrpSpPr/>
          <p:nvPr/>
        </p:nvGrpSpPr>
        <p:grpSpPr>
          <a:xfrm>
            <a:off x="1306950" y="3615294"/>
            <a:ext cx="4651281" cy="1254369"/>
            <a:chOff x="1117953" y="993385"/>
            <a:chExt cx="4651281" cy="1254369"/>
          </a:xfrm>
        </p:grpSpPr>
        <p:pic>
          <p:nvPicPr>
            <p:cNvPr id="9" name="Graphic 8" descr="Single gear with solid fill">
              <a:extLst>
                <a:ext uri="{FF2B5EF4-FFF2-40B4-BE49-F238E27FC236}">
                  <a16:creationId xmlns:a16="http://schemas.microsoft.com/office/drawing/2014/main" id="{E1C823A6-8AF2-82F6-F955-76A5BDFE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7953" y="993385"/>
              <a:ext cx="1254369" cy="12543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FCD2E4-4B1E-CFFC-332E-FE05BE764F4D}"/>
                </a:ext>
              </a:extLst>
            </p:cNvPr>
            <p:cNvSpPr txBox="1"/>
            <p:nvPr/>
          </p:nvSpPr>
          <p:spPr>
            <a:xfrm>
              <a:off x="2187949" y="1358959"/>
              <a:ext cx="35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Performance-Driven</a:t>
              </a:r>
              <a:endParaRPr lang="en-US" sz="28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FAC333-E278-7A28-6C4D-5F9963A50148}"/>
              </a:ext>
            </a:extLst>
          </p:cNvPr>
          <p:cNvSpPr txBox="1"/>
          <p:nvPr/>
        </p:nvSpPr>
        <p:spPr>
          <a:xfrm>
            <a:off x="829799" y="3220086"/>
            <a:ext cx="142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Cache</a:t>
            </a:r>
            <a:endParaRPr lang="en-US" sz="24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D42AD-FA27-54AF-6EF5-98096DBEE91F}"/>
              </a:ext>
            </a:extLst>
          </p:cNvPr>
          <p:cNvSpPr txBox="1"/>
          <p:nvPr/>
        </p:nvSpPr>
        <p:spPr>
          <a:xfrm>
            <a:off x="3893697" y="3204845"/>
            <a:ext cx="206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 Buffer</a:t>
            </a:r>
            <a:endParaRPr lang="en-US" sz="24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64D4F1-161B-4777-0DC3-5F20D581CB9F}"/>
              </a:ext>
            </a:extLst>
          </p:cNvPr>
          <p:cNvGrpSpPr/>
          <p:nvPr/>
        </p:nvGrpSpPr>
        <p:grpSpPr>
          <a:xfrm>
            <a:off x="7467430" y="3615294"/>
            <a:ext cx="4293412" cy="1254369"/>
            <a:chOff x="7356231" y="993384"/>
            <a:chExt cx="4293412" cy="12543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B6572A-B634-7E08-A00C-9E3A5A34E5B9}"/>
                </a:ext>
              </a:extLst>
            </p:cNvPr>
            <p:cNvSpPr txBox="1"/>
            <p:nvPr/>
          </p:nvSpPr>
          <p:spPr>
            <a:xfrm>
              <a:off x="8068358" y="1358959"/>
              <a:ext cx="35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Security-Driven</a:t>
              </a:r>
              <a:endParaRPr lang="en-US" sz="28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pic>
          <p:nvPicPr>
            <p:cNvPr id="7" name="Graphic 6" descr="Shield Tick with solid fill">
              <a:extLst>
                <a:ext uri="{FF2B5EF4-FFF2-40B4-BE49-F238E27FC236}">
                  <a16:creationId xmlns:a16="http://schemas.microsoft.com/office/drawing/2014/main" id="{6FBDDFC6-0453-672E-E958-0842DA1F6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56231" y="993384"/>
              <a:ext cx="1254369" cy="1254369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C38A70-45D6-B826-DE71-0AFFA2BBCB81}"/>
              </a:ext>
            </a:extLst>
          </p:cNvPr>
          <p:cNvCxnSpPr>
            <a:cxnSpLocks/>
          </p:cNvCxnSpPr>
          <p:nvPr/>
        </p:nvCxnSpPr>
        <p:spPr>
          <a:xfrm>
            <a:off x="7010399" y="1094509"/>
            <a:ext cx="0" cy="3370809"/>
          </a:xfrm>
          <a:prstGeom prst="line">
            <a:avLst/>
          </a:prstGeom>
          <a:ln w="38100">
            <a:solidFill>
              <a:srgbClr val="66666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7C92C91-B478-BD50-7EF6-1DC3D86F2DE1}"/>
              </a:ext>
            </a:extLst>
          </p:cNvPr>
          <p:cNvSpPr txBox="1"/>
          <p:nvPr/>
        </p:nvSpPr>
        <p:spPr>
          <a:xfrm>
            <a:off x="8381643" y="3430057"/>
            <a:ext cx="206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PRAC</a:t>
            </a:r>
            <a:endParaRPr lang="en-US" sz="24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2B30F-3ABF-D3ED-04DE-D62C97150C9D}"/>
              </a:ext>
            </a:extLst>
          </p:cNvPr>
          <p:cNvSpPr/>
          <p:nvPr/>
        </p:nvSpPr>
        <p:spPr>
          <a:xfrm>
            <a:off x="0" y="4889489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Disabling PRAC to Close Timing Channels 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 </a:t>
            </a:r>
            <a:r>
              <a:rPr lang="en-US" sz="2400">
                <a:solidFill>
                  <a:srgbClr val="C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Vulnerable to </a:t>
            </a:r>
            <a:r>
              <a:rPr lang="en-US" sz="2400" err="1">
                <a:solidFill>
                  <a:srgbClr val="C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RowHammer</a:t>
            </a:r>
            <a:endParaRPr lang="en-US" sz="2400">
              <a:solidFill>
                <a:srgbClr val="C0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AE513-1BBB-81AB-201A-F04305E2923B}"/>
              </a:ext>
            </a:extLst>
          </p:cNvPr>
          <p:cNvSpPr/>
          <p:nvPr/>
        </p:nvSpPr>
        <p:spPr>
          <a:xfrm>
            <a:off x="0" y="5685262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PRAC Must Remain Active 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 </a:t>
            </a:r>
            <a:r>
              <a:rPr lang="en-US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Important to Prevent</a:t>
            </a:r>
            <a:endParaRPr lang="en-US" sz="2400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13" name="Rounded Rectangle 89">
            <a:extLst>
              <a:ext uri="{FF2B5EF4-FFF2-40B4-BE49-F238E27FC236}">
                <a16:creationId xmlns:a16="http://schemas.microsoft.com/office/drawing/2014/main" id="{474F9243-1A4C-8DA8-52B1-D0F1F6B941A0}"/>
              </a:ext>
            </a:extLst>
          </p:cNvPr>
          <p:cNvSpPr/>
          <p:nvPr/>
        </p:nvSpPr>
        <p:spPr>
          <a:xfrm>
            <a:off x="7474021" y="2032737"/>
            <a:ext cx="3879778" cy="13054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75" name="Rounded Rectangle 88">
            <a:extLst>
              <a:ext uri="{FF2B5EF4-FFF2-40B4-BE49-F238E27FC236}">
                <a16:creationId xmlns:a16="http://schemas.microsoft.com/office/drawing/2014/main" id="{E0FDF1B7-0520-F1D9-E276-C9F7C06FC39E}"/>
              </a:ext>
            </a:extLst>
          </p:cNvPr>
          <p:cNvSpPr/>
          <p:nvPr/>
        </p:nvSpPr>
        <p:spPr>
          <a:xfrm>
            <a:off x="8055815" y="1099222"/>
            <a:ext cx="2752228" cy="445261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Memory Controller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7A60C98-0053-BDE2-C72E-11548AAA2088}"/>
              </a:ext>
            </a:extLst>
          </p:cNvPr>
          <p:cNvCxnSpPr>
            <a:cxnSpLocks/>
          </p:cNvCxnSpPr>
          <p:nvPr/>
        </p:nvCxnSpPr>
        <p:spPr>
          <a:xfrm flipV="1">
            <a:off x="9787712" y="1549633"/>
            <a:ext cx="0" cy="488252"/>
          </a:xfrm>
          <a:prstGeom prst="straightConnector1">
            <a:avLst/>
          </a:prstGeom>
          <a:ln w="76200">
            <a:solidFill>
              <a:srgbClr val="E066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55ADB3-492F-F4C4-910F-FC163BA3EA69}"/>
              </a:ext>
            </a:extLst>
          </p:cNvPr>
          <p:cNvSpPr txBox="1"/>
          <p:nvPr/>
        </p:nvSpPr>
        <p:spPr>
          <a:xfrm>
            <a:off x="9824766" y="1690017"/>
            <a:ext cx="966256" cy="335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Alert</a:t>
            </a:r>
            <a:endParaRPr lang="en-US" sz="1600" b="1">
              <a:solidFill>
                <a:srgbClr val="FF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179A627-E22E-F0EC-156A-4148F72224F2}"/>
              </a:ext>
            </a:extLst>
          </p:cNvPr>
          <p:cNvSpPr txBox="1"/>
          <p:nvPr/>
        </p:nvSpPr>
        <p:spPr>
          <a:xfrm>
            <a:off x="8056778" y="1671071"/>
            <a:ext cx="969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RFM</a:t>
            </a:r>
            <a:r>
              <a:rPr lang="en-US" sz="1600" baseline="-250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ab</a:t>
            </a:r>
            <a:endParaRPr lang="en-US" sz="1600" b="1">
              <a:solidFill>
                <a:srgbClr val="3C78D8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1717A52-2849-3A67-D71C-1407AEFC3827}"/>
              </a:ext>
            </a:extLst>
          </p:cNvPr>
          <p:cNvCxnSpPr>
            <a:cxnSpLocks/>
          </p:cNvCxnSpPr>
          <p:nvPr/>
        </p:nvCxnSpPr>
        <p:spPr>
          <a:xfrm>
            <a:off x="9073976" y="1549633"/>
            <a:ext cx="0" cy="488252"/>
          </a:xfrm>
          <a:prstGeom prst="straightConnector1">
            <a:avLst/>
          </a:prstGeom>
          <a:ln w="76200">
            <a:solidFill>
              <a:srgbClr val="3C78D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6E3C81B-A8DE-EDF4-65B5-79FAAEF74B55}"/>
              </a:ext>
            </a:extLst>
          </p:cNvPr>
          <p:cNvGrpSpPr/>
          <p:nvPr/>
        </p:nvGrpSpPr>
        <p:grpSpPr>
          <a:xfrm>
            <a:off x="7654649" y="2195191"/>
            <a:ext cx="3522902" cy="953897"/>
            <a:chOff x="7742174" y="2143703"/>
            <a:chExt cx="3425077" cy="747950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09E8251-0573-9EFB-2632-5D28F25FF6E8}"/>
                </a:ext>
              </a:extLst>
            </p:cNvPr>
            <p:cNvSpPr/>
            <p:nvPr/>
          </p:nvSpPr>
          <p:spPr>
            <a:xfrm>
              <a:off x="10406084" y="2145763"/>
              <a:ext cx="761167" cy="250711"/>
            </a:xfrm>
            <a:prstGeom prst="rect">
              <a:avLst/>
            </a:prstGeom>
            <a:solidFill>
              <a:srgbClr val="D8EAD2"/>
            </a:solidFill>
            <a:ln w="28575">
              <a:solidFill>
                <a:srgbClr val="70A25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CNT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758A71E-32BE-BFF0-B0E4-60EFD57C9A37}"/>
                </a:ext>
              </a:extLst>
            </p:cNvPr>
            <p:cNvSpPr/>
            <p:nvPr/>
          </p:nvSpPr>
          <p:spPr>
            <a:xfrm>
              <a:off x="10406084" y="2396474"/>
              <a:ext cx="761167" cy="250711"/>
            </a:xfrm>
            <a:prstGeom prst="rect">
              <a:avLst/>
            </a:prstGeom>
            <a:solidFill>
              <a:srgbClr val="D8EAD2"/>
            </a:solidFill>
            <a:ln w="28575">
              <a:solidFill>
                <a:srgbClr val="70A25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CNT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9E8CD4B-1389-8BC2-E9EC-38D42DF5344F}"/>
                </a:ext>
              </a:extLst>
            </p:cNvPr>
            <p:cNvSpPr/>
            <p:nvPr/>
          </p:nvSpPr>
          <p:spPr>
            <a:xfrm>
              <a:off x="10406084" y="2640942"/>
              <a:ext cx="761167" cy="250711"/>
            </a:xfrm>
            <a:prstGeom prst="rect">
              <a:avLst/>
            </a:prstGeom>
            <a:solidFill>
              <a:srgbClr val="D8EAD2"/>
            </a:solidFill>
            <a:ln w="28575">
              <a:solidFill>
                <a:srgbClr val="70A25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CNT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25F9DD9-5FA4-E7C3-B22D-65E9F2F68129}"/>
                </a:ext>
              </a:extLst>
            </p:cNvPr>
            <p:cNvSpPr/>
            <p:nvPr/>
          </p:nvSpPr>
          <p:spPr>
            <a:xfrm>
              <a:off x="7742174" y="2143703"/>
              <a:ext cx="2640423" cy="250711"/>
            </a:xfrm>
            <a:prstGeom prst="rect">
              <a:avLst/>
            </a:prstGeom>
            <a:solidFill>
              <a:srgbClr val="FFF2CD"/>
            </a:solidFill>
            <a:ln w="28575">
              <a:solidFill>
                <a:srgbClr val="F1C2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Merriweather 18pt"/>
                </a:rPr>
                <a:t>Row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C6F3D8A-2AA1-B755-5B3C-49DA9C32160D}"/>
                </a:ext>
              </a:extLst>
            </p:cNvPr>
            <p:cNvSpPr/>
            <p:nvPr/>
          </p:nvSpPr>
          <p:spPr>
            <a:xfrm>
              <a:off x="7742174" y="2394414"/>
              <a:ext cx="2640423" cy="250711"/>
            </a:xfrm>
            <a:prstGeom prst="rect">
              <a:avLst/>
            </a:prstGeom>
            <a:solidFill>
              <a:srgbClr val="FFF2CD"/>
            </a:solidFill>
            <a:ln w="28575">
              <a:solidFill>
                <a:srgbClr val="F1C2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Row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3142E81-A5C4-C727-0F31-6D0F6DCCDEBF}"/>
                </a:ext>
              </a:extLst>
            </p:cNvPr>
            <p:cNvSpPr/>
            <p:nvPr/>
          </p:nvSpPr>
          <p:spPr>
            <a:xfrm>
              <a:off x="7742174" y="2638882"/>
              <a:ext cx="2640423" cy="250711"/>
            </a:xfrm>
            <a:prstGeom prst="rect">
              <a:avLst/>
            </a:prstGeom>
            <a:solidFill>
              <a:srgbClr val="FFF2CD"/>
            </a:solidFill>
            <a:ln w="28575">
              <a:solidFill>
                <a:srgbClr val="F1C2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Row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553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2252E-5993-E61F-EE0F-11FC9744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5299-E3F8-13C9-045E-B2C55157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Timing-Safe PRAC: </a:t>
            </a:r>
            <a:r>
              <a:rPr lang="en-US">
                <a:solidFill>
                  <a:srgbClr val="4EA72E"/>
                </a:solidFill>
              </a:rPr>
              <a:t>Activity-Independent Mitigation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6A28-3995-FF9C-1E67-67070E89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57A417-D6D0-C69D-08FD-12BB682547CB}"/>
              </a:ext>
            </a:extLst>
          </p:cNvPr>
          <p:cNvCxnSpPr>
            <a:cxnSpLocks/>
          </p:cNvCxnSpPr>
          <p:nvPr/>
        </p:nvCxnSpPr>
        <p:spPr>
          <a:xfrm>
            <a:off x="357655" y="3063533"/>
            <a:ext cx="117231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C5C5F5-A411-96B7-F661-10CEBFC83D37}"/>
              </a:ext>
            </a:extLst>
          </p:cNvPr>
          <p:cNvGrpSpPr/>
          <p:nvPr/>
        </p:nvGrpSpPr>
        <p:grpSpPr>
          <a:xfrm>
            <a:off x="394577" y="2088753"/>
            <a:ext cx="2576686" cy="400110"/>
            <a:chOff x="936434" y="1150238"/>
            <a:chExt cx="2576686" cy="40011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083A16-740F-0E9F-0A51-683966412649}"/>
                </a:ext>
              </a:extLst>
            </p:cNvPr>
            <p:cNvSpPr/>
            <p:nvPr/>
          </p:nvSpPr>
          <p:spPr>
            <a:xfrm>
              <a:off x="936434" y="1178805"/>
              <a:ext cx="363556" cy="363556"/>
            </a:xfrm>
            <a:prstGeom prst="ellipse">
              <a:avLst/>
            </a:prstGeom>
            <a:solidFill>
              <a:srgbClr val="F4CCCC"/>
            </a:solidFill>
            <a:ln w="57150">
              <a:solidFill>
                <a:srgbClr val="E0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741E8E-0177-7290-8F95-229CAA210CF8}"/>
                </a:ext>
              </a:extLst>
            </p:cNvPr>
            <p:cNvSpPr txBox="1"/>
            <p:nvPr/>
          </p:nvSpPr>
          <p:spPr>
            <a:xfrm>
              <a:off x="990257" y="1150238"/>
              <a:ext cx="2522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: Row Activation</a:t>
              </a:r>
              <a:endParaRPr lang="en-US" sz="20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26DA2E-C5D1-E23F-448A-0116C6F950C7}"/>
              </a:ext>
            </a:extLst>
          </p:cNvPr>
          <p:cNvCxnSpPr>
            <a:cxnSpLocks/>
          </p:cNvCxnSpPr>
          <p:nvPr/>
        </p:nvCxnSpPr>
        <p:spPr>
          <a:xfrm>
            <a:off x="379327" y="2527540"/>
            <a:ext cx="0" cy="1071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30FA4B1-E5FD-0B22-7889-3E4F2C024F64}"/>
              </a:ext>
            </a:extLst>
          </p:cNvPr>
          <p:cNvSpPr/>
          <p:nvPr/>
        </p:nvSpPr>
        <p:spPr>
          <a:xfrm>
            <a:off x="445844" y="2863478"/>
            <a:ext cx="400110" cy="400110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51B7E31-7087-C1CA-54C6-832F42567A1C}"/>
              </a:ext>
            </a:extLst>
          </p:cNvPr>
          <p:cNvSpPr/>
          <p:nvPr/>
        </p:nvSpPr>
        <p:spPr>
          <a:xfrm>
            <a:off x="1820962" y="2722276"/>
            <a:ext cx="1418734" cy="592688"/>
          </a:xfrm>
          <a:prstGeom prst="roundRect">
            <a:avLst/>
          </a:prstGeom>
          <a:solidFill>
            <a:srgbClr val="C9DAF8"/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TB-RFM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598C823-A1FA-F62A-B5F4-5409A443F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19" y="1808990"/>
            <a:ext cx="801654" cy="80165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8B7EFE8-7422-3677-4FBA-1DD554ADA192}"/>
              </a:ext>
            </a:extLst>
          </p:cNvPr>
          <p:cNvSpPr/>
          <p:nvPr/>
        </p:nvSpPr>
        <p:spPr>
          <a:xfrm>
            <a:off x="0" y="4298192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Timing-Based RFM: </a:t>
            </a:r>
            <a:r>
              <a:rPr lang="en-US" sz="2400">
                <a:solidFill>
                  <a:srgbClr val="4EA72E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Proactively Issue RFMs </a:t>
            </a:r>
            <a:r>
              <a:rPr lang="en-US" sz="2400" b="1">
                <a:solidFill>
                  <a:srgbClr val="4EA72E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Independent</a:t>
            </a:r>
            <a:r>
              <a:rPr lang="en-US" sz="2400">
                <a:solidFill>
                  <a:srgbClr val="4EA72E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 of Activation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68D11A-469B-70C9-EDEF-B1A4E82BB14D}"/>
              </a:ext>
            </a:extLst>
          </p:cNvPr>
          <p:cNvCxnSpPr>
            <a:cxnSpLocks/>
          </p:cNvCxnSpPr>
          <p:nvPr/>
        </p:nvCxnSpPr>
        <p:spPr>
          <a:xfrm>
            <a:off x="3353064" y="2527540"/>
            <a:ext cx="0" cy="1071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46751C-D950-FF10-FF8C-FCE98B446094}"/>
              </a:ext>
            </a:extLst>
          </p:cNvPr>
          <p:cNvGrpSpPr/>
          <p:nvPr/>
        </p:nvGrpSpPr>
        <p:grpSpPr>
          <a:xfrm>
            <a:off x="380032" y="3599527"/>
            <a:ext cx="2973032" cy="455262"/>
            <a:chOff x="303832" y="4306251"/>
            <a:chExt cx="3923718" cy="45526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4DDC3A8-4646-9869-B827-161D83E1E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32" y="4306251"/>
              <a:ext cx="3923718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ED2D5-FA7E-C521-F6CE-537A115592F3}"/>
                </a:ext>
              </a:extLst>
            </p:cNvPr>
            <p:cNvSpPr txBox="1"/>
            <p:nvPr/>
          </p:nvSpPr>
          <p:spPr>
            <a:xfrm>
              <a:off x="807722" y="4361403"/>
              <a:ext cx="2915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TB-Window</a:t>
              </a:r>
              <a:endParaRPr lang="en-US" sz="20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pic>
        <p:nvPicPr>
          <p:cNvPr id="48" name="Graphic 47" descr="Jail outline">
            <a:extLst>
              <a:ext uri="{FF2B5EF4-FFF2-40B4-BE49-F238E27FC236}">
                <a16:creationId xmlns:a16="http://schemas.microsoft.com/office/drawing/2014/main" id="{F529B6AC-8ABF-553E-2DA9-49A942354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9022" y="1414256"/>
            <a:ext cx="1589562" cy="158956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F334CE2-D027-994B-C0A3-275914F6912B}"/>
              </a:ext>
            </a:extLst>
          </p:cNvPr>
          <p:cNvSpPr/>
          <p:nvPr/>
        </p:nvSpPr>
        <p:spPr>
          <a:xfrm>
            <a:off x="10079022" y="2767189"/>
            <a:ext cx="1589561" cy="592688"/>
          </a:xfrm>
          <a:prstGeom prst="roundRect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ABO-RFM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D266D3-AF2E-820C-D17E-CB187B499C0C}"/>
              </a:ext>
            </a:extLst>
          </p:cNvPr>
          <p:cNvSpPr/>
          <p:nvPr/>
        </p:nvSpPr>
        <p:spPr>
          <a:xfrm>
            <a:off x="894044" y="2863478"/>
            <a:ext cx="400110" cy="400110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68186D-E579-EDC7-1CC4-17DB8DDCD9FA}"/>
              </a:ext>
            </a:extLst>
          </p:cNvPr>
          <p:cNvSpPr/>
          <p:nvPr/>
        </p:nvSpPr>
        <p:spPr>
          <a:xfrm>
            <a:off x="1339899" y="2863478"/>
            <a:ext cx="400110" cy="400110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B7250E-7A32-E891-73C7-F2046A3CB6D5}"/>
              </a:ext>
            </a:extLst>
          </p:cNvPr>
          <p:cNvSpPr/>
          <p:nvPr/>
        </p:nvSpPr>
        <p:spPr>
          <a:xfrm>
            <a:off x="9596333" y="2863478"/>
            <a:ext cx="400110" cy="400110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FE5C14-6723-CDAA-969E-155015499555}"/>
              </a:ext>
            </a:extLst>
          </p:cNvPr>
          <p:cNvCxnSpPr>
            <a:cxnSpLocks/>
            <a:stCxn id="74" idx="2"/>
            <a:endCxn id="60" idx="0"/>
          </p:cNvCxnSpPr>
          <p:nvPr/>
        </p:nvCxnSpPr>
        <p:spPr>
          <a:xfrm>
            <a:off x="9051863" y="2527965"/>
            <a:ext cx="744525" cy="3355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A239DD6-A980-37D1-091F-30D0421BED32}"/>
              </a:ext>
            </a:extLst>
          </p:cNvPr>
          <p:cNvSpPr txBox="1"/>
          <p:nvPr/>
        </p:nvSpPr>
        <p:spPr>
          <a:xfrm>
            <a:off x="7827780" y="1820079"/>
            <a:ext cx="2448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Back-Off Threshold</a:t>
            </a:r>
            <a:endParaRPr lang="en-US" sz="20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DACBAE-77AC-2C79-C899-B0713D375737}"/>
              </a:ext>
            </a:extLst>
          </p:cNvPr>
          <p:cNvSpPr txBox="1"/>
          <p:nvPr/>
        </p:nvSpPr>
        <p:spPr>
          <a:xfrm>
            <a:off x="9775843" y="3481856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ABO-RFM: RFM </a:t>
            </a:r>
            <a:br>
              <a:rPr lang="en-US" sz="2000">
                <a:solidFill>
                  <a:srgbClr val="FF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</a:br>
            <a:r>
              <a:rPr lang="en-US" sz="2000">
                <a:solidFill>
                  <a:srgbClr val="FF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Triggered by ABO</a:t>
            </a:r>
            <a:endParaRPr lang="en-US" sz="20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83DFF8-411B-F670-6970-008C2CB833AC}"/>
              </a:ext>
            </a:extLst>
          </p:cNvPr>
          <p:cNvSpPr txBox="1"/>
          <p:nvPr/>
        </p:nvSpPr>
        <p:spPr>
          <a:xfrm>
            <a:off x="3596963" y="2090625"/>
            <a:ext cx="4207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TB-RFM: Timing-Based RFM</a:t>
            </a:r>
            <a:endParaRPr lang="en-US" sz="2000" b="1">
              <a:solidFill>
                <a:srgbClr val="3C78D8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7CFF08A-2186-3FF3-DFB8-7239ABEE3FC6}"/>
              </a:ext>
            </a:extLst>
          </p:cNvPr>
          <p:cNvSpPr/>
          <p:nvPr/>
        </p:nvSpPr>
        <p:spPr>
          <a:xfrm rot="18939400">
            <a:off x="8610572" y="1684693"/>
            <a:ext cx="944484" cy="944484"/>
          </a:xfrm>
          <a:prstGeom prst="plus">
            <a:avLst>
              <a:gd name="adj" fmla="val 38885"/>
            </a:avLst>
          </a:prstGeom>
          <a:solidFill>
            <a:srgbClr val="D8EAD2"/>
          </a:solidFill>
          <a:ln w="57150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E9D89B25-C855-C5EF-D134-0188E2B29ABA}"/>
              </a:ext>
            </a:extLst>
          </p:cNvPr>
          <p:cNvSpPr/>
          <p:nvPr/>
        </p:nvSpPr>
        <p:spPr>
          <a:xfrm>
            <a:off x="4833185" y="2722276"/>
            <a:ext cx="1418734" cy="592688"/>
          </a:xfrm>
          <a:prstGeom prst="roundRect">
            <a:avLst/>
          </a:prstGeom>
          <a:solidFill>
            <a:srgbClr val="C9DAF8"/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TB-RFM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0797C9D-6A5A-D805-5105-3343CDC40727}"/>
              </a:ext>
            </a:extLst>
          </p:cNvPr>
          <p:cNvCxnSpPr>
            <a:cxnSpLocks/>
          </p:cNvCxnSpPr>
          <p:nvPr/>
        </p:nvCxnSpPr>
        <p:spPr>
          <a:xfrm>
            <a:off x="6365287" y="2527540"/>
            <a:ext cx="0" cy="1071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B231CF5-0397-1258-2D86-C4A30E189DD2}"/>
              </a:ext>
            </a:extLst>
          </p:cNvPr>
          <p:cNvGrpSpPr/>
          <p:nvPr/>
        </p:nvGrpSpPr>
        <p:grpSpPr>
          <a:xfrm>
            <a:off x="3392255" y="3599527"/>
            <a:ext cx="2973032" cy="455262"/>
            <a:chOff x="303832" y="4306251"/>
            <a:chExt cx="3923718" cy="45526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08C579D-B669-39C2-76B4-4684BBAE0E89}"/>
                </a:ext>
              </a:extLst>
            </p:cNvPr>
            <p:cNvCxnSpPr>
              <a:cxnSpLocks/>
            </p:cNvCxnSpPr>
            <p:nvPr/>
          </p:nvCxnSpPr>
          <p:spPr>
            <a:xfrm>
              <a:off x="303832" y="4306251"/>
              <a:ext cx="3923718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74AD57-EB52-6C9C-7A7B-9112416642F2}"/>
                </a:ext>
              </a:extLst>
            </p:cNvPr>
            <p:cNvSpPr txBox="1"/>
            <p:nvPr/>
          </p:nvSpPr>
          <p:spPr>
            <a:xfrm>
              <a:off x="807722" y="4361403"/>
              <a:ext cx="2915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TB-Window</a:t>
              </a:r>
              <a:endParaRPr lang="en-US" sz="20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9CB9F3B7-0EAD-6D13-A92A-655020B3CD0C}"/>
              </a:ext>
            </a:extLst>
          </p:cNvPr>
          <p:cNvSpPr/>
          <p:nvPr/>
        </p:nvSpPr>
        <p:spPr>
          <a:xfrm>
            <a:off x="7834264" y="2722276"/>
            <a:ext cx="1418734" cy="592688"/>
          </a:xfrm>
          <a:prstGeom prst="roundRect">
            <a:avLst/>
          </a:prstGeom>
          <a:solidFill>
            <a:srgbClr val="C9DAF8"/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TB-RFM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BCF8488-CCFA-8BBB-AB67-003B0D155104}"/>
              </a:ext>
            </a:extLst>
          </p:cNvPr>
          <p:cNvCxnSpPr>
            <a:cxnSpLocks/>
          </p:cNvCxnSpPr>
          <p:nvPr/>
        </p:nvCxnSpPr>
        <p:spPr>
          <a:xfrm>
            <a:off x="9366366" y="2527540"/>
            <a:ext cx="0" cy="1071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8E7F0AC-FE4D-8293-C282-1F4FE188E93E}"/>
              </a:ext>
            </a:extLst>
          </p:cNvPr>
          <p:cNvGrpSpPr/>
          <p:nvPr/>
        </p:nvGrpSpPr>
        <p:grpSpPr>
          <a:xfrm>
            <a:off x="6393334" y="3599527"/>
            <a:ext cx="2973032" cy="455262"/>
            <a:chOff x="303832" y="4306251"/>
            <a:chExt cx="3923718" cy="455262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9DE8AF9-9094-D46C-8125-6512109393B2}"/>
                </a:ext>
              </a:extLst>
            </p:cNvPr>
            <p:cNvCxnSpPr>
              <a:cxnSpLocks/>
            </p:cNvCxnSpPr>
            <p:nvPr/>
          </p:nvCxnSpPr>
          <p:spPr>
            <a:xfrm>
              <a:off x="303832" y="4306251"/>
              <a:ext cx="3923718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7A3F2CE-EDFC-1A31-BD3D-A5B95FE2E094}"/>
                </a:ext>
              </a:extLst>
            </p:cNvPr>
            <p:cNvSpPr txBox="1"/>
            <p:nvPr/>
          </p:nvSpPr>
          <p:spPr>
            <a:xfrm>
              <a:off x="807722" y="4361403"/>
              <a:ext cx="2915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TB-Window</a:t>
              </a:r>
              <a:endParaRPr lang="en-US" sz="20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88440DB0-6019-BAFE-DE68-6142EF3C311D}"/>
              </a:ext>
            </a:extLst>
          </p:cNvPr>
          <p:cNvSpPr/>
          <p:nvPr/>
        </p:nvSpPr>
        <p:spPr>
          <a:xfrm>
            <a:off x="6637786" y="2863478"/>
            <a:ext cx="400110" cy="400110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ADF557D-BBCD-7BF3-9AF9-502CE129628C}"/>
              </a:ext>
            </a:extLst>
          </p:cNvPr>
          <p:cNvSpPr/>
          <p:nvPr/>
        </p:nvSpPr>
        <p:spPr>
          <a:xfrm>
            <a:off x="7229341" y="2863478"/>
            <a:ext cx="400110" cy="400110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AB546BA-2316-D589-5BCD-D22274BDC515}"/>
              </a:ext>
            </a:extLst>
          </p:cNvPr>
          <p:cNvSpPr/>
          <p:nvPr/>
        </p:nvSpPr>
        <p:spPr>
          <a:xfrm>
            <a:off x="0" y="5712607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Eliminates ABO-Triggered RFM (ABO-RFM) </a:t>
            </a:r>
            <a:r>
              <a:rPr lang="en-CA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 </a:t>
            </a:r>
            <a:r>
              <a:rPr lang="en-CA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Close Timing Channels</a:t>
            </a:r>
            <a:endParaRPr lang="en-US" sz="2400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349F5425-620F-DF6D-ABE7-1AB90F2CC5E0}"/>
              </a:ext>
            </a:extLst>
          </p:cNvPr>
          <p:cNvSpPr/>
          <p:nvPr/>
        </p:nvSpPr>
        <p:spPr>
          <a:xfrm>
            <a:off x="5846914" y="5119873"/>
            <a:ext cx="498172" cy="514764"/>
          </a:xfrm>
          <a:prstGeom prst="downArrow">
            <a:avLst/>
          </a:prstGeom>
          <a:solidFill>
            <a:srgbClr val="F1C23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9F437-BDD7-98AB-99B5-E012DD944FF2}"/>
              </a:ext>
            </a:extLst>
          </p:cNvPr>
          <p:cNvSpPr txBox="1"/>
          <p:nvPr/>
        </p:nvSpPr>
        <p:spPr>
          <a:xfrm>
            <a:off x="0" y="118434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Key Idea:</a:t>
            </a:r>
            <a:r>
              <a:rPr lang="en-CA" sz="2000">
                <a:solidFill>
                  <a:srgbClr val="00B05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</a:t>
            </a:r>
            <a:r>
              <a:rPr lang="en-CA" sz="20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Proactively issue activity-independent RFMs to eliminate RFMs triggered by ABO</a:t>
            </a:r>
            <a:endParaRPr lang="en-US" sz="2000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2ABBF00-92B6-7A6E-9B56-DCD25597C010}"/>
              </a:ext>
            </a:extLst>
          </p:cNvPr>
          <p:cNvSpPr/>
          <p:nvPr/>
        </p:nvSpPr>
        <p:spPr>
          <a:xfrm rot="18939400">
            <a:off x="10358011" y="2609850"/>
            <a:ext cx="944484" cy="944484"/>
          </a:xfrm>
          <a:prstGeom prst="plus">
            <a:avLst>
              <a:gd name="adj" fmla="val 38885"/>
            </a:avLst>
          </a:prstGeom>
          <a:solidFill>
            <a:srgbClr val="D8EAD2"/>
          </a:solidFill>
          <a:ln w="57150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49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4" grpId="0" animBg="1"/>
      <p:bldP spid="81" grpId="0"/>
      <p:bldP spid="83" grpId="0" animBg="1"/>
      <p:bldP spid="108" grpId="0" animBg="1"/>
      <p:bldP spid="113" grpId="0" animBg="1"/>
      <p:bldP spid="128" grpId="0" animBg="1"/>
      <p:bldP spid="12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F2D6-9812-ABFA-145B-F4C18B3A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Design of Timing-Safe PRAC (TPRAC)</a:t>
            </a:r>
            <a:endParaRPr lang="en-US">
              <a:solidFill>
                <a:srgbClr val="0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8E43C-CB70-8855-F3A4-15AB0ABD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56095C-E905-B0E7-5A14-A1BD1F3E4B12}"/>
              </a:ext>
            </a:extLst>
          </p:cNvPr>
          <p:cNvSpPr/>
          <p:nvPr/>
        </p:nvSpPr>
        <p:spPr>
          <a:xfrm>
            <a:off x="1054564" y="1631784"/>
            <a:ext cx="2750926" cy="14911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FBA66-9E95-21F0-70E0-F5837336A9D2}"/>
              </a:ext>
            </a:extLst>
          </p:cNvPr>
          <p:cNvSpPr txBox="1"/>
          <p:nvPr/>
        </p:nvSpPr>
        <p:spPr>
          <a:xfrm>
            <a:off x="1215054" y="1137177"/>
            <a:ext cx="242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Memory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85525-B9DD-4228-659C-C2587DC13722}"/>
              </a:ext>
            </a:extLst>
          </p:cNvPr>
          <p:cNvSpPr/>
          <p:nvPr/>
        </p:nvSpPr>
        <p:spPr>
          <a:xfrm>
            <a:off x="1275870" y="2465213"/>
            <a:ext cx="2315240" cy="488092"/>
          </a:xfrm>
          <a:prstGeom prst="rect">
            <a:avLst/>
          </a:prstGeom>
          <a:solidFill>
            <a:srgbClr val="C9DAF8"/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TB-Window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9F2A9-4884-B85F-D427-45DB67B77247}"/>
              </a:ext>
            </a:extLst>
          </p:cNvPr>
          <p:cNvSpPr txBox="1"/>
          <p:nvPr/>
        </p:nvSpPr>
        <p:spPr>
          <a:xfrm>
            <a:off x="1223030" y="1757327"/>
            <a:ext cx="242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RFM </a:t>
            </a:r>
            <a:b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</a:b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Interval Register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A60EBE-22B3-A229-F4C5-604F8477EE4A}"/>
              </a:ext>
            </a:extLst>
          </p:cNvPr>
          <p:cNvSpPr/>
          <p:nvPr/>
        </p:nvSpPr>
        <p:spPr>
          <a:xfrm>
            <a:off x="5657097" y="1335145"/>
            <a:ext cx="5696703" cy="208692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30AA4-4786-C2FB-86B9-7085EF132DE6}"/>
              </a:ext>
            </a:extLst>
          </p:cNvPr>
          <p:cNvSpPr txBox="1"/>
          <p:nvPr/>
        </p:nvSpPr>
        <p:spPr>
          <a:xfrm>
            <a:off x="7114278" y="901652"/>
            <a:ext cx="3018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 Bank with PRAC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309932-CAF0-45CB-2307-C5E943BCE446}"/>
              </a:ext>
            </a:extLst>
          </p:cNvPr>
          <p:cNvGrpSpPr/>
          <p:nvPr/>
        </p:nvGrpSpPr>
        <p:grpSpPr>
          <a:xfrm>
            <a:off x="6166866" y="2205660"/>
            <a:ext cx="1943261" cy="488092"/>
            <a:chOff x="6397387" y="1860053"/>
            <a:chExt cx="1943261" cy="4880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1662A6-9B63-1252-64A7-3DBEF203821B}"/>
                </a:ext>
              </a:extLst>
            </p:cNvPr>
            <p:cNvSpPr/>
            <p:nvPr/>
          </p:nvSpPr>
          <p:spPr>
            <a:xfrm>
              <a:off x="6397387" y="1860053"/>
              <a:ext cx="1152591" cy="488092"/>
            </a:xfrm>
            <a:prstGeom prst="rect">
              <a:avLst/>
            </a:prstGeom>
            <a:solidFill>
              <a:srgbClr val="F4CCCC"/>
            </a:solidFill>
            <a:ln w="57150">
              <a:solidFill>
                <a:srgbClr val="E0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Merriweather 18pt"/>
                  <a:ea typeface="Merriweather 18pt" pitchFamily="2" charset="77"/>
                  <a:cs typeface="Merriweather 18pt" pitchFamily="2" charset="77"/>
                </a:rPr>
                <a:t>Row 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9095FC-84E2-7D80-4F7A-00277C8C892A}"/>
                </a:ext>
              </a:extLst>
            </p:cNvPr>
            <p:cNvSpPr/>
            <p:nvPr/>
          </p:nvSpPr>
          <p:spPr>
            <a:xfrm>
              <a:off x="7596945" y="1860053"/>
              <a:ext cx="743703" cy="4880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8FC2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Merriweather 18pt"/>
                  <a:ea typeface="Merriweather 18pt" pitchFamily="2" charset="77"/>
                  <a:cs typeface="Merriweather 18pt" pitchFamily="2" charset="77"/>
                </a:rPr>
                <a:t>CNT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5897C-7916-3AAF-60C5-95E8C571FA6D}"/>
              </a:ext>
            </a:extLst>
          </p:cNvPr>
          <p:cNvSpPr/>
          <p:nvPr/>
        </p:nvSpPr>
        <p:spPr>
          <a:xfrm>
            <a:off x="9373853" y="1839842"/>
            <a:ext cx="933494" cy="287488"/>
          </a:xfrm>
          <a:prstGeom prst="rect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EE1B92-D6CF-4803-95A5-69B60B6A79A0}"/>
              </a:ext>
            </a:extLst>
          </p:cNvPr>
          <p:cNvSpPr/>
          <p:nvPr/>
        </p:nvSpPr>
        <p:spPr>
          <a:xfrm>
            <a:off x="10329773" y="1839842"/>
            <a:ext cx="602332" cy="287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FC8E8-DE57-A517-2B1A-954776233922}"/>
              </a:ext>
            </a:extLst>
          </p:cNvPr>
          <p:cNvSpPr txBox="1"/>
          <p:nvPr/>
        </p:nvSpPr>
        <p:spPr>
          <a:xfrm>
            <a:off x="5959159" y="1805550"/>
            <a:ext cx="242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Mitigation Queue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0EDD2-2EFA-659E-FEBE-EF28EDC42913}"/>
              </a:ext>
            </a:extLst>
          </p:cNvPr>
          <p:cNvSpPr txBox="1"/>
          <p:nvPr/>
        </p:nvSpPr>
        <p:spPr>
          <a:xfrm>
            <a:off x="9056590" y="1424342"/>
            <a:ext cx="2118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Array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FF59AE-FDD6-6E02-E1A9-0EEB5AB79B86}"/>
              </a:ext>
            </a:extLst>
          </p:cNvPr>
          <p:cNvSpPr/>
          <p:nvPr/>
        </p:nvSpPr>
        <p:spPr>
          <a:xfrm>
            <a:off x="9373853" y="2114416"/>
            <a:ext cx="933494" cy="287488"/>
          </a:xfrm>
          <a:prstGeom prst="rect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DCFD72-D767-806C-F849-8C9E2CB67343}"/>
              </a:ext>
            </a:extLst>
          </p:cNvPr>
          <p:cNvSpPr/>
          <p:nvPr/>
        </p:nvSpPr>
        <p:spPr>
          <a:xfrm>
            <a:off x="10329773" y="2114416"/>
            <a:ext cx="602332" cy="287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D76A75-1196-E2C7-8FDC-CFD4A76DCE8F}"/>
              </a:ext>
            </a:extLst>
          </p:cNvPr>
          <p:cNvSpPr/>
          <p:nvPr/>
        </p:nvSpPr>
        <p:spPr>
          <a:xfrm>
            <a:off x="9373853" y="2392543"/>
            <a:ext cx="933494" cy="287488"/>
          </a:xfrm>
          <a:prstGeom prst="rect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702FB4-CDF5-2509-65AC-376D087AD201}"/>
              </a:ext>
            </a:extLst>
          </p:cNvPr>
          <p:cNvSpPr/>
          <p:nvPr/>
        </p:nvSpPr>
        <p:spPr>
          <a:xfrm>
            <a:off x="10329773" y="2392543"/>
            <a:ext cx="602332" cy="287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80708A-063B-9393-BA32-8E63CE41967F}"/>
              </a:ext>
            </a:extLst>
          </p:cNvPr>
          <p:cNvSpPr/>
          <p:nvPr/>
        </p:nvSpPr>
        <p:spPr>
          <a:xfrm>
            <a:off x="10329773" y="2667117"/>
            <a:ext cx="602332" cy="287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188B0C-16E9-0704-3C99-895809CE958F}"/>
              </a:ext>
            </a:extLst>
          </p:cNvPr>
          <p:cNvSpPr/>
          <p:nvPr/>
        </p:nvSpPr>
        <p:spPr>
          <a:xfrm>
            <a:off x="9373853" y="2954605"/>
            <a:ext cx="933494" cy="287488"/>
          </a:xfrm>
          <a:prstGeom prst="rect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8B2F2D-0D4E-B3A4-9853-FB608C22B2A7}"/>
              </a:ext>
            </a:extLst>
          </p:cNvPr>
          <p:cNvSpPr/>
          <p:nvPr/>
        </p:nvSpPr>
        <p:spPr>
          <a:xfrm>
            <a:off x="10329773" y="2954605"/>
            <a:ext cx="602332" cy="287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E9654C-7621-0C65-9837-5FE3D41C63EB}"/>
              </a:ext>
            </a:extLst>
          </p:cNvPr>
          <p:cNvCxnSpPr>
            <a:cxnSpLocks/>
          </p:cNvCxnSpPr>
          <p:nvPr/>
        </p:nvCxnSpPr>
        <p:spPr>
          <a:xfrm flipH="1">
            <a:off x="8059747" y="2258160"/>
            <a:ext cx="1314106" cy="19154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96680-C862-E410-5C3C-DA581BF26920}"/>
              </a:ext>
            </a:extLst>
          </p:cNvPr>
          <p:cNvCxnSpPr>
            <a:cxnSpLocks/>
          </p:cNvCxnSpPr>
          <p:nvPr/>
        </p:nvCxnSpPr>
        <p:spPr>
          <a:xfrm flipH="1">
            <a:off x="8059747" y="1983586"/>
            <a:ext cx="1314106" cy="46612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A748EC-2523-5FAD-1B8C-6B443A9FE143}"/>
              </a:ext>
            </a:extLst>
          </p:cNvPr>
          <p:cNvCxnSpPr>
            <a:cxnSpLocks/>
          </p:cNvCxnSpPr>
          <p:nvPr/>
        </p:nvCxnSpPr>
        <p:spPr>
          <a:xfrm flipH="1" flipV="1">
            <a:off x="8059747" y="2449706"/>
            <a:ext cx="1314106" cy="6486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DDD774-B322-06B3-6599-12A8581A1AF0}"/>
              </a:ext>
            </a:extLst>
          </p:cNvPr>
          <p:cNvCxnSpPr>
            <a:cxnSpLocks/>
          </p:cNvCxnSpPr>
          <p:nvPr/>
        </p:nvCxnSpPr>
        <p:spPr>
          <a:xfrm flipH="1" flipV="1">
            <a:off x="8059747" y="2449706"/>
            <a:ext cx="1314106" cy="8658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81E1FD-1B62-83D1-6872-5CD55D878125}"/>
              </a:ext>
            </a:extLst>
          </p:cNvPr>
          <p:cNvCxnSpPr>
            <a:cxnSpLocks/>
          </p:cNvCxnSpPr>
          <p:nvPr/>
        </p:nvCxnSpPr>
        <p:spPr>
          <a:xfrm flipH="1" flipV="1">
            <a:off x="8059747" y="2449706"/>
            <a:ext cx="1314106" cy="36115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F805733-02D3-2E11-30BE-FBB94C580D47}"/>
              </a:ext>
            </a:extLst>
          </p:cNvPr>
          <p:cNvSpPr txBox="1"/>
          <p:nvPr/>
        </p:nvSpPr>
        <p:spPr>
          <a:xfrm rot="1441179">
            <a:off x="8134542" y="2771389"/>
            <a:ext cx="129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Tracking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A44C2B-9400-50C6-0204-1CD9950A981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805490" y="2377376"/>
            <a:ext cx="1851607" cy="12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4CD684-57FC-991D-8CCD-6E46671E0A39}"/>
              </a:ext>
            </a:extLst>
          </p:cNvPr>
          <p:cNvSpPr txBox="1"/>
          <p:nvPr/>
        </p:nvSpPr>
        <p:spPr>
          <a:xfrm>
            <a:off x="4169202" y="1996523"/>
            <a:ext cx="1131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Activate</a:t>
            </a:r>
          </a:p>
        </p:txBody>
      </p:sp>
      <p:pic>
        <p:nvPicPr>
          <p:cNvPr id="61" name="Graphic 60" descr="Stopwatch 33% with solid fill">
            <a:extLst>
              <a:ext uri="{FF2B5EF4-FFF2-40B4-BE49-F238E27FC236}">
                <a16:creationId xmlns:a16="http://schemas.microsoft.com/office/drawing/2014/main" id="{479D0769-6011-04CC-57A8-9A2CC3B73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9740" y="1149316"/>
            <a:ext cx="914400" cy="9144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80F523-C551-B9F3-EBEE-F85F320DDFC6}"/>
              </a:ext>
            </a:extLst>
          </p:cNvPr>
          <p:cNvCxnSpPr>
            <a:cxnSpLocks/>
          </p:cNvCxnSpPr>
          <p:nvPr/>
        </p:nvCxnSpPr>
        <p:spPr>
          <a:xfrm>
            <a:off x="1275870" y="4615228"/>
            <a:ext cx="103930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EBD008-11A1-E8D5-C6AD-90D6F9DAF3E3}"/>
              </a:ext>
            </a:extLst>
          </p:cNvPr>
          <p:cNvSpPr txBox="1"/>
          <p:nvPr/>
        </p:nvSpPr>
        <p:spPr>
          <a:xfrm>
            <a:off x="10731142" y="4643575"/>
            <a:ext cx="93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Time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44CF44-B412-A83E-5D37-59979EE26C59}"/>
              </a:ext>
            </a:extLst>
          </p:cNvPr>
          <p:cNvGrpSpPr/>
          <p:nvPr/>
        </p:nvGrpSpPr>
        <p:grpSpPr>
          <a:xfrm>
            <a:off x="1505444" y="3689944"/>
            <a:ext cx="2414507" cy="400110"/>
            <a:chOff x="1563480" y="1357008"/>
            <a:chExt cx="2705200" cy="44828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C735C9-40FE-5318-2C99-0893EF38E0D0}"/>
                </a:ext>
              </a:extLst>
            </p:cNvPr>
            <p:cNvSpPr/>
            <p:nvPr/>
          </p:nvSpPr>
          <p:spPr>
            <a:xfrm>
              <a:off x="1563480" y="1419092"/>
              <a:ext cx="363556" cy="363555"/>
            </a:xfrm>
            <a:prstGeom prst="ellipse">
              <a:avLst/>
            </a:prstGeom>
            <a:solidFill>
              <a:srgbClr val="F4CCCC"/>
            </a:solidFill>
            <a:ln w="57150">
              <a:solidFill>
                <a:srgbClr val="E0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1DB2B0-DEEF-56C0-1269-A3FA6C8C8A0D}"/>
                </a:ext>
              </a:extLst>
            </p:cNvPr>
            <p:cNvSpPr txBox="1"/>
            <p:nvPr/>
          </p:nvSpPr>
          <p:spPr>
            <a:xfrm>
              <a:off x="1745817" y="1357008"/>
              <a:ext cx="2522863" cy="44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: Row Activation</a:t>
              </a:r>
              <a:endParaRPr lang="en-US" sz="2000" b="1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A32AD8-5311-E693-6C2D-ECD41DF098FA}"/>
              </a:ext>
            </a:extLst>
          </p:cNvPr>
          <p:cNvCxnSpPr>
            <a:cxnSpLocks/>
          </p:cNvCxnSpPr>
          <p:nvPr/>
        </p:nvCxnSpPr>
        <p:spPr>
          <a:xfrm>
            <a:off x="1275870" y="4136831"/>
            <a:ext cx="0" cy="9567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C1F6940-D481-A1DC-0CE2-9ECCF0E12D5D}"/>
              </a:ext>
            </a:extLst>
          </p:cNvPr>
          <p:cNvSpPr/>
          <p:nvPr/>
        </p:nvSpPr>
        <p:spPr>
          <a:xfrm>
            <a:off x="1392741" y="4392009"/>
            <a:ext cx="415235" cy="415235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BDCB53A-73B3-D1BC-2CE1-A5BB6A88BE6E}"/>
              </a:ext>
            </a:extLst>
          </p:cNvPr>
          <p:cNvSpPr/>
          <p:nvPr/>
        </p:nvSpPr>
        <p:spPr>
          <a:xfrm>
            <a:off x="1902947" y="4392009"/>
            <a:ext cx="415235" cy="415235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01B77C3-AB64-A569-8F13-FE59A918CFD7}"/>
              </a:ext>
            </a:extLst>
          </p:cNvPr>
          <p:cNvSpPr/>
          <p:nvPr/>
        </p:nvSpPr>
        <p:spPr>
          <a:xfrm>
            <a:off x="3019923" y="4310642"/>
            <a:ext cx="1328771" cy="529000"/>
          </a:xfrm>
          <a:prstGeom prst="roundRect">
            <a:avLst/>
          </a:prstGeom>
          <a:solidFill>
            <a:srgbClr val="C9DAF8"/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TB-RFM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14CADFA-322A-9AF3-AECB-3F64B7B9DD10}"/>
              </a:ext>
            </a:extLst>
          </p:cNvPr>
          <p:cNvCxnSpPr>
            <a:cxnSpLocks/>
          </p:cNvCxnSpPr>
          <p:nvPr/>
        </p:nvCxnSpPr>
        <p:spPr>
          <a:xfrm>
            <a:off x="4447865" y="4136831"/>
            <a:ext cx="0" cy="9567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A2300E-0841-E912-1596-7822BB67C6AE}"/>
              </a:ext>
            </a:extLst>
          </p:cNvPr>
          <p:cNvCxnSpPr>
            <a:cxnSpLocks/>
          </p:cNvCxnSpPr>
          <p:nvPr/>
        </p:nvCxnSpPr>
        <p:spPr>
          <a:xfrm>
            <a:off x="7619860" y="4136831"/>
            <a:ext cx="0" cy="9567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26A237-C602-1EEB-7D20-1E8DA2F2151A}"/>
              </a:ext>
            </a:extLst>
          </p:cNvPr>
          <p:cNvCxnSpPr>
            <a:cxnSpLocks/>
          </p:cNvCxnSpPr>
          <p:nvPr/>
        </p:nvCxnSpPr>
        <p:spPr>
          <a:xfrm>
            <a:off x="10791854" y="4136831"/>
            <a:ext cx="0" cy="9567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FBEC9B0-5BB4-DBC8-99C5-02D1C99DBA68}"/>
              </a:ext>
            </a:extLst>
          </p:cNvPr>
          <p:cNvSpPr/>
          <p:nvPr/>
        </p:nvSpPr>
        <p:spPr>
          <a:xfrm>
            <a:off x="2437389" y="4392009"/>
            <a:ext cx="415235" cy="415235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6C96CD7-C87D-B4FC-2722-62DFD9024482}"/>
              </a:ext>
            </a:extLst>
          </p:cNvPr>
          <p:cNvSpPr/>
          <p:nvPr/>
        </p:nvSpPr>
        <p:spPr>
          <a:xfrm>
            <a:off x="6191916" y="4310642"/>
            <a:ext cx="1328771" cy="529000"/>
          </a:xfrm>
          <a:prstGeom prst="roundRect">
            <a:avLst/>
          </a:prstGeom>
          <a:solidFill>
            <a:srgbClr val="C9DAF8"/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TB-RFM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0BE6257-EF64-5049-F606-3B916370DF6C}"/>
              </a:ext>
            </a:extLst>
          </p:cNvPr>
          <p:cNvSpPr/>
          <p:nvPr/>
        </p:nvSpPr>
        <p:spPr>
          <a:xfrm>
            <a:off x="9372020" y="4310642"/>
            <a:ext cx="1328771" cy="529000"/>
          </a:xfrm>
          <a:prstGeom prst="roundRect">
            <a:avLst/>
          </a:prstGeom>
          <a:solidFill>
            <a:srgbClr val="C9DAF8"/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TB-RFM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B0CC1A1-852B-CCFB-D84F-A1D3976F969C}"/>
              </a:ext>
            </a:extLst>
          </p:cNvPr>
          <p:cNvSpPr/>
          <p:nvPr/>
        </p:nvSpPr>
        <p:spPr>
          <a:xfrm>
            <a:off x="8623300" y="4392009"/>
            <a:ext cx="415235" cy="415235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69D946-9FB1-9A23-039E-83D7C179CD87}"/>
              </a:ext>
            </a:extLst>
          </p:cNvPr>
          <p:cNvCxnSpPr>
            <a:cxnSpLocks/>
          </p:cNvCxnSpPr>
          <p:nvPr/>
        </p:nvCxnSpPr>
        <p:spPr>
          <a:xfrm>
            <a:off x="1275870" y="5093626"/>
            <a:ext cx="317199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5958AA-A0DB-D33B-9C86-24036F0BFAEB}"/>
              </a:ext>
            </a:extLst>
          </p:cNvPr>
          <p:cNvSpPr txBox="1"/>
          <p:nvPr/>
        </p:nvSpPr>
        <p:spPr>
          <a:xfrm>
            <a:off x="1492770" y="5142852"/>
            <a:ext cx="260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TB-Window</a:t>
            </a:r>
            <a:endParaRPr lang="en-US" sz="20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8DE2E-7BC7-09A6-9F8A-B0AEF94214AC}"/>
              </a:ext>
            </a:extLst>
          </p:cNvPr>
          <p:cNvCxnSpPr>
            <a:cxnSpLocks/>
          </p:cNvCxnSpPr>
          <p:nvPr/>
        </p:nvCxnSpPr>
        <p:spPr>
          <a:xfrm>
            <a:off x="4441174" y="5093626"/>
            <a:ext cx="317199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0D030BF-A3A2-09C0-8237-E2C08435A83F}"/>
              </a:ext>
            </a:extLst>
          </p:cNvPr>
          <p:cNvSpPr txBox="1"/>
          <p:nvPr/>
        </p:nvSpPr>
        <p:spPr>
          <a:xfrm>
            <a:off x="4658074" y="5142852"/>
            <a:ext cx="260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TB-Window</a:t>
            </a:r>
            <a:endParaRPr lang="en-US" sz="20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8060A64-C09B-C1C1-95EA-F4A666933E4C}"/>
              </a:ext>
            </a:extLst>
          </p:cNvPr>
          <p:cNvCxnSpPr>
            <a:cxnSpLocks/>
          </p:cNvCxnSpPr>
          <p:nvPr/>
        </p:nvCxnSpPr>
        <p:spPr>
          <a:xfrm>
            <a:off x="7606479" y="5093626"/>
            <a:ext cx="317199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361694-BF42-93DC-9368-A82714E283B1}"/>
              </a:ext>
            </a:extLst>
          </p:cNvPr>
          <p:cNvSpPr txBox="1"/>
          <p:nvPr/>
        </p:nvSpPr>
        <p:spPr>
          <a:xfrm>
            <a:off x="7823378" y="5142852"/>
            <a:ext cx="260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TB-Window</a:t>
            </a:r>
            <a:endParaRPr lang="en-US" sz="20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402156-CF18-5098-3BE4-03673A0ACADD}"/>
              </a:ext>
            </a:extLst>
          </p:cNvPr>
          <p:cNvSpPr/>
          <p:nvPr/>
        </p:nvSpPr>
        <p:spPr>
          <a:xfrm>
            <a:off x="7981531" y="4392009"/>
            <a:ext cx="415235" cy="415235"/>
          </a:xfrm>
          <a:prstGeom prst="ellipse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9B36FB8-EFFC-A701-8E39-0928385CBCD8}"/>
              </a:ext>
            </a:extLst>
          </p:cNvPr>
          <p:cNvSpPr/>
          <p:nvPr/>
        </p:nvSpPr>
        <p:spPr>
          <a:xfrm>
            <a:off x="877824" y="3552741"/>
            <a:ext cx="10936224" cy="204825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AE77BA0-4609-F671-68DF-2E3C60534BFB}"/>
              </a:ext>
            </a:extLst>
          </p:cNvPr>
          <p:cNvCxnSpPr>
            <a:cxnSpLocks/>
          </p:cNvCxnSpPr>
          <p:nvPr/>
        </p:nvCxnSpPr>
        <p:spPr>
          <a:xfrm flipV="1">
            <a:off x="3838965" y="2392543"/>
            <a:ext cx="161005" cy="116019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448516A-1DC1-7EB1-3666-4663A66E721E}"/>
              </a:ext>
            </a:extLst>
          </p:cNvPr>
          <p:cNvCxnSpPr>
            <a:cxnSpLocks/>
          </p:cNvCxnSpPr>
          <p:nvPr/>
        </p:nvCxnSpPr>
        <p:spPr>
          <a:xfrm flipH="1" flipV="1">
            <a:off x="5506460" y="2401904"/>
            <a:ext cx="159706" cy="115083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031A81-23A5-E504-DD64-A893CA5A26C9}"/>
              </a:ext>
            </a:extLst>
          </p:cNvPr>
          <p:cNvCxnSpPr>
            <a:cxnSpLocks/>
          </p:cNvCxnSpPr>
          <p:nvPr/>
        </p:nvCxnSpPr>
        <p:spPr>
          <a:xfrm>
            <a:off x="8059747" y="2449706"/>
            <a:ext cx="1314106" cy="36115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91D9521-B412-E60C-9353-CE248313C14C}"/>
              </a:ext>
            </a:extLst>
          </p:cNvPr>
          <p:cNvSpPr txBox="1"/>
          <p:nvPr/>
        </p:nvSpPr>
        <p:spPr>
          <a:xfrm rot="786788">
            <a:off x="8035110" y="2626029"/>
            <a:ext cx="146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Mitigation</a:t>
            </a:r>
          </a:p>
        </p:txBody>
      </p:sp>
      <p:pic>
        <p:nvPicPr>
          <p:cNvPr id="35" name="Picture 8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1EC53C8D-76DE-F5D3-C95E-1A80BADEB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67580" y="3436200"/>
            <a:ext cx="837604" cy="83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8497765-A4F4-A2AF-A45A-15EF8644844E}"/>
              </a:ext>
            </a:extLst>
          </p:cNvPr>
          <p:cNvSpPr txBox="1"/>
          <p:nvPr/>
        </p:nvSpPr>
        <p:spPr>
          <a:xfrm>
            <a:off x="3896609" y="3630529"/>
            <a:ext cx="5537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Single-Entry Mitigation Queue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47BDDE-52B4-EB6E-767B-42D55195410B}"/>
              </a:ext>
            </a:extLst>
          </p:cNvPr>
          <p:cNvSpPr txBox="1"/>
          <p:nvPr/>
        </p:nvSpPr>
        <p:spPr>
          <a:xfrm>
            <a:off x="2977277" y="4455009"/>
            <a:ext cx="6777334" cy="39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TB-Window </a:t>
            </a:r>
            <a:r>
              <a:rPr lang="en-JP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∝</a:t>
            </a:r>
            <a:r>
              <a:rPr lang="en-CA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</a:t>
            </a:r>
            <a:r>
              <a:rPr lang="en-CA" sz="2800" err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RowHammer</a:t>
            </a:r>
            <a:r>
              <a:rPr lang="en-CA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Threshold</a:t>
            </a:r>
            <a:endParaRPr lang="en-JP" sz="28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213CBE-E619-6B97-F351-B245D7B7BCF1}"/>
              </a:ext>
            </a:extLst>
          </p:cNvPr>
          <p:cNvSpPr/>
          <p:nvPr/>
        </p:nvSpPr>
        <p:spPr>
          <a:xfrm>
            <a:off x="0" y="5723936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Please See Paper for How to Tune TB-window for each RH Threshold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679B84-2D90-EBA9-05A3-8C6558B9D3B8}"/>
              </a:ext>
            </a:extLst>
          </p:cNvPr>
          <p:cNvSpPr txBox="1"/>
          <p:nvPr/>
        </p:nvSpPr>
        <p:spPr>
          <a:xfrm>
            <a:off x="1807976" y="5149374"/>
            <a:ext cx="9180572" cy="69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RH Threshold = 1024 </a:t>
            </a:r>
            <a:r>
              <a:rPr lang="en-US" sz="2800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 </a:t>
            </a:r>
            <a:r>
              <a:rPr lang="en-US" sz="2800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TB-Window = 6.2 us (1.6 </a:t>
            </a:r>
            <a:r>
              <a:rPr lang="en-US" sz="28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tREFI</a:t>
            </a:r>
            <a:r>
              <a:rPr lang="en-US" sz="2800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)   </a:t>
            </a:r>
            <a:endParaRPr lang="en-US" sz="2800">
              <a:solidFill>
                <a:srgbClr val="3C78D8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FAF6AA-B4E6-5021-F298-ED594715EF7D}"/>
              </a:ext>
            </a:extLst>
          </p:cNvPr>
          <p:cNvSpPr/>
          <p:nvPr/>
        </p:nvSpPr>
        <p:spPr>
          <a:xfrm>
            <a:off x="9373853" y="2667117"/>
            <a:ext cx="933494" cy="287488"/>
          </a:xfrm>
          <a:prstGeom prst="rect">
            <a:avLst/>
          </a:prstGeom>
          <a:solidFill>
            <a:srgbClr val="F4CCCC"/>
          </a:solidFill>
          <a:ln w="28575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36C8D-DAB8-AA97-C8D9-D215460661E7}"/>
              </a:ext>
            </a:extLst>
          </p:cNvPr>
          <p:cNvSpPr txBox="1"/>
          <p:nvPr/>
        </p:nvSpPr>
        <p:spPr>
          <a:xfrm>
            <a:off x="4146926" y="2014291"/>
            <a:ext cx="120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TB-RFM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72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54" grpId="0" animBg="1"/>
      <p:bldP spid="54" grpId="1"/>
      <p:bldP spid="59" grpId="0"/>
      <p:bldP spid="59" grpId="1"/>
      <p:bldP spid="63" grpId="0"/>
      <p:bldP spid="63" grpId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80" grpId="0"/>
      <p:bldP spid="80" grpId="1"/>
      <p:bldP spid="82" grpId="0"/>
      <p:bldP spid="82" grpId="1"/>
      <p:bldP spid="84" grpId="0"/>
      <p:bldP spid="84" grpId="1"/>
      <p:bldP spid="3" grpId="0" animBg="1"/>
      <p:bldP spid="3" grpId="1" animBg="1"/>
      <p:bldP spid="91" grpId="0" animBg="1"/>
      <p:bldP spid="91" grpId="1" animBg="1"/>
      <p:bldP spid="106" grpId="0"/>
      <p:bldP spid="36" grpId="0"/>
      <p:bldP spid="37" grpId="0"/>
      <p:bldP spid="49" grpId="0" animBg="1"/>
      <p:bldP spid="4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8A75-E9B4-75F8-B79B-CCD8073D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TPRAC: </a:t>
            </a:r>
            <a:r>
              <a:rPr lang="en-US">
                <a:solidFill>
                  <a:srgbClr val="4EA72E"/>
                </a:solidFill>
              </a:rPr>
              <a:t>Empirical Security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180C6-1BE9-253C-1ACF-FAEF8DDF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E3D03-738A-8CB2-A7E1-76D5FED1B223}"/>
              </a:ext>
            </a:extLst>
          </p:cNvPr>
          <p:cNvSpPr/>
          <p:nvPr/>
        </p:nvSpPr>
        <p:spPr>
          <a:xfrm>
            <a:off x="0" y="5004276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TB-RFMs: Eliminate RFMs Caused by ABO 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 </a:t>
            </a:r>
            <a:r>
              <a:rPr lang="en-US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Prevent</a:t>
            </a:r>
            <a:r>
              <a:rPr lang="en-US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Timing Channels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11C32-E86A-771D-B352-F1052F801C6C}"/>
              </a:ext>
            </a:extLst>
          </p:cNvPr>
          <p:cNvSpPr txBox="1"/>
          <p:nvPr/>
        </p:nvSpPr>
        <p:spPr>
          <a:xfrm>
            <a:off x="1034410" y="897540"/>
            <a:ext cx="1059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 Triggering First RFM for Attacker </a:t>
            </a:r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2393A-33CE-4E3B-C587-15042B4D3ED8}"/>
              </a:ext>
            </a:extLst>
          </p:cNvPr>
          <p:cNvSpPr/>
          <p:nvPr/>
        </p:nvSpPr>
        <p:spPr>
          <a:xfrm>
            <a:off x="0" y="5756817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Please See the Paper for Detailed Security Analysis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106BAB-B197-9FDD-A998-3718F87D6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101781"/>
              </p:ext>
            </p:extLst>
          </p:nvPr>
        </p:nvGraphicFramePr>
        <p:xfrm>
          <a:off x="1925782" y="1080654"/>
          <a:ext cx="3643745" cy="366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>
            <a:extLst>
              <a:ext uri="{FF2B5EF4-FFF2-40B4-BE49-F238E27FC236}">
                <a16:creationId xmlns:a16="http://schemas.microsoft.com/office/drawing/2014/main" id="{18808800-FC30-6821-C1EF-EFED6EAFB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9456" y="1375588"/>
            <a:ext cx="2369126" cy="255910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F921500-7B79-B25B-C7DA-04915BE9E9B5}"/>
              </a:ext>
            </a:extLst>
          </p:cNvPr>
          <p:cNvGrpSpPr/>
          <p:nvPr/>
        </p:nvGrpSpPr>
        <p:grpSpPr>
          <a:xfrm>
            <a:off x="6553192" y="1080654"/>
            <a:ext cx="3643745" cy="3927450"/>
            <a:chOff x="6553192" y="1080654"/>
            <a:chExt cx="3643745" cy="3927450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71A8CF3-EF7D-D323-02AE-61491FABF4A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0660682"/>
                </p:ext>
              </p:extLst>
            </p:nvPr>
          </p:nvGraphicFramePr>
          <p:xfrm>
            <a:off x="6553192" y="1080654"/>
            <a:ext cx="3643745" cy="36619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43D5A9-98B6-2562-C0D6-07E2FDAF577B}"/>
                </a:ext>
              </a:extLst>
            </p:cNvPr>
            <p:cNvSpPr txBox="1"/>
            <p:nvPr/>
          </p:nvSpPr>
          <p:spPr>
            <a:xfrm>
              <a:off x="7702863" y="4607994"/>
              <a:ext cx="2006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4EA72E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With TPRAC</a:t>
              </a:r>
              <a:endParaRPr lang="en-US" sz="2000" b="1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B386FBA-9436-8EEB-A9E6-4B412EF31135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29085" y="1375001"/>
              <a:ext cx="2368800" cy="2559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085328-70FE-4AED-72C8-81EC458819DD}"/>
              </a:ext>
            </a:extLst>
          </p:cNvPr>
          <p:cNvSpPr txBox="1"/>
          <p:nvPr/>
        </p:nvSpPr>
        <p:spPr>
          <a:xfrm>
            <a:off x="2851444" y="4607994"/>
            <a:ext cx="236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Baseline PRAC</a:t>
            </a:r>
            <a:endParaRPr lang="en-US" sz="2000" b="1">
              <a:solidFill>
                <a:srgbClr val="E06666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2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3976-6101-770E-7C7E-ADECE130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TPRAC: </a:t>
            </a:r>
            <a:r>
              <a:rPr lang="en-US">
                <a:solidFill>
                  <a:srgbClr val="4EA72E"/>
                </a:solidFill>
              </a:rPr>
              <a:t>Performance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40F8-29B6-712F-58DC-781FB0BF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4D880F-69A8-006E-D2A2-9EB5134E1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941325"/>
              </p:ext>
            </p:extLst>
          </p:nvPr>
        </p:nvGraphicFramePr>
        <p:xfrm>
          <a:off x="367553" y="1573212"/>
          <a:ext cx="11456894" cy="3439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9924ED-5C6F-FE14-ED11-5933DB8E0392}"/>
              </a:ext>
            </a:extLst>
          </p:cNvPr>
          <p:cNvSpPr txBox="1"/>
          <p:nvPr/>
        </p:nvSpPr>
        <p:spPr>
          <a:xfrm>
            <a:off x="6912428" y="2297011"/>
            <a:ext cx="4441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err="1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RowHammer</a:t>
            </a:r>
            <a:r>
              <a:rPr lang="en-US" sz="1600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 Threshold (N</a:t>
            </a:r>
            <a:r>
              <a:rPr lang="en-US" sz="1600" baseline="-25000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RH</a:t>
            </a:r>
            <a:r>
              <a:rPr lang="en-US" sz="1600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) = </a:t>
            </a:r>
            <a:r>
              <a:rPr lang="en-US" sz="16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1024</a:t>
            </a:r>
            <a:endParaRPr lang="en-US" sz="1600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00FB6-5090-09EF-2CA1-E9D0F78E31B3}"/>
              </a:ext>
            </a:extLst>
          </p:cNvPr>
          <p:cNvSpPr/>
          <p:nvPr/>
        </p:nvSpPr>
        <p:spPr>
          <a:xfrm>
            <a:off x="-7750" y="5091502"/>
            <a:ext cx="12199750" cy="594000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TPRAC: Timing-Based RFMs </a:t>
            </a:r>
            <a:r>
              <a:rPr lang="en-US" sz="24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</a:t>
            </a:r>
            <a:r>
              <a:rPr lang="en-US" sz="24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 </a:t>
            </a:r>
            <a:r>
              <a:rPr lang="en-US" sz="2400">
                <a:solidFill>
                  <a:srgbClr val="4EA72E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Minimal Average Slowdown of 3.4%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9E969-09B2-167A-060F-F0D5B7C4DB85}"/>
              </a:ext>
            </a:extLst>
          </p:cNvPr>
          <p:cNvSpPr/>
          <p:nvPr/>
        </p:nvSpPr>
        <p:spPr>
          <a:xfrm>
            <a:off x="-7750" y="5819547"/>
            <a:ext cx="12199750" cy="594000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TPRAC w/ Targeted Refresh: Skip Several Timing-Based RFMs 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 </a:t>
            </a:r>
            <a:r>
              <a:rPr lang="en-US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Improve Performance</a:t>
            </a:r>
            <a:endParaRPr lang="en-US" sz="2400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5131C-CFAD-5B88-3F37-8108D767F647}"/>
              </a:ext>
            </a:extLst>
          </p:cNvPr>
          <p:cNvSpPr txBox="1"/>
          <p:nvPr/>
        </p:nvSpPr>
        <p:spPr>
          <a:xfrm>
            <a:off x="0" y="114987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Targeted Refresh: Perform </a:t>
            </a:r>
            <a:r>
              <a:rPr lang="en-US" sz="2000" err="1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RowHammer</a:t>
            </a: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 Mitigation During Periodic Refresh (</a:t>
            </a:r>
            <a:r>
              <a:rPr lang="en-US" sz="2000" err="1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tRFC</a:t>
            </a: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)</a:t>
            </a:r>
            <a:endParaRPr lang="en-US" sz="2000">
              <a:solidFill>
                <a:srgbClr val="00808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 animBg="0"/>
        </p:bldSub>
      </p:bldGraphic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6653-81DA-8E1D-EDDE-ECF2116D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4259-0290-7E7B-DCDF-F6588AD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 The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D0D59-4DCD-2C14-7014-C58F1C01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7466A-0A49-6508-0C68-8692FC438138}"/>
              </a:ext>
            </a:extLst>
          </p:cNvPr>
          <p:cNvSpPr txBox="1"/>
          <p:nvPr/>
        </p:nvSpPr>
        <p:spPr>
          <a:xfrm>
            <a:off x="769550" y="1575437"/>
            <a:ext cx="7294263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Detailed Security Analysis</a:t>
            </a:r>
            <a:endParaRPr lang="en-US" sz="2000">
              <a:cs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Required TB-Window for each </a:t>
            </a:r>
            <a:r>
              <a:rPr lang="en-US" sz="2000" err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RowHammer</a:t>
            </a: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Example of how TPRAC can prevent worst-case attacks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Additional Performance Evaluations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Sensitivity to PRAC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Sensitivity to Targeted Refresh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Sensitivity to </a:t>
            </a:r>
            <a:r>
              <a:rPr lang="en-US" sz="2000" err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RowHammer</a:t>
            </a: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Sensitivity to Activation Counter Reset</a:t>
            </a:r>
            <a:b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</a:br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Discussions on Alternative Mitigations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Obfuscation (Randomization)-Based Mitigations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Bank partitioning with per-bank RFM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B9F66-CC90-A041-7CC5-04C9B7BB7011}"/>
              </a:ext>
            </a:extLst>
          </p:cNvPr>
          <p:cNvSpPr txBox="1"/>
          <p:nvPr/>
        </p:nvSpPr>
        <p:spPr>
          <a:xfrm>
            <a:off x="9073587" y="1423686"/>
            <a:ext cx="181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Paper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27D666-4468-214E-93A1-5B0FCE14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29035" y="1946906"/>
            <a:ext cx="3906327" cy="39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7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2762-8F38-3021-5273-1E3AB37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DFB1-8C15-D76E-F255-CE37953D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C61B64-CFDA-74E5-C1C3-D49DF2E25A06}"/>
              </a:ext>
            </a:extLst>
          </p:cNvPr>
          <p:cNvSpPr/>
          <p:nvPr/>
        </p:nvSpPr>
        <p:spPr>
          <a:xfrm>
            <a:off x="271307" y="1152750"/>
            <a:ext cx="11649386" cy="10062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PRAC Can Backfire  </a:t>
            </a:r>
            <a:r>
              <a:rPr lang="en-US" sz="2400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Activity-Dependent RFMs Create Timing Channels</a:t>
            </a:r>
            <a:endParaRPr lang="en-US" sz="2400" b="1">
              <a:solidFill>
                <a:srgbClr val="E06666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  <a:sym typeface="Wingdings" panose="05000000000000000000" pitchFamily="2" charset="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E4F861-7E85-6E0A-F14F-BB1E780A807D}"/>
              </a:ext>
            </a:extLst>
          </p:cNvPr>
          <p:cNvSpPr/>
          <p:nvPr/>
        </p:nvSpPr>
        <p:spPr>
          <a:xfrm>
            <a:off x="271307" y="2296872"/>
            <a:ext cx="11649386" cy="10062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PRAC Timing Channels  </a:t>
            </a:r>
            <a:r>
              <a:rPr lang="en-US" sz="2400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Security-Driven and Uniquely Precise</a:t>
            </a:r>
            <a:endParaRPr lang="en-US" sz="2400" b="1">
              <a:solidFill>
                <a:srgbClr val="E06666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  <a:sym typeface="Wingdings" panose="05000000000000000000" pitchFamily="2" charset="2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60A7D1-3FC3-ACDA-4B70-B35A8437FC37}"/>
              </a:ext>
            </a:extLst>
          </p:cNvPr>
          <p:cNvSpPr/>
          <p:nvPr/>
        </p:nvSpPr>
        <p:spPr>
          <a:xfrm>
            <a:off x="271307" y="3440994"/>
            <a:ext cx="11649386" cy="10041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PRACLeak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 Attacks  </a:t>
            </a:r>
            <a:r>
              <a:rPr lang="en-US" sz="2400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Demonstrate Side-Channel and Covert-Channel Attacks</a:t>
            </a:r>
            <a:endParaRPr lang="en-US" sz="2400" b="1">
              <a:solidFill>
                <a:srgbClr val="E06666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  <a:sym typeface="Wingdings" panose="05000000000000000000" pitchFamily="2" charset="2"/>
            </a:endParaRP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AC924468-595F-F2B1-0E79-738393B71474}"/>
              </a:ext>
            </a:extLst>
          </p:cNvPr>
          <p:cNvSpPr txBox="1"/>
          <p:nvPr/>
        </p:nvSpPr>
        <p:spPr>
          <a:xfrm>
            <a:off x="962838" y="6118420"/>
            <a:ext cx="92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Merriweather 18pt" pitchFamily="2" charset="77"/>
                <a:ea typeface="Merriweather 18pt" pitchFamily="2" charset="77"/>
                <a:cs typeface="Merriweather 18pt" pitchFamily="2" charset="77"/>
                <a:hlinkClick r:id="rId4"/>
              </a:rPr>
              <a:t>https://</a:t>
            </a:r>
            <a:r>
              <a:rPr lang="en-US" sz="2400" b="1" err="1">
                <a:latin typeface="Merriweather 18pt" pitchFamily="2" charset="77"/>
                <a:ea typeface="Merriweather 18pt" pitchFamily="2" charset="77"/>
                <a:cs typeface="Merriweather 18pt" pitchFamily="2" charset="77"/>
                <a:hlinkClick r:id="rId4"/>
              </a:rPr>
              <a:t>github.com</a:t>
            </a:r>
            <a:r>
              <a:rPr lang="en-US" sz="2400" b="1">
                <a:latin typeface="Merriweather 18pt" pitchFamily="2" charset="77"/>
                <a:ea typeface="Merriweather 18pt" pitchFamily="2" charset="77"/>
                <a:cs typeface="Merriweather 18pt" pitchFamily="2" charset="77"/>
                <a:hlinkClick r:id="rId4"/>
              </a:rPr>
              <a:t>/STAR-Laboratory/PRAC_TC_ISCA25</a:t>
            </a:r>
            <a:endParaRPr lang="en-US" sz="24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8B510D18-259F-4EF7-167F-B806F97A6138}"/>
              </a:ext>
            </a:extLst>
          </p:cNvPr>
          <p:cNvSpPr txBox="1"/>
          <p:nvPr/>
        </p:nvSpPr>
        <p:spPr>
          <a:xfrm>
            <a:off x="962838" y="5672979"/>
            <a:ext cx="92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Our Work is Open Source and Artifact Evaluated: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32FA6F-DB2E-723C-0BBB-365D8A1B95E8}"/>
              </a:ext>
            </a:extLst>
          </p:cNvPr>
          <p:cNvGrpSpPr/>
          <p:nvPr/>
        </p:nvGrpSpPr>
        <p:grpSpPr>
          <a:xfrm>
            <a:off x="9699664" y="5619928"/>
            <a:ext cx="2221029" cy="736422"/>
            <a:chOff x="8452432" y="0"/>
            <a:chExt cx="3722634" cy="1234306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A4B6D2DC-F1B4-5D3B-2ACC-959B109AB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3310" y="0"/>
              <a:ext cx="1240878" cy="123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6C318C-23C6-C2CD-E2DE-4645F8003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2432" y="0"/>
              <a:ext cx="1240878" cy="123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BC5D6CC4-50B6-D294-461D-8D49F2CBF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4188" y="0"/>
              <a:ext cx="1240878" cy="123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FB4AC6-E8F3-8784-F432-7458DDFA1D12}"/>
              </a:ext>
            </a:extLst>
          </p:cNvPr>
          <p:cNvSpPr/>
          <p:nvPr/>
        </p:nvSpPr>
        <p:spPr>
          <a:xfrm>
            <a:off x="271307" y="4585116"/>
            <a:ext cx="11649386" cy="10062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TPRAC:</a:t>
            </a:r>
            <a:r>
              <a:rPr lang="en-US" sz="2400" b="1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 </a:t>
            </a:r>
            <a:r>
              <a:rPr lang="en-US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Activity-Independent</a:t>
            </a:r>
            <a:r>
              <a:rPr lang="en-US" sz="2400" b="1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 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Timing-Based RFM  </a:t>
            </a:r>
            <a:r>
              <a:rPr lang="en-US" sz="24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anose="05000000000000000000" pitchFamily="2" charset="2"/>
              </a:rPr>
              <a:t>Eliminates Timing Channels </a:t>
            </a:r>
            <a:endParaRPr lang="en-US" sz="2400" b="1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582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7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79CC4-EE83-8596-C22D-34D658EF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92746-7322-E8CA-098A-66C015912523}"/>
              </a:ext>
            </a:extLst>
          </p:cNvPr>
          <p:cNvSpPr txBox="1"/>
          <p:nvPr/>
        </p:nvSpPr>
        <p:spPr>
          <a:xfrm>
            <a:off x="1046646" y="1509862"/>
            <a:ext cx="181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Paper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FCA996-EA50-4CFB-C64D-60B223A17C0C}"/>
              </a:ext>
            </a:extLst>
          </p:cNvPr>
          <p:cNvSpPr txBox="1"/>
          <p:nvPr/>
        </p:nvSpPr>
        <p:spPr>
          <a:xfrm>
            <a:off x="9435176" y="1509862"/>
            <a:ext cx="181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Code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89A0A-866D-2445-EB6F-6352FFFA2FC6}"/>
              </a:ext>
            </a:extLst>
          </p:cNvPr>
          <p:cNvSpPr txBox="1"/>
          <p:nvPr/>
        </p:nvSpPr>
        <p:spPr>
          <a:xfrm>
            <a:off x="5159873" y="1493325"/>
            <a:ext cx="197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Homepage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C9BC5-0787-5FA8-23B7-8D27C8250CB8}"/>
              </a:ext>
            </a:extLst>
          </p:cNvPr>
          <p:cNvGrpSpPr/>
          <p:nvPr/>
        </p:nvGrpSpPr>
        <p:grpSpPr>
          <a:xfrm>
            <a:off x="9658943" y="5619928"/>
            <a:ext cx="2221029" cy="736422"/>
            <a:chOff x="8452432" y="0"/>
            <a:chExt cx="3722634" cy="1234306"/>
          </a:xfrm>
        </p:grpSpPr>
        <p:pic>
          <p:nvPicPr>
            <p:cNvPr id="16" name="Picture 10">
              <a:extLst>
                <a:ext uri="{FF2B5EF4-FFF2-40B4-BE49-F238E27FC236}">
                  <a16:creationId xmlns:a16="http://schemas.microsoft.com/office/drawing/2014/main" id="{B1CF247B-DAAA-D630-AFC6-9371E8510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3310" y="0"/>
              <a:ext cx="1240878" cy="123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id="{6801740D-19D3-3268-3F3C-A69187C79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2432" y="0"/>
              <a:ext cx="1240878" cy="123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4">
              <a:extLst>
                <a:ext uri="{FF2B5EF4-FFF2-40B4-BE49-F238E27FC236}">
                  <a16:creationId xmlns:a16="http://schemas.microsoft.com/office/drawing/2014/main" id="{0B9A3424-E4C0-8364-E540-CC7211CF1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4188" y="0"/>
              <a:ext cx="1240878" cy="123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F7C3F38-F990-60D0-3DDA-A32C794A1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68" y="2016545"/>
            <a:ext cx="3466381" cy="3466381"/>
          </a:xfrm>
          <a:prstGeom prst="rect">
            <a:avLst/>
          </a:prstGeom>
        </p:spPr>
      </p:pic>
      <p:pic>
        <p:nvPicPr>
          <p:cNvPr id="37" name="Picture 36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CD131A83-8E21-9CF9-A674-BA64F2360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6334" y="2016545"/>
            <a:ext cx="3466380" cy="34663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7724DF-B773-194D-6504-B8511D8B3131}"/>
              </a:ext>
            </a:extLst>
          </p:cNvPr>
          <p:cNvSpPr txBox="1">
            <a:spLocks/>
          </p:cNvSpPr>
          <p:nvPr/>
        </p:nvSpPr>
        <p:spPr>
          <a:xfrm>
            <a:off x="0" y="136525"/>
            <a:ext cx="12192000" cy="767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Thank You! Any Questions?</a:t>
            </a:r>
          </a:p>
        </p:txBody>
      </p:sp>
      <p:pic>
        <p:nvPicPr>
          <p:cNvPr id="6" name="Picture 5" descr="A qr code with a cat&#10;&#10;AI-generated content may be incorrect.">
            <a:extLst>
              <a:ext uri="{FF2B5EF4-FFF2-40B4-BE49-F238E27FC236}">
                <a16:creationId xmlns:a16="http://schemas.microsoft.com/office/drawing/2014/main" id="{4335658E-6805-32D4-79DA-AE32129BC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600" y="2016545"/>
            <a:ext cx="3466381" cy="34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E2A5-9BA8-EBEC-4090-7C6AAA23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</a:t>
            </a:r>
            <a:r>
              <a:rPr lang="en-US" b="1" err="1"/>
              <a:t>RowHammer</a:t>
            </a:r>
            <a:r>
              <a:rPr lang="en-US" b="1"/>
              <a:t> Vulnerability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B39AF-328D-2B2C-2D41-F16EDB8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D460AC-2C0E-4A8A-28BF-0703ED014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280843"/>
              </p:ext>
            </p:extLst>
          </p:nvPr>
        </p:nvGraphicFramePr>
        <p:xfrm>
          <a:off x="5257409" y="2304177"/>
          <a:ext cx="6820935" cy="4404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8E05D1-BA19-EA82-CFFD-313F15012D84}"/>
              </a:ext>
            </a:extLst>
          </p:cNvPr>
          <p:cNvSpPr txBox="1"/>
          <p:nvPr/>
        </p:nvSpPr>
        <p:spPr>
          <a:xfrm>
            <a:off x="5253610" y="1299004"/>
            <a:ext cx="69358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err="1">
                <a:latin typeface="Merriweather 18pt"/>
                <a:ea typeface="Merriweather 18pt" pitchFamily="2" charset="77"/>
                <a:cs typeface="Merriweather 18pt" pitchFamily="2" charset="77"/>
              </a:rPr>
              <a:t>RowHammer</a:t>
            </a:r>
            <a:r>
              <a:rPr lang="en-US" sz="2400" b="1">
                <a:latin typeface="Merriweather 18pt"/>
                <a:ea typeface="Merriweather 18pt" pitchFamily="2" charset="77"/>
                <a:cs typeface="Merriweather 18pt" pitchFamily="2" charset="77"/>
              </a:rPr>
              <a:t> Threshold: </a:t>
            </a:r>
            <a:br>
              <a:rPr lang="en-US" sz="2400" b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</a:br>
            <a:r>
              <a:rPr lang="en-US" sz="2400">
                <a:solidFill>
                  <a:srgbClr val="4EA72E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Min. Required Activations for Bit-Flips</a:t>
            </a: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4D71ABAD-D53C-C338-5F5F-02347A600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0787" y="4254806"/>
            <a:ext cx="497511" cy="497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F265DC-584F-6A18-F685-ED1BF2F62DE6}"/>
              </a:ext>
            </a:extLst>
          </p:cNvPr>
          <p:cNvSpPr txBox="1"/>
          <p:nvPr/>
        </p:nvSpPr>
        <p:spPr>
          <a:xfrm>
            <a:off x="7617203" y="2634875"/>
            <a:ext cx="3276308" cy="40011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000" b="1">
                <a:solidFill>
                  <a:srgbClr val="E06666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14X Drop in Threshold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8384D0-FF10-3C01-13B3-21BDC642522C}"/>
              </a:ext>
            </a:extLst>
          </p:cNvPr>
          <p:cNvSpPr txBox="1"/>
          <p:nvPr/>
        </p:nvSpPr>
        <p:spPr>
          <a:xfrm>
            <a:off x="67512" y="3425839"/>
            <a:ext cx="110061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474C9E-20F5-B858-05EF-F91A81DB9734}"/>
              </a:ext>
            </a:extLst>
          </p:cNvPr>
          <p:cNvSpPr txBox="1"/>
          <p:nvPr/>
        </p:nvSpPr>
        <p:spPr>
          <a:xfrm>
            <a:off x="2315442" y="1337216"/>
            <a:ext cx="22797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err="1">
                <a:latin typeface="Merriweather 18pt"/>
                <a:ea typeface="Merriweather 18pt" pitchFamily="2" charset="77"/>
                <a:cs typeface="Arial"/>
              </a:rPr>
              <a:t>RowHammer</a:t>
            </a:r>
            <a:endParaRPr lang="en-US" sz="2400" b="1">
              <a:latin typeface="Arial"/>
              <a:ea typeface="Merriweather 18pt" pitchFamily="2" charset="77"/>
              <a:cs typeface="Arial"/>
            </a:endParaRPr>
          </a:p>
        </p:txBody>
      </p:sp>
      <p:pic>
        <p:nvPicPr>
          <p:cNvPr id="36" name="Graphic 35" descr="Hammer with solid fill">
            <a:extLst>
              <a:ext uri="{FF2B5EF4-FFF2-40B4-BE49-F238E27FC236}">
                <a16:creationId xmlns:a16="http://schemas.microsoft.com/office/drawing/2014/main" id="{2E117F8F-1C9A-5528-C050-F5609E17B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0877" y="1326141"/>
            <a:ext cx="1077218" cy="1077218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7E4DCD26-A4FE-FFAE-1448-62F47DC4379F}"/>
              </a:ext>
            </a:extLst>
          </p:cNvPr>
          <p:cNvSpPr/>
          <p:nvPr/>
        </p:nvSpPr>
        <p:spPr>
          <a:xfrm>
            <a:off x="1151168" y="3466634"/>
            <a:ext cx="589051" cy="355598"/>
          </a:xfrm>
          <a:prstGeom prst="rightArrow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E06666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C8E274-C568-A0B4-E7C6-53D1FB1BEBF3}"/>
              </a:ext>
            </a:extLst>
          </p:cNvPr>
          <p:cNvSpPr/>
          <p:nvPr/>
        </p:nvSpPr>
        <p:spPr>
          <a:xfrm>
            <a:off x="1740219" y="3413114"/>
            <a:ext cx="3441611" cy="4897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Row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E2E0E-63BD-52FE-90BD-8A34407C7F39}"/>
              </a:ext>
            </a:extLst>
          </p:cNvPr>
          <p:cNvSpPr/>
          <p:nvPr/>
        </p:nvSpPr>
        <p:spPr>
          <a:xfrm>
            <a:off x="1740219" y="2927743"/>
            <a:ext cx="3441611" cy="4897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Row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F3D22-3CD5-91D0-77D2-9A7D4CD4E771}"/>
              </a:ext>
            </a:extLst>
          </p:cNvPr>
          <p:cNvSpPr/>
          <p:nvPr/>
        </p:nvSpPr>
        <p:spPr>
          <a:xfrm>
            <a:off x="1740219" y="2442372"/>
            <a:ext cx="3441611" cy="4897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Row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BA3EF5-FF7D-A742-853D-6ADB77EAB89D}"/>
              </a:ext>
            </a:extLst>
          </p:cNvPr>
          <p:cNvSpPr/>
          <p:nvPr/>
        </p:nvSpPr>
        <p:spPr>
          <a:xfrm>
            <a:off x="1740219" y="4383856"/>
            <a:ext cx="3441611" cy="4897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Row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9C23A5-44FE-DAF9-EE3F-096CCCBDB3F6}"/>
              </a:ext>
            </a:extLst>
          </p:cNvPr>
          <p:cNvSpPr/>
          <p:nvPr/>
        </p:nvSpPr>
        <p:spPr>
          <a:xfrm>
            <a:off x="1740219" y="3898485"/>
            <a:ext cx="3441611" cy="4897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Row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73C9E9-0E34-87FA-E210-A4208ABDCA29}"/>
              </a:ext>
            </a:extLst>
          </p:cNvPr>
          <p:cNvSpPr/>
          <p:nvPr/>
        </p:nvSpPr>
        <p:spPr>
          <a:xfrm>
            <a:off x="1740219" y="1957001"/>
            <a:ext cx="3441611" cy="4897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Row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3D625E-8D9E-9089-A596-AC5155E602D9}"/>
              </a:ext>
            </a:extLst>
          </p:cNvPr>
          <p:cNvSpPr/>
          <p:nvPr/>
        </p:nvSpPr>
        <p:spPr>
          <a:xfrm>
            <a:off x="1740219" y="4869224"/>
            <a:ext cx="3441611" cy="4897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D3E88-BCDC-02DF-D032-32CCD8A2E3D4}"/>
              </a:ext>
            </a:extLst>
          </p:cNvPr>
          <p:cNvSpPr/>
          <p:nvPr/>
        </p:nvSpPr>
        <p:spPr>
          <a:xfrm>
            <a:off x="1740219" y="2927743"/>
            <a:ext cx="3441611" cy="489730"/>
          </a:xfrm>
          <a:prstGeom prst="rect">
            <a:avLst/>
          </a:prstGeom>
          <a:solidFill>
            <a:srgbClr val="FFF2CD"/>
          </a:solidFill>
          <a:ln w="28575">
            <a:solidFill>
              <a:srgbClr val="E4C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Victim Row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FDEDF5-FE31-A6C3-A062-849D04C7B179}"/>
              </a:ext>
            </a:extLst>
          </p:cNvPr>
          <p:cNvSpPr/>
          <p:nvPr/>
        </p:nvSpPr>
        <p:spPr>
          <a:xfrm>
            <a:off x="1740219" y="2442372"/>
            <a:ext cx="3441611" cy="489730"/>
          </a:xfrm>
          <a:prstGeom prst="rect">
            <a:avLst/>
          </a:prstGeom>
          <a:solidFill>
            <a:srgbClr val="FFF2CD"/>
          </a:solidFill>
          <a:ln w="28575">
            <a:solidFill>
              <a:srgbClr val="E4C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Victim Row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1C119-ED44-131C-2F27-642D6EA4B45D}"/>
              </a:ext>
            </a:extLst>
          </p:cNvPr>
          <p:cNvSpPr/>
          <p:nvPr/>
        </p:nvSpPr>
        <p:spPr>
          <a:xfrm>
            <a:off x="1740219" y="3898485"/>
            <a:ext cx="3441611" cy="489730"/>
          </a:xfrm>
          <a:prstGeom prst="rect">
            <a:avLst/>
          </a:prstGeom>
          <a:solidFill>
            <a:srgbClr val="FFF2CD"/>
          </a:solidFill>
          <a:ln w="28575">
            <a:solidFill>
              <a:srgbClr val="E4C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Victim Row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AC162F-99CD-C1AD-A476-A14D3AEC4768}"/>
              </a:ext>
            </a:extLst>
          </p:cNvPr>
          <p:cNvSpPr/>
          <p:nvPr/>
        </p:nvSpPr>
        <p:spPr>
          <a:xfrm>
            <a:off x="1740219" y="4383856"/>
            <a:ext cx="3441611" cy="489730"/>
          </a:xfrm>
          <a:prstGeom prst="rect">
            <a:avLst/>
          </a:prstGeom>
          <a:solidFill>
            <a:srgbClr val="FFF2CD"/>
          </a:solidFill>
          <a:ln w="28575">
            <a:solidFill>
              <a:srgbClr val="E4C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Victim Row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4765E9-3C18-5D48-41C2-E0A4FF2BE6CB}"/>
              </a:ext>
            </a:extLst>
          </p:cNvPr>
          <p:cNvSpPr/>
          <p:nvPr/>
        </p:nvSpPr>
        <p:spPr>
          <a:xfrm>
            <a:off x="1740219" y="3417859"/>
            <a:ext cx="3441611" cy="489730"/>
          </a:xfrm>
          <a:prstGeom prst="rect">
            <a:avLst/>
          </a:prstGeom>
          <a:solidFill>
            <a:srgbClr val="F4CCCC"/>
          </a:solidFill>
          <a:ln w="28575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Aggressor Row</a:t>
            </a:r>
          </a:p>
        </p:txBody>
      </p:sp>
      <p:sp>
        <p:nvSpPr>
          <p:cNvPr id="40" name="Multiplication Sign 367">
            <a:extLst>
              <a:ext uri="{FF2B5EF4-FFF2-40B4-BE49-F238E27FC236}">
                <a16:creationId xmlns:a16="http://schemas.microsoft.com/office/drawing/2014/main" id="{474696AC-4BD6-79F4-3BE2-53D72C771D68}"/>
              </a:ext>
            </a:extLst>
          </p:cNvPr>
          <p:cNvSpPr/>
          <p:nvPr/>
        </p:nvSpPr>
        <p:spPr>
          <a:xfrm>
            <a:off x="1907074" y="2911004"/>
            <a:ext cx="489856" cy="480507"/>
          </a:xfrm>
          <a:prstGeom prst="mathMultiply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4" name="Multiplication Sign 367">
            <a:extLst>
              <a:ext uri="{FF2B5EF4-FFF2-40B4-BE49-F238E27FC236}">
                <a16:creationId xmlns:a16="http://schemas.microsoft.com/office/drawing/2014/main" id="{A7A80665-E1E1-99E1-D4B7-E06C803F2730}"/>
              </a:ext>
            </a:extLst>
          </p:cNvPr>
          <p:cNvSpPr/>
          <p:nvPr/>
        </p:nvSpPr>
        <p:spPr>
          <a:xfrm>
            <a:off x="4360821" y="2429091"/>
            <a:ext cx="489856" cy="480507"/>
          </a:xfrm>
          <a:prstGeom prst="mathMultiply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8" name="Multiplication Sign 367">
            <a:extLst>
              <a:ext uri="{FF2B5EF4-FFF2-40B4-BE49-F238E27FC236}">
                <a16:creationId xmlns:a16="http://schemas.microsoft.com/office/drawing/2014/main" id="{9E5EE57D-6120-B87F-4D4B-7CA5034DC510}"/>
              </a:ext>
            </a:extLst>
          </p:cNvPr>
          <p:cNvSpPr/>
          <p:nvPr/>
        </p:nvSpPr>
        <p:spPr>
          <a:xfrm>
            <a:off x="4291764" y="3926558"/>
            <a:ext cx="489856" cy="480507"/>
          </a:xfrm>
          <a:prstGeom prst="mathMultiply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51" name="Multiplication Sign 367">
            <a:extLst>
              <a:ext uri="{FF2B5EF4-FFF2-40B4-BE49-F238E27FC236}">
                <a16:creationId xmlns:a16="http://schemas.microsoft.com/office/drawing/2014/main" id="{4B49F468-4550-09BF-A624-367031EC411B}"/>
              </a:ext>
            </a:extLst>
          </p:cNvPr>
          <p:cNvSpPr/>
          <p:nvPr/>
        </p:nvSpPr>
        <p:spPr>
          <a:xfrm>
            <a:off x="1824539" y="3899699"/>
            <a:ext cx="489856" cy="480507"/>
          </a:xfrm>
          <a:prstGeom prst="mathMultiply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6" name="Multiplication Sign 367">
            <a:extLst>
              <a:ext uri="{FF2B5EF4-FFF2-40B4-BE49-F238E27FC236}">
                <a16:creationId xmlns:a16="http://schemas.microsoft.com/office/drawing/2014/main" id="{8DD8EA1C-1D9A-93FA-4334-3FBE9435F843}"/>
              </a:ext>
            </a:extLst>
          </p:cNvPr>
          <p:cNvSpPr/>
          <p:nvPr/>
        </p:nvSpPr>
        <p:spPr>
          <a:xfrm>
            <a:off x="2150293" y="4390634"/>
            <a:ext cx="489856" cy="480507"/>
          </a:xfrm>
          <a:prstGeom prst="mathMultiply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D4A139-C728-0CF4-53C7-E9C9030369AA}"/>
              </a:ext>
            </a:extLst>
          </p:cNvPr>
          <p:cNvCxnSpPr>
            <a:cxnSpLocks/>
          </p:cNvCxnSpPr>
          <p:nvPr/>
        </p:nvCxnSpPr>
        <p:spPr>
          <a:xfrm>
            <a:off x="7345591" y="2922018"/>
            <a:ext cx="3472341" cy="1106995"/>
          </a:xfrm>
          <a:prstGeom prst="straightConnector1">
            <a:avLst/>
          </a:prstGeom>
          <a:ln w="57150">
            <a:solidFill>
              <a:srgbClr val="E0666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Multiplication Sign 367">
            <a:extLst>
              <a:ext uri="{FF2B5EF4-FFF2-40B4-BE49-F238E27FC236}">
                <a16:creationId xmlns:a16="http://schemas.microsoft.com/office/drawing/2014/main" id="{E50CCA41-394A-E172-DC4D-768C00D4A180}"/>
              </a:ext>
            </a:extLst>
          </p:cNvPr>
          <p:cNvSpPr/>
          <p:nvPr/>
        </p:nvSpPr>
        <p:spPr>
          <a:xfrm>
            <a:off x="4291764" y="2941711"/>
            <a:ext cx="489856" cy="480507"/>
          </a:xfrm>
          <a:prstGeom prst="mathMultiply">
            <a:avLst/>
          </a:prstGeom>
          <a:solidFill>
            <a:srgbClr val="E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6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AA163-E4DC-F2BD-DAEF-87C6F4D73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BD34-5C02-8F1D-4D2C-B3F82A8D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The </a:t>
            </a:r>
            <a:r>
              <a:rPr lang="en-US" b="1" err="1"/>
              <a:t>RowHammer</a:t>
            </a:r>
            <a:r>
              <a:rPr lang="en-US" b="1"/>
              <a:t> Vulnerability: </a:t>
            </a:r>
            <a:r>
              <a:rPr lang="en-US" b="1" err="1"/>
              <a:t>RowHammer</a:t>
            </a:r>
            <a:r>
              <a:rPr lang="en-US" b="1"/>
              <a:t> Attacks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B7B83-A70E-32AE-5A9B-04EF9F35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130B56-1FF6-2362-A849-5D18D198F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37" y="1149693"/>
            <a:ext cx="1561102" cy="1561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B68F9A-5925-7475-513D-2E504FB16809}"/>
              </a:ext>
            </a:extLst>
          </p:cNvPr>
          <p:cNvSpPr txBox="1"/>
          <p:nvPr/>
        </p:nvSpPr>
        <p:spPr>
          <a:xfrm>
            <a:off x="1914676" y="1699412"/>
            <a:ext cx="309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Security Breaches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4D6E0C-A40C-7799-669C-922A75330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37" y="3052236"/>
            <a:ext cx="1561102" cy="15611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1A2311-4A88-3AF7-7539-9AC7A5D3A062}"/>
              </a:ext>
            </a:extLst>
          </p:cNvPr>
          <p:cNvSpPr txBox="1"/>
          <p:nvPr/>
        </p:nvSpPr>
        <p:spPr>
          <a:xfrm>
            <a:off x="1354031" y="3417289"/>
            <a:ext cx="446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Performance Degradation</a:t>
            </a:r>
            <a:b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</a:br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(Denial-of-Service)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B1BA31-8385-F06C-7F87-A61BBD24B484}"/>
              </a:ext>
            </a:extLst>
          </p:cNvPr>
          <p:cNvGrpSpPr/>
          <p:nvPr/>
        </p:nvGrpSpPr>
        <p:grpSpPr>
          <a:xfrm>
            <a:off x="258288" y="4954780"/>
            <a:ext cx="1562400" cy="1561102"/>
            <a:chOff x="8962423" y="2932428"/>
            <a:chExt cx="2391377" cy="23181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0139005-0347-E3ED-0A87-3DDB3B8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2423" y="3096202"/>
              <a:ext cx="2154340" cy="215434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88E8030-43FA-BE67-9371-CE77BC055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59604" y="2932428"/>
              <a:ext cx="1294196" cy="129419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E24A6B-D910-44ED-4D5A-6FA1C85D7865}"/>
              </a:ext>
            </a:extLst>
          </p:cNvPr>
          <p:cNvSpPr txBox="1"/>
          <p:nvPr/>
        </p:nvSpPr>
        <p:spPr>
          <a:xfrm>
            <a:off x="1611065" y="5504499"/>
            <a:ext cx="3697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ML Model Corruption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431A104E-289A-7704-873F-D76715B88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609836"/>
              </p:ext>
            </p:extLst>
          </p:nvPr>
        </p:nvGraphicFramePr>
        <p:xfrm>
          <a:off x="5257409" y="2304177"/>
          <a:ext cx="6820935" cy="4404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DCC9EE2-E434-5D03-B332-3EFC7FAED47D}"/>
              </a:ext>
            </a:extLst>
          </p:cNvPr>
          <p:cNvSpPr txBox="1"/>
          <p:nvPr/>
        </p:nvSpPr>
        <p:spPr>
          <a:xfrm>
            <a:off x="5253610" y="1299004"/>
            <a:ext cx="69358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err="1">
                <a:latin typeface="Merriweather 18pt"/>
                <a:ea typeface="Merriweather 18pt" pitchFamily="2" charset="77"/>
                <a:cs typeface="Merriweather 18pt" pitchFamily="2" charset="77"/>
              </a:rPr>
              <a:t>RowHammer</a:t>
            </a:r>
            <a:r>
              <a:rPr lang="en-US" sz="2400" b="1">
                <a:latin typeface="Merriweather 18pt"/>
                <a:ea typeface="Merriweather 18pt" pitchFamily="2" charset="77"/>
                <a:cs typeface="Merriweather 18pt" pitchFamily="2" charset="77"/>
              </a:rPr>
              <a:t> Threshold:</a:t>
            </a:r>
            <a:r>
              <a:rPr lang="en-US" sz="2400">
                <a:latin typeface="Merriweather 18pt"/>
                <a:ea typeface="Merriweather 18pt" pitchFamily="2" charset="77"/>
                <a:cs typeface="Merriweather 18pt" pitchFamily="2" charset="77"/>
              </a:rPr>
              <a:t> </a:t>
            </a:r>
            <a:b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</a:br>
            <a:r>
              <a:rPr lang="en-US" sz="2400">
                <a:solidFill>
                  <a:srgbClr val="4EA72E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Min. Required Activations for Bit-Flips</a:t>
            </a:r>
          </a:p>
        </p:txBody>
      </p:sp>
      <p:pic>
        <p:nvPicPr>
          <p:cNvPr id="24" name="Graphic 23" descr="Question Mark with solid fill">
            <a:extLst>
              <a:ext uri="{FF2B5EF4-FFF2-40B4-BE49-F238E27FC236}">
                <a16:creationId xmlns:a16="http://schemas.microsoft.com/office/drawing/2014/main" id="{33DBA5EA-A546-A9F6-B429-8ADC5C1B1F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0787" y="4254806"/>
            <a:ext cx="497511" cy="49751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DB4685-9F36-0E55-7F95-703962C276D1}"/>
              </a:ext>
            </a:extLst>
          </p:cNvPr>
          <p:cNvCxnSpPr>
            <a:cxnSpLocks/>
          </p:cNvCxnSpPr>
          <p:nvPr/>
        </p:nvCxnSpPr>
        <p:spPr>
          <a:xfrm>
            <a:off x="7345591" y="2922018"/>
            <a:ext cx="3472341" cy="1106995"/>
          </a:xfrm>
          <a:prstGeom prst="straightConnector1">
            <a:avLst/>
          </a:prstGeom>
          <a:ln w="57150">
            <a:solidFill>
              <a:srgbClr val="E0666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981398-9248-DCA6-D381-DE8755B665FC}"/>
              </a:ext>
            </a:extLst>
          </p:cNvPr>
          <p:cNvSpPr txBox="1"/>
          <p:nvPr/>
        </p:nvSpPr>
        <p:spPr>
          <a:xfrm>
            <a:off x="7617203" y="2634875"/>
            <a:ext cx="3276308" cy="40011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000" b="1">
                <a:solidFill>
                  <a:srgbClr val="E06666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14X Drop in Threshold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41F779E-F0E2-2004-17A8-635B5F6CF094}"/>
              </a:ext>
            </a:extLst>
          </p:cNvPr>
          <p:cNvSpPr/>
          <p:nvPr/>
        </p:nvSpPr>
        <p:spPr>
          <a:xfrm>
            <a:off x="7453424" y="2877596"/>
            <a:ext cx="3900374" cy="23333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637F9-0B57-DE71-D4E1-1E56136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Merriweather 18pt"/>
              </a:rPr>
              <a:t>Per Row Activation Counting (PRAC)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04D68-6AC4-2CFA-7741-74CC771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6D4A1-388C-879A-1626-7DF50462429F}"/>
              </a:ext>
            </a:extLst>
          </p:cNvPr>
          <p:cNvSpPr/>
          <p:nvPr/>
        </p:nvSpPr>
        <p:spPr>
          <a:xfrm>
            <a:off x="7745349" y="3053266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D700C-E8DC-6B06-595C-A63D138D274D}"/>
              </a:ext>
            </a:extLst>
          </p:cNvPr>
          <p:cNvSpPr/>
          <p:nvPr/>
        </p:nvSpPr>
        <p:spPr>
          <a:xfrm>
            <a:off x="8127547" y="3053266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28F25-0C06-5F5D-DE99-3484565ECE4F}"/>
              </a:ext>
            </a:extLst>
          </p:cNvPr>
          <p:cNvSpPr/>
          <p:nvPr/>
        </p:nvSpPr>
        <p:spPr>
          <a:xfrm>
            <a:off x="8509745" y="3053266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C21EC9-8CFC-5580-03DA-D22C421DBF30}"/>
              </a:ext>
            </a:extLst>
          </p:cNvPr>
          <p:cNvSpPr/>
          <p:nvPr/>
        </p:nvSpPr>
        <p:spPr>
          <a:xfrm>
            <a:off x="8891943" y="3053266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B1EF65-F4E7-1CBB-2020-5583721EE956}"/>
              </a:ext>
            </a:extLst>
          </p:cNvPr>
          <p:cNvSpPr/>
          <p:nvPr/>
        </p:nvSpPr>
        <p:spPr>
          <a:xfrm>
            <a:off x="9274141" y="3053266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BF0423-0415-1E4F-9C0A-6FD524412516}"/>
              </a:ext>
            </a:extLst>
          </p:cNvPr>
          <p:cNvSpPr/>
          <p:nvPr/>
        </p:nvSpPr>
        <p:spPr>
          <a:xfrm>
            <a:off x="9656339" y="3053266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CF1DB-8168-810D-7661-2988C7235177}"/>
              </a:ext>
            </a:extLst>
          </p:cNvPr>
          <p:cNvSpPr/>
          <p:nvPr/>
        </p:nvSpPr>
        <p:spPr>
          <a:xfrm>
            <a:off x="7745349" y="3445523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80C51E-2D37-FAA5-CEED-EF0DEE638A79}"/>
              </a:ext>
            </a:extLst>
          </p:cNvPr>
          <p:cNvSpPr/>
          <p:nvPr/>
        </p:nvSpPr>
        <p:spPr>
          <a:xfrm>
            <a:off x="8127547" y="3445523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630BE7-1E93-CA33-10F2-14D7EB4AD3C7}"/>
              </a:ext>
            </a:extLst>
          </p:cNvPr>
          <p:cNvSpPr/>
          <p:nvPr/>
        </p:nvSpPr>
        <p:spPr>
          <a:xfrm>
            <a:off x="8509745" y="3445523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F6FA0F-CB0C-E175-14D0-FA148E11D8B9}"/>
              </a:ext>
            </a:extLst>
          </p:cNvPr>
          <p:cNvSpPr/>
          <p:nvPr/>
        </p:nvSpPr>
        <p:spPr>
          <a:xfrm>
            <a:off x="8891943" y="3445523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0EDA3-3085-9CD0-5568-41A62381E9BE}"/>
              </a:ext>
            </a:extLst>
          </p:cNvPr>
          <p:cNvSpPr/>
          <p:nvPr/>
        </p:nvSpPr>
        <p:spPr>
          <a:xfrm>
            <a:off x="9274141" y="3445523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273D31-8EFC-BE5D-7CAB-D52E699CFB0B}"/>
              </a:ext>
            </a:extLst>
          </p:cNvPr>
          <p:cNvSpPr/>
          <p:nvPr/>
        </p:nvSpPr>
        <p:spPr>
          <a:xfrm>
            <a:off x="9656339" y="3445523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D21E24-188F-5312-7000-4A60809B31CE}"/>
              </a:ext>
            </a:extLst>
          </p:cNvPr>
          <p:cNvSpPr/>
          <p:nvPr/>
        </p:nvSpPr>
        <p:spPr>
          <a:xfrm>
            <a:off x="7745349" y="3837780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A48729-D7AE-1A1E-70C0-A0D5E9F1318A}"/>
              </a:ext>
            </a:extLst>
          </p:cNvPr>
          <p:cNvSpPr/>
          <p:nvPr/>
        </p:nvSpPr>
        <p:spPr>
          <a:xfrm>
            <a:off x="8127547" y="3837780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BE9639-B215-33E7-C62C-DBCEEEB99C65}"/>
              </a:ext>
            </a:extLst>
          </p:cNvPr>
          <p:cNvSpPr/>
          <p:nvPr/>
        </p:nvSpPr>
        <p:spPr>
          <a:xfrm>
            <a:off x="8509745" y="3837780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45AC8E-2A6C-07C3-6FE5-E8A0CE2EC503}"/>
              </a:ext>
            </a:extLst>
          </p:cNvPr>
          <p:cNvSpPr/>
          <p:nvPr/>
        </p:nvSpPr>
        <p:spPr>
          <a:xfrm>
            <a:off x="8891943" y="3837780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2A90C1-66BA-CC53-C54B-4F9DECFD08DD}"/>
              </a:ext>
            </a:extLst>
          </p:cNvPr>
          <p:cNvSpPr/>
          <p:nvPr/>
        </p:nvSpPr>
        <p:spPr>
          <a:xfrm>
            <a:off x="9274141" y="3837780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832D43-EF68-C880-DD88-5BC5E0A23B7A}"/>
              </a:ext>
            </a:extLst>
          </p:cNvPr>
          <p:cNvSpPr/>
          <p:nvPr/>
        </p:nvSpPr>
        <p:spPr>
          <a:xfrm>
            <a:off x="9656339" y="3837780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FFADAE-F469-3A4C-F59A-80C2DE65B6B8}"/>
              </a:ext>
            </a:extLst>
          </p:cNvPr>
          <p:cNvSpPr/>
          <p:nvPr/>
        </p:nvSpPr>
        <p:spPr>
          <a:xfrm>
            <a:off x="7745349" y="4230037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BADF1A-5D35-107D-DDC8-EBF903652C37}"/>
              </a:ext>
            </a:extLst>
          </p:cNvPr>
          <p:cNvSpPr/>
          <p:nvPr/>
        </p:nvSpPr>
        <p:spPr>
          <a:xfrm>
            <a:off x="8127547" y="4230037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42F7A-2549-4ED4-998C-ACE13CB11211}"/>
              </a:ext>
            </a:extLst>
          </p:cNvPr>
          <p:cNvSpPr/>
          <p:nvPr/>
        </p:nvSpPr>
        <p:spPr>
          <a:xfrm>
            <a:off x="8509745" y="4230037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7E57D8-7331-EC4C-B6A9-849E2F49897C}"/>
              </a:ext>
            </a:extLst>
          </p:cNvPr>
          <p:cNvSpPr/>
          <p:nvPr/>
        </p:nvSpPr>
        <p:spPr>
          <a:xfrm>
            <a:off x="8891943" y="4230037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B41078-77F4-7315-80F9-36F268A3DA7E}"/>
              </a:ext>
            </a:extLst>
          </p:cNvPr>
          <p:cNvSpPr/>
          <p:nvPr/>
        </p:nvSpPr>
        <p:spPr>
          <a:xfrm>
            <a:off x="9274141" y="4230037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25B3AE-AE7B-1037-AFE5-CA7A8860B3E2}"/>
              </a:ext>
            </a:extLst>
          </p:cNvPr>
          <p:cNvSpPr/>
          <p:nvPr/>
        </p:nvSpPr>
        <p:spPr>
          <a:xfrm>
            <a:off x="9656339" y="4230037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68DF40-A74C-64B6-2830-34DA9C627FEA}"/>
              </a:ext>
            </a:extLst>
          </p:cNvPr>
          <p:cNvSpPr/>
          <p:nvPr/>
        </p:nvSpPr>
        <p:spPr>
          <a:xfrm>
            <a:off x="7745349" y="4622294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B46B04-A6ED-5F07-3BCF-9A1492E75606}"/>
              </a:ext>
            </a:extLst>
          </p:cNvPr>
          <p:cNvSpPr/>
          <p:nvPr/>
        </p:nvSpPr>
        <p:spPr>
          <a:xfrm>
            <a:off x="8127547" y="4622294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40DF24-0FEE-BFA2-A48E-C2F5F376245F}"/>
              </a:ext>
            </a:extLst>
          </p:cNvPr>
          <p:cNvSpPr/>
          <p:nvPr/>
        </p:nvSpPr>
        <p:spPr>
          <a:xfrm>
            <a:off x="8509745" y="4622294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12C03E-AE7E-BDF6-3EC4-52B6B3CFD4F4}"/>
              </a:ext>
            </a:extLst>
          </p:cNvPr>
          <p:cNvSpPr/>
          <p:nvPr/>
        </p:nvSpPr>
        <p:spPr>
          <a:xfrm>
            <a:off x="8891943" y="4622294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4C9EAE-3A00-2123-151A-E6436379006B}"/>
              </a:ext>
            </a:extLst>
          </p:cNvPr>
          <p:cNvSpPr/>
          <p:nvPr/>
        </p:nvSpPr>
        <p:spPr>
          <a:xfrm>
            <a:off x="9274141" y="4622294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CE25FB6-D836-4790-F675-056C1E18FF29}"/>
              </a:ext>
            </a:extLst>
          </p:cNvPr>
          <p:cNvSpPr/>
          <p:nvPr/>
        </p:nvSpPr>
        <p:spPr>
          <a:xfrm>
            <a:off x="9656339" y="4622294"/>
            <a:ext cx="384027" cy="384027"/>
          </a:xfrm>
          <a:prstGeom prst="ellipse">
            <a:avLst/>
          </a:prstGeom>
          <a:solidFill>
            <a:srgbClr val="FFF2CD"/>
          </a:solidFill>
          <a:ln w="28575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7CF2E5D-669B-C9B4-0160-57699ACD04EB}"/>
              </a:ext>
            </a:extLst>
          </p:cNvPr>
          <p:cNvSpPr/>
          <p:nvPr/>
        </p:nvSpPr>
        <p:spPr>
          <a:xfrm>
            <a:off x="7453423" y="1531709"/>
            <a:ext cx="3900375" cy="5497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Memory Controller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133B6C-0ED1-06F9-7992-6378FD7CFA84}"/>
              </a:ext>
            </a:extLst>
          </p:cNvPr>
          <p:cNvSpPr txBox="1"/>
          <p:nvPr/>
        </p:nvSpPr>
        <p:spPr>
          <a:xfrm>
            <a:off x="8471457" y="5245206"/>
            <a:ext cx="1864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Bank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DC2F44-8007-7783-92FF-40E2D7063886}"/>
              </a:ext>
            </a:extLst>
          </p:cNvPr>
          <p:cNvCxnSpPr>
            <a:cxnSpLocks/>
          </p:cNvCxnSpPr>
          <p:nvPr/>
        </p:nvCxnSpPr>
        <p:spPr>
          <a:xfrm flipV="1">
            <a:off x="9777306" y="2081452"/>
            <a:ext cx="0" cy="796144"/>
          </a:xfrm>
          <a:prstGeom prst="straightConnector1">
            <a:avLst/>
          </a:prstGeom>
          <a:ln w="76200">
            <a:solidFill>
              <a:srgbClr val="E066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1D6F16-23C0-76FA-7099-26C065CAF292}"/>
              </a:ext>
            </a:extLst>
          </p:cNvPr>
          <p:cNvSpPr txBox="1"/>
          <p:nvPr/>
        </p:nvSpPr>
        <p:spPr>
          <a:xfrm>
            <a:off x="9814607" y="2310361"/>
            <a:ext cx="97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Alert</a:t>
            </a:r>
            <a:endParaRPr lang="en-US" sz="2000" b="1">
              <a:solidFill>
                <a:srgbClr val="FF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B7EFD7-9530-F4E5-F88B-43D82AD85C8A}"/>
              </a:ext>
            </a:extLst>
          </p:cNvPr>
          <p:cNvSpPr txBox="1"/>
          <p:nvPr/>
        </p:nvSpPr>
        <p:spPr>
          <a:xfrm>
            <a:off x="8034871" y="2279469"/>
            <a:ext cx="97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RFM</a:t>
            </a:r>
            <a:r>
              <a:rPr lang="en-US" sz="2000" baseline="-250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ab</a:t>
            </a:r>
            <a:endParaRPr lang="en-US" sz="2000" b="1">
              <a:solidFill>
                <a:srgbClr val="3C78D8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947717-0C6B-0BA6-601F-1A4461FCAA22}"/>
              </a:ext>
            </a:extLst>
          </p:cNvPr>
          <p:cNvGrpSpPr/>
          <p:nvPr/>
        </p:nvGrpSpPr>
        <p:grpSpPr>
          <a:xfrm>
            <a:off x="499863" y="2232841"/>
            <a:ext cx="6170597" cy="477515"/>
            <a:chOff x="499863" y="2232841"/>
            <a:chExt cx="6170597" cy="47751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3BB5C92-5FA9-6656-8B86-923815F06605}"/>
                </a:ext>
              </a:extLst>
            </p:cNvPr>
            <p:cNvSpPr/>
            <p:nvPr/>
          </p:nvSpPr>
          <p:spPr>
            <a:xfrm>
              <a:off x="499863" y="2232841"/>
              <a:ext cx="472742" cy="4727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FC4ABB8-944F-E85E-6938-958A5ACB6FA6}"/>
                </a:ext>
              </a:extLst>
            </p:cNvPr>
            <p:cNvSpPr txBox="1"/>
            <p:nvPr/>
          </p:nvSpPr>
          <p:spPr>
            <a:xfrm>
              <a:off x="1021901" y="2248691"/>
              <a:ext cx="564855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400">
                  <a:solidFill>
                    <a:srgbClr val="4EA72E"/>
                  </a:solidFill>
                  <a:latin typeface="Merriweather 18pt"/>
                  <a:ea typeface="Merriweather 18pt" pitchFamily="2" charset="77"/>
                  <a:cs typeface="Merriweather 18pt" pitchFamily="2" charset="77"/>
                </a:rPr>
                <a:t>Per-Row Activation Counters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A7D4CFD-B586-E3E1-51EC-C65802651B68}"/>
              </a:ext>
            </a:extLst>
          </p:cNvPr>
          <p:cNvGrpSpPr/>
          <p:nvPr/>
        </p:nvGrpSpPr>
        <p:grpSpPr>
          <a:xfrm>
            <a:off x="499863" y="3534580"/>
            <a:ext cx="5753236" cy="472742"/>
            <a:chOff x="499863" y="4173012"/>
            <a:chExt cx="5753236" cy="47274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FDC2C93-AA9E-F5B2-5C93-EF477BB8299E}"/>
                </a:ext>
              </a:extLst>
            </p:cNvPr>
            <p:cNvSpPr/>
            <p:nvPr/>
          </p:nvSpPr>
          <p:spPr>
            <a:xfrm>
              <a:off x="499863" y="4173012"/>
              <a:ext cx="472742" cy="4727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7E2C0EC-DC71-508C-7F0D-04216B296C1F}"/>
                </a:ext>
              </a:extLst>
            </p:cNvPr>
            <p:cNvSpPr txBox="1"/>
            <p:nvPr/>
          </p:nvSpPr>
          <p:spPr>
            <a:xfrm>
              <a:off x="1008015" y="4178550"/>
              <a:ext cx="524508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400">
                  <a:solidFill>
                    <a:srgbClr val="4EA72E"/>
                  </a:solidFill>
                  <a:latin typeface="Merriweather 18pt"/>
                  <a:ea typeface="Merriweather 18pt" pitchFamily="2" charset="77"/>
                  <a:cs typeface="Merriweather 18pt" pitchFamily="2" charset="77"/>
                </a:rPr>
                <a:t>Alert Back-Off (ABO) Protocol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6D932C3-0DEF-4A7C-1493-4CB5C5E51028}"/>
              </a:ext>
            </a:extLst>
          </p:cNvPr>
          <p:cNvCxnSpPr>
            <a:cxnSpLocks/>
          </p:cNvCxnSpPr>
          <p:nvPr/>
        </p:nvCxnSpPr>
        <p:spPr>
          <a:xfrm>
            <a:off x="9058827" y="2081452"/>
            <a:ext cx="0" cy="796144"/>
          </a:xfrm>
          <a:prstGeom prst="straightConnector1">
            <a:avLst/>
          </a:prstGeom>
          <a:ln w="76200">
            <a:solidFill>
              <a:srgbClr val="3C78D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B36950F-59A0-6771-02E0-DE68DBBCE770}"/>
              </a:ext>
            </a:extLst>
          </p:cNvPr>
          <p:cNvSpPr/>
          <p:nvPr/>
        </p:nvSpPr>
        <p:spPr>
          <a:xfrm>
            <a:off x="0" y="5725208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PRAC Offers Robust </a:t>
            </a:r>
            <a:r>
              <a:rPr lang="en-US" sz="2400" err="1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RowHammer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Protection Even at Sub-100 Thresholds</a:t>
            </a:r>
            <a:endParaRPr lang="en-US" sz="2400">
              <a:solidFill>
                <a:srgbClr val="FF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07CF-63BC-2970-2902-7E0722B0AFAC}"/>
              </a:ext>
            </a:extLst>
          </p:cNvPr>
          <p:cNvSpPr txBox="1"/>
          <p:nvPr/>
        </p:nvSpPr>
        <p:spPr>
          <a:xfrm>
            <a:off x="801653" y="3988679"/>
            <a:ext cx="591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Activation Count  </a:t>
            </a:r>
            <a:r>
              <a:rPr lang="en-CA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≥</a:t>
            </a:r>
            <a:r>
              <a:rPr lang="en-US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</a:t>
            </a: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Back-Off Threshold (N</a:t>
            </a:r>
            <a:r>
              <a:rPr lang="en-US" sz="2000" baseline="-25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BO</a:t>
            </a:r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)</a:t>
            </a:r>
            <a:endParaRPr lang="en-US" sz="20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D5087-1CA3-D133-3766-97D5B8B80411}"/>
              </a:ext>
            </a:extLst>
          </p:cNvPr>
          <p:cNvSpPr/>
          <p:nvPr/>
        </p:nvSpPr>
        <p:spPr>
          <a:xfrm>
            <a:off x="10062285" y="3053266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0EAB89-2FAD-195A-47A5-4F130074C09A}"/>
              </a:ext>
            </a:extLst>
          </p:cNvPr>
          <p:cNvSpPr/>
          <p:nvPr/>
        </p:nvSpPr>
        <p:spPr>
          <a:xfrm>
            <a:off x="10444483" y="3053266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D4478A-565D-9AFF-F21B-E85586D4B3F6}"/>
              </a:ext>
            </a:extLst>
          </p:cNvPr>
          <p:cNvSpPr/>
          <p:nvPr/>
        </p:nvSpPr>
        <p:spPr>
          <a:xfrm>
            <a:off x="10062285" y="3445523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AC202A-F2C1-5B9E-9467-37CF9B26788E}"/>
              </a:ext>
            </a:extLst>
          </p:cNvPr>
          <p:cNvSpPr/>
          <p:nvPr/>
        </p:nvSpPr>
        <p:spPr>
          <a:xfrm>
            <a:off x="10444483" y="3445523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98F61A-5A6A-F870-4F78-8EE42258A53D}"/>
              </a:ext>
            </a:extLst>
          </p:cNvPr>
          <p:cNvSpPr/>
          <p:nvPr/>
        </p:nvSpPr>
        <p:spPr>
          <a:xfrm>
            <a:off x="10062285" y="3837780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A6A669-54D6-6C97-B94F-42A5476C6572}"/>
              </a:ext>
            </a:extLst>
          </p:cNvPr>
          <p:cNvSpPr/>
          <p:nvPr/>
        </p:nvSpPr>
        <p:spPr>
          <a:xfrm>
            <a:off x="10444483" y="3837780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ED370-38A9-7610-6ADB-72847A980936}"/>
              </a:ext>
            </a:extLst>
          </p:cNvPr>
          <p:cNvSpPr/>
          <p:nvPr/>
        </p:nvSpPr>
        <p:spPr>
          <a:xfrm>
            <a:off x="10062285" y="4230037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4C08B6-B3EC-FE62-30BA-9FF15712B8E1}"/>
              </a:ext>
            </a:extLst>
          </p:cNvPr>
          <p:cNvSpPr/>
          <p:nvPr/>
        </p:nvSpPr>
        <p:spPr>
          <a:xfrm>
            <a:off x="10444483" y="4230037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1040E2-25D7-EC4B-E132-12D27313B173}"/>
              </a:ext>
            </a:extLst>
          </p:cNvPr>
          <p:cNvSpPr/>
          <p:nvPr/>
        </p:nvSpPr>
        <p:spPr>
          <a:xfrm>
            <a:off x="10062285" y="4622294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EA8136-2785-D1EE-5260-B793206EF731}"/>
              </a:ext>
            </a:extLst>
          </p:cNvPr>
          <p:cNvSpPr/>
          <p:nvPr/>
        </p:nvSpPr>
        <p:spPr>
          <a:xfrm>
            <a:off x="10444483" y="4622294"/>
            <a:ext cx="384027" cy="384027"/>
          </a:xfrm>
          <a:prstGeom prst="ellipse">
            <a:avLst/>
          </a:prstGeom>
          <a:solidFill>
            <a:srgbClr val="D8EAD2"/>
          </a:solidFill>
          <a:ln w="28575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FF8670-559D-FFA1-8A9F-A0C7AC0D34CF}"/>
              </a:ext>
            </a:extLst>
          </p:cNvPr>
          <p:cNvSpPr/>
          <p:nvPr/>
        </p:nvSpPr>
        <p:spPr>
          <a:xfrm>
            <a:off x="10062285" y="3036713"/>
            <a:ext cx="766225" cy="408810"/>
          </a:xfrm>
          <a:prstGeom prst="rect">
            <a:avLst/>
          </a:prstGeom>
          <a:solidFill>
            <a:srgbClr val="D8EAD2"/>
          </a:solidFill>
          <a:ln w="28575">
            <a:solidFill>
              <a:srgbClr val="70A2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F326CF-4631-AEDE-3AD6-334CA8EE48CD}"/>
              </a:ext>
            </a:extLst>
          </p:cNvPr>
          <p:cNvSpPr/>
          <p:nvPr/>
        </p:nvSpPr>
        <p:spPr>
          <a:xfrm>
            <a:off x="10062285" y="3445523"/>
            <a:ext cx="766225" cy="408810"/>
          </a:xfrm>
          <a:prstGeom prst="rect">
            <a:avLst/>
          </a:prstGeom>
          <a:solidFill>
            <a:srgbClr val="D8EAD2"/>
          </a:solidFill>
          <a:ln w="28575">
            <a:solidFill>
              <a:srgbClr val="70A2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1E4C38-E01B-F19C-9433-17307DE98E0F}"/>
              </a:ext>
            </a:extLst>
          </p:cNvPr>
          <p:cNvSpPr/>
          <p:nvPr/>
        </p:nvSpPr>
        <p:spPr>
          <a:xfrm>
            <a:off x="10062285" y="3844152"/>
            <a:ext cx="766225" cy="408810"/>
          </a:xfrm>
          <a:prstGeom prst="rect">
            <a:avLst/>
          </a:prstGeom>
          <a:solidFill>
            <a:srgbClr val="D8EAD2"/>
          </a:solidFill>
          <a:ln w="28575">
            <a:solidFill>
              <a:srgbClr val="70A2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3D19C-4A31-FD51-396E-FC1C2AD3EEE4}"/>
              </a:ext>
            </a:extLst>
          </p:cNvPr>
          <p:cNvSpPr/>
          <p:nvPr/>
        </p:nvSpPr>
        <p:spPr>
          <a:xfrm>
            <a:off x="10062285" y="4252962"/>
            <a:ext cx="766225" cy="408810"/>
          </a:xfrm>
          <a:prstGeom prst="rect">
            <a:avLst/>
          </a:prstGeom>
          <a:solidFill>
            <a:srgbClr val="D8EAD2"/>
          </a:solidFill>
          <a:ln w="28575">
            <a:solidFill>
              <a:srgbClr val="70A2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3B7D6D-0601-FFCA-47E9-439004CD5A62}"/>
              </a:ext>
            </a:extLst>
          </p:cNvPr>
          <p:cNvSpPr/>
          <p:nvPr/>
        </p:nvSpPr>
        <p:spPr>
          <a:xfrm>
            <a:off x="10062285" y="4661772"/>
            <a:ext cx="766225" cy="408810"/>
          </a:xfrm>
          <a:prstGeom prst="rect">
            <a:avLst/>
          </a:prstGeom>
          <a:solidFill>
            <a:srgbClr val="D8EAD2"/>
          </a:solidFill>
          <a:ln w="28575">
            <a:solidFill>
              <a:srgbClr val="70A2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6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3" grpId="0" animBg="1"/>
      <p:bldP spid="5" grpId="0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F0562-BF28-4A0C-F93C-1FD8C0F7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FB0D-E9A6-95BF-251A-81815329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PRAC: </a:t>
            </a:r>
            <a:r>
              <a:rPr lang="en-US">
                <a:solidFill>
                  <a:srgbClr val="4EA72E"/>
                </a:solidFill>
              </a:rPr>
              <a:t>Counter Updates &amp; Alert Back-Off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5BE67-FD25-2BD1-F73E-89E9D73F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E11BE8A-4745-1B2F-CFF7-240A4CB8C5F0}"/>
              </a:ext>
            </a:extLst>
          </p:cNvPr>
          <p:cNvSpPr/>
          <p:nvPr/>
        </p:nvSpPr>
        <p:spPr>
          <a:xfrm>
            <a:off x="2105512" y="3391499"/>
            <a:ext cx="1850453" cy="2682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4BB800-2B16-8786-685D-DD1DB52BFD02}"/>
              </a:ext>
            </a:extLst>
          </p:cNvPr>
          <p:cNvSpPr/>
          <p:nvPr/>
        </p:nvSpPr>
        <p:spPr>
          <a:xfrm>
            <a:off x="3281575" y="3550616"/>
            <a:ext cx="513986" cy="408810"/>
          </a:xfrm>
          <a:prstGeom prst="rect">
            <a:avLst/>
          </a:prstGeom>
          <a:solidFill>
            <a:srgbClr val="D8EAD2"/>
          </a:solidFill>
          <a:ln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E3FAB864-2F46-0F0F-051E-73E3AB9AF722}"/>
              </a:ext>
            </a:extLst>
          </p:cNvPr>
          <p:cNvSpPr/>
          <p:nvPr/>
        </p:nvSpPr>
        <p:spPr>
          <a:xfrm>
            <a:off x="2105512" y="1876735"/>
            <a:ext cx="1811175" cy="935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Memory Controller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BEC00B-BEA0-82A8-0671-FCB225A7A3D8}"/>
              </a:ext>
            </a:extLst>
          </p:cNvPr>
          <p:cNvSpPr txBox="1"/>
          <p:nvPr/>
        </p:nvSpPr>
        <p:spPr>
          <a:xfrm>
            <a:off x="2244836" y="5654894"/>
            <a:ext cx="163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Bank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C7A384-1012-6F09-3722-0C32C65849CF}"/>
              </a:ext>
            </a:extLst>
          </p:cNvPr>
          <p:cNvSpPr/>
          <p:nvPr/>
        </p:nvSpPr>
        <p:spPr>
          <a:xfrm>
            <a:off x="3281575" y="3959426"/>
            <a:ext cx="513986" cy="408810"/>
          </a:xfrm>
          <a:prstGeom prst="rect">
            <a:avLst/>
          </a:prstGeom>
          <a:solidFill>
            <a:srgbClr val="D8EAD2"/>
          </a:solidFill>
          <a:ln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8D4245E-DD65-2FFE-7964-66D0A9DE49B0}"/>
              </a:ext>
            </a:extLst>
          </p:cNvPr>
          <p:cNvSpPr/>
          <p:nvPr/>
        </p:nvSpPr>
        <p:spPr>
          <a:xfrm>
            <a:off x="3281575" y="4766865"/>
            <a:ext cx="513986" cy="408810"/>
          </a:xfrm>
          <a:prstGeom prst="rect">
            <a:avLst/>
          </a:prstGeom>
          <a:solidFill>
            <a:srgbClr val="D8EAD2"/>
          </a:solidFill>
          <a:ln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4078847-C3F2-4599-04B2-66D722D5D44B}"/>
              </a:ext>
            </a:extLst>
          </p:cNvPr>
          <p:cNvSpPr/>
          <p:nvPr/>
        </p:nvSpPr>
        <p:spPr>
          <a:xfrm>
            <a:off x="3281575" y="5175675"/>
            <a:ext cx="513986" cy="408810"/>
          </a:xfrm>
          <a:prstGeom prst="rect">
            <a:avLst/>
          </a:prstGeom>
          <a:solidFill>
            <a:srgbClr val="D8EAD2"/>
          </a:solidFill>
          <a:ln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5178CD-C31B-0057-89CD-3A219E431919}"/>
              </a:ext>
            </a:extLst>
          </p:cNvPr>
          <p:cNvSpPr/>
          <p:nvPr/>
        </p:nvSpPr>
        <p:spPr>
          <a:xfrm>
            <a:off x="2276043" y="3550616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D7AF41F-8979-F92D-30BA-343E557856EF}"/>
              </a:ext>
            </a:extLst>
          </p:cNvPr>
          <p:cNvSpPr/>
          <p:nvPr/>
        </p:nvSpPr>
        <p:spPr>
          <a:xfrm>
            <a:off x="2276043" y="3959426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964D00-51DE-42C6-4AB9-824A4F5A8425}"/>
              </a:ext>
            </a:extLst>
          </p:cNvPr>
          <p:cNvSpPr/>
          <p:nvPr/>
        </p:nvSpPr>
        <p:spPr>
          <a:xfrm>
            <a:off x="2276043" y="4766865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28650F2-846F-3BC5-1091-E6C791E96730}"/>
              </a:ext>
            </a:extLst>
          </p:cNvPr>
          <p:cNvSpPr/>
          <p:nvPr/>
        </p:nvSpPr>
        <p:spPr>
          <a:xfrm>
            <a:off x="2276043" y="5175675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01CEE79-82BB-5103-DF96-98FAD0F19026}"/>
              </a:ext>
            </a:extLst>
          </p:cNvPr>
          <p:cNvCxnSpPr>
            <a:cxnSpLocks/>
          </p:cNvCxnSpPr>
          <p:nvPr/>
        </p:nvCxnSpPr>
        <p:spPr>
          <a:xfrm>
            <a:off x="2846723" y="2788379"/>
            <a:ext cx="0" cy="6031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4E5B260-9412-1576-AC95-90A1A2CB3214}"/>
              </a:ext>
            </a:extLst>
          </p:cNvPr>
          <p:cNvSpPr txBox="1"/>
          <p:nvPr/>
        </p:nvSpPr>
        <p:spPr>
          <a:xfrm>
            <a:off x="2105512" y="2889884"/>
            <a:ext cx="76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ACT</a:t>
            </a:r>
            <a:endParaRPr lang="en-US" sz="20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783BA-8BA4-4C0F-BB38-DAD2F21F1BA9}"/>
              </a:ext>
            </a:extLst>
          </p:cNvPr>
          <p:cNvSpPr txBox="1"/>
          <p:nvPr/>
        </p:nvSpPr>
        <p:spPr>
          <a:xfrm>
            <a:off x="7511412" y="6213107"/>
            <a:ext cx="285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Back-Off Threshold: 10</a:t>
            </a:r>
            <a:endParaRPr lang="en-US" sz="2000" b="1">
              <a:solidFill>
                <a:srgbClr val="E06666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973291B-436F-AEA4-00F6-9E3657789256}"/>
              </a:ext>
            </a:extLst>
          </p:cNvPr>
          <p:cNvSpPr/>
          <p:nvPr/>
        </p:nvSpPr>
        <p:spPr>
          <a:xfrm>
            <a:off x="7985199" y="3391499"/>
            <a:ext cx="1850453" cy="2682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9526BF-7BF4-05D8-74EE-B88984C47A19}"/>
              </a:ext>
            </a:extLst>
          </p:cNvPr>
          <p:cNvSpPr/>
          <p:nvPr/>
        </p:nvSpPr>
        <p:spPr>
          <a:xfrm>
            <a:off x="9161262" y="3550616"/>
            <a:ext cx="513986" cy="408810"/>
          </a:xfrm>
          <a:prstGeom prst="rect">
            <a:avLst/>
          </a:prstGeom>
          <a:solidFill>
            <a:srgbClr val="D8EAD2"/>
          </a:solidFill>
          <a:ln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87B675C-F918-5B88-5692-E5432F9C0EC3}"/>
              </a:ext>
            </a:extLst>
          </p:cNvPr>
          <p:cNvSpPr/>
          <p:nvPr/>
        </p:nvSpPr>
        <p:spPr>
          <a:xfrm>
            <a:off x="7953777" y="1892446"/>
            <a:ext cx="1842597" cy="9037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Memory 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A1764C-4AED-DA12-871B-786351ACBB4D}"/>
              </a:ext>
            </a:extLst>
          </p:cNvPr>
          <p:cNvSpPr txBox="1"/>
          <p:nvPr/>
        </p:nvSpPr>
        <p:spPr>
          <a:xfrm>
            <a:off x="8124523" y="5654894"/>
            <a:ext cx="163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DRAM Bank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DB780B-17F4-35E5-4BE5-9B7936E27DE6}"/>
              </a:ext>
            </a:extLst>
          </p:cNvPr>
          <p:cNvSpPr/>
          <p:nvPr/>
        </p:nvSpPr>
        <p:spPr>
          <a:xfrm>
            <a:off x="9161262" y="3959426"/>
            <a:ext cx="513986" cy="408810"/>
          </a:xfrm>
          <a:prstGeom prst="rect">
            <a:avLst/>
          </a:prstGeom>
          <a:solidFill>
            <a:srgbClr val="D8EAD2"/>
          </a:solidFill>
          <a:ln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EE9667-DA8B-77CF-FC58-029B43FDEE81}"/>
              </a:ext>
            </a:extLst>
          </p:cNvPr>
          <p:cNvSpPr/>
          <p:nvPr/>
        </p:nvSpPr>
        <p:spPr>
          <a:xfrm>
            <a:off x="9161262" y="4358055"/>
            <a:ext cx="513986" cy="408810"/>
          </a:xfrm>
          <a:prstGeom prst="rect">
            <a:avLst/>
          </a:prstGeom>
          <a:solidFill>
            <a:srgbClr val="D8EA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3C5738-062C-0325-E593-1325C203DBF1}"/>
              </a:ext>
            </a:extLst>
          </p:cNvPr>
          <p:cNvSpPr/>
          <p:nvPr/>
        </p:nvSpPr>
        <p:spPr>
          <a:xfrm>
            <a:off x="9161262" y="4766865"/>
            <a:ext cx="513986" cy="408810"/>
          </a:xfrm>
          <a:prstGeom prst="rect">
            <a:avLst/>
          </a:prstGeom>
          <a:solidFill>
            <a:srgbClr val="D8EAD2"/>
          </a:solidFill>
          <a:ln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414501-63AB-B918-7628-80E41D025D3C}"/>
              </a:ext>
            </a:extLst>
          </p:cNvPr>
          <p:cNvSpPr/>
          <p:nvPr/>
        </p:nvSpPr>
        <p:spPr>
          <a:xfrm>
            <a:off x="9161262" y="5175675"/>
            <a:ext cx="513986" cy="408810"/>
          </a:xfrm>
          <a:prstGeom prst="rect">
            <a:avLst/>
          </a:prstGeom>
          <a:solidFill>
            <a:srgbClr val="D8EAD2"/>
          </a:solidFill>
          <a:ln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539CBA-8F73-294C-6F9F-7F6E1119CD28}"/>
              </a:ext>
            </a:extLst>
          </p:cNvPr>
          <p:cNvSpPr/>
          <p:nvPr/>
        </p:nvSpPr>
        <p:spPr>
          <a:xfrm>
            <a:off x="8155730" y="3550616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  <a:endParaRPr lang="en-US" sz="2000">
              <a:solidFill>
                <a:schemeClr val="tx1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903641-6AFB-3B19-4C8D-BEF032E1BEB1}"/>
              </a:ext>
            </a:extLst>
          </p:cNvPr>
          <p:cNvSpPr/>
          <p:nvPr/>
        </p:nvSpPr>
        <p:spPr>
          <a:xfrm>
            <a:off x="8155730" y="3959426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995FBA-BA93-4EBF-7767-7152E4A9C36E}"/>
              </a:ext>
            </a:extLst>
          </p:cNvPr>
          <p:cNvSpPr/>
          <p:nvPr/>
        </p:nvSpPr>
        <p:spPr>
          <a:xfrm>
            <a:off x="8155730" y="4358055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7E9099-DA04-6D0F-5149-8A3BD2C56E57}"/>
              </a:ext>
            </a:extLst>
          </p:cNvPr>
          <p:cNvSpPr/>
          <p:nvPr/>
        </p:nvSpPr>
        <p:spPr>
          <a:xfrm>
            <a:off x="8155730" y="4766865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1D0654-871B-8C53-368E-8C44EBC5FA56}"/>
              </a:ext>
            </a:extLst>
          </p:cNvPr>
          <p:cNvSpPr/>
          <p:nvPr/>
        </p:nvSpPr>
        <p:spPr>
          <a:xfrm>
            <a:off x="8155730" y="5175675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A2491A-CF20-A1ED-8CBA-F47AA4E822CF}"/>
              </a:ext>
            </a:extLst>
          </p:cNvPr>
          <p:cNvSpPr/>
          <p:nvPr/>
        </p:nvSpPr>
        <p:spPr>
          <a:xfrm>
            <a:off x="9161263" y="4358055"/>
            <a:ext cx="513986" cy="408810"/>
          </a:xfrm>
          <a:prstGeom prst="rect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10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13BFE3-AA0E-9507-7F17-303ED9CD2A05}"/>
              </a:ext>
            </a:extLst>
          </p:cNvPr>
          <p:cNvCxnSpPr>
            <a:cxnSpLocks/>
          </p:cNvCxnSpPr>
          <p:nvPr/>
        </p:nvCxnSpPr>
        <p:spPr>
          <a:xfrm flipV="1">
            <a:off x="9107419" y="2788379"/>
            <a:ext cx="0" cy="603120"/>
          </a:xfrm>
          <a:prstGeom prst="straightConnector1">
            <a:avLst/>
          </a:prstGeom>
          <a:ln w="76200">
            <a:solidFill>
              <a:srgbClr val="E066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DC67EC4-E165-6F19-8E50-E06BA833D4FE}"/>
              </a:ext>
            </a:extLst>
          </p:cNvPr>
          <p:cNvSpPr txBox="1"/>
          <p:nvPr/>
        </p:nvSpPr>
        <p:spPr>
          <a:xfrm>
            <a:off x="9161261" y="2889884"/>
            <a:ext cx="76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Alert</a:t>
            </a:r>
            <a:endParaRPr lang="en-US" sz="2000" b="1">
              <a:solidFill>
                <a:srgbClr val="E06666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AD83C1-58FB-39F2-FCBC-675D452BB1D2}"/>
              </a:ext>
            </a:extLst>
          </p:cNvPr>
          <p:cNvCxnSpPr>
            <a:cxnSpLocks/>
          </p:cNvCxnSpPr>
          <p:nvPr/>
        </p:nvCxnSpPr>
        <p:spPr>
          <a:xfrm>
            <a:off x="8869675" y="2788379"/>
            <a:ext cx="0" cy="603120"/>
          </a:xfrm>
          <a:prstGeom prst="straightConnector1">
            <a:avLst/>
          </a:prstGeom>
          <a:ln w="76200">
            <a:solidFill>
              <a:srgbClr val="3C78D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E2C100-F3DE-FE4F-F8E7-55A80C75D6E0}"/>
              </a:ext>
            </a:extLst>
          </p:cNvPr>
          <p:cNvSpPr txBox="1"/>
          <p:nvPr/>
        </p:nvSpPr>
        <p:spPr>
          <a:xfrm>
            <a:off x="7915619" y="2889884"/>
            <a:ext cx="92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RFM</a:t>
            </a:r>
            <a:r>
              <a:rPr lang="en-US" sz="2000" baseline="-250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ab</a:t>
            </a:r>
            <a:endParaRPr lang="en-US" sz="2000" b="1">
              <a:solidFill>
                <a:srgbClr val="3C78D8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pic>
        <p:nvPicPr>
          <p:cNvPr id="74" name="Graphic 73" descr="Stopwatch with solid fill">
            <a:extLst>
              <a:ext uri="{FF2B5EF4-FFF2-40B4-BE49-F238E27FC236}">
                <a16:creationId xmlns:a16="http://schemas.microsoft.com/office/drawing/2014/main" id="{5179481A-08DF-62CE-62ED-8F719FE43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6374" y="1925558"/>
            <a:ext cx="767279" cy="76727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4F36E1B-0D25-5E87-5696-4DDBFBF1C0B8}"/>
              </a:ext>
            </a:extLst>
          </p:cNvPr>
          <p:cNvSpPr txBox="1"/>
          <p:nvPr/>
        </p:nvSpPr>
        <p:spPr>
          <a:xfrm>
            <a:off x="10464134" y="2112922"/>
            <a:ext cx="88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350ns</a:t>
            </a:r>
            <a:endParaRPr lang="en-US" sz="20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3F9920-F4C8-1825-414B-37791DB139C1}"/>
              </a:ext>
            </a:extLst>
          </p:cNvPr>
          <p:cNvSpPr txBox="1"/>
          <p:nvPr/>
        </p:nvSpPr>
        <p:spPr>
          <a:xfrm>
            <a:off x="6765978" y="4369930"/>
            <a:ext cx="69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REF</a:t>
            </a:r>
            <a:endParaRPr lang="en-US" sz="2000" b="1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11FA38-52BF-9C60-A426-419798FB6459}"/>
              </a:ext>
            </a:extLst>
          </p:cNvPr>
          <p:cNvSpPr txBox="1"/>
          <p:nvPr/>
        </p:nvSpPr>
        <p:spPr>
          <a:xfrm>
            <a:off x="6765978" y="3958901"/>
            <a:ext cx="69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REF</a:t>
            </a:r>
            <a:endParaRPr lang="en-US" sz="2000" b="1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6F440B-9B2C-F2C2-8870-D35F73550FC9}"/>
              </a:ext>
            </a:extLst>
          </p:cNvPr>
          <p:cNvSpPr txBox="1"/>
          <p:nvPr/>
        </p:nvSpPr>
        <p:spPr>
          <a:xfrm>
            <a:off x="6765978" y="3571191"/>
            <a:ext cx="69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REF</a:t>
            </a:r>
            <a:endParaRPr lang="en-US" sz="2000" b="1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09C8F2-68D0-928D-4F47-A5A408602E3A}"/>
              </a:ext>
            </a:extLst>
          </p:cNvPr>
          <p:cNvSpPr txBox="1"/>
          <p:nvPr/>
        </p:nvSpPr>
        <p:spPr>
          <a:xfrm>
            <a:off x="6765978" y="4775984"/>
            <a:ext cx="69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REF</a:t>
            </a:r>
            <a:endParaRPr lang="en-US" sz="2000" b="1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739E3C-D346-4958-EC75-B4EF8A3F03FA}"/>
              </a:ext>
            </a:extLst>
          </p:cNvPr>
          <p:cNvSpPr txBox="1"/>
          <p:nvPr/>
        </p:nvSpPr>
        <p:spPr>
          <a:xfrm>
            <a:off x="6765978" y="5184590"/>
            <a:ext cx="69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REF</a:t>
            </a:r>
            <a:endParaRPr lang="en-US" sz="2000" b="1">
              <a:solidFill>
                <a:srgbClr val="4EA72E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6BCD5C-5F4A-11AA-3342-0930034D8066}"/>
              </a:ext>
            </a:extLst>
          </p:cNvPr>
          <p:cNvGrpSpPr/>
          <p:nvPr/>
        </p:nvGrpSpPr>
        <p:grpSpPr>
          <a:xfrm>
            <a:off x="9911159" y="2669983"/>
            <a:ext cx="684142" cy="684142"/>
            <a:chOff x="6937125" y="5718374"/>
            <a:chExt cx="1165440" cy="1165440"/>
          </a:xfrm>
          <a:solidFill>
            <a:srgbClr val="FF0000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972A8-0950-1BA7-17C3-57FD673669BC}"/>
                </a:ext>
              </a:extLst>
            </p:cNvPr>
            <p:cNvSpPr/>
            <p:nvPr/>
          </p:nvSpPr>
          <p:spPr>
            <a:xfrm>
              <a:off x="6937125" y="5718374"/>
              <a:ext cx="1165440" cy="1165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pic>
          <p:nvPicPr>
            <p:cNvPr id="8" name="Graphic 7" descr="Pause with solid fill">
              <a:extLst>
                <a:ext uri="{FF2B5EF4-FFF2-40B4-BE49-F238E27FC236}">
                  <a16:creationId xmlns:a16="http://schemas.microsoft.com/office/drawing/2014/main" id="{629F048B-5116-B9E1-C3F0-31265F496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3969" y="5925218"/>
              <a:ext cx="751753" cy="751753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BCDDC-7CFE-88A0-33B1-D537582F38D4}"/>
              </a:ext>
            </a:extLst>
          </p:cNvPr>
          <p:cNvSpPr/>
          <p:nvPr/>
        </p:nvSpPr>
        <p:spPr>
          <a:xfrm>
            <a:off x="7915619" y="3324901"/>
            <a:ext cx="2012373" cy="2860566"/>
          </a:xfrm>
          <a:prstGeom prst="rect">
            <a:avLst/>
          </a:prstGeom>
          <a:noFill/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5E725-6066-5C28-3905-C5021FDCC6C0}"/>
              </a:ext>
            </a:extLst>
          </p:cNvPr>
          <p:cNvGrpSpPr/>
          <p:nvPr/>
        </p:nvGrpSpPr>
        <p:grpSpPr>
          <a:xfrm rot="5400000">
            <a:off x="9911159" y="2666553"/>
            <a:ext cx="684142" cy="684142"/>
            <a:chOff x="6292517" y="5840693"/>
            <a:chExt cx="684142" cy="6841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BD22A4-8486-B010-786E-3FFE68B341E2}"/>
                </a:ext>
              </a:extLst>
            </p:cNvPr>
            <p:cNvSpPr/>
            <p:nvPr/>
          </p:nvSpPr>
          <p:spPr>
            <a:xfrm rot="5400000">
              <a:off x="6292517" y="5840693"/>
              <a:ext cx="684142" cy="6841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3FD9EE1D-5CE9-F35B-B173-6033B56D038E}"/>
                </a:ext>
              </a:extLst>
            </p:cNvPr>
            <p:cNvSpPr/>
            <p:nvPr/>
          </p:nvSpPr>
          <p:spPr>
            <a:xfrm>
              <a:off x="6452152" y="5974657"/>
              <a:ext cx="394416" cy="3400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sp>
        <p:nvSpPr>
          <p:cNvPr id="76" name="Right Arrow 75">
            <a:extLst>
              <a:ext uri="{FF2B5EF4-FFF2-40B4-BE49-F238E27FC236}">
                <a16:creationId xmlns:a16="http://schemas.microsoft.com/office/drawing/2014/main" id="{4D8D9581-0725-E255-6FDB-8D0DC5498B1A}"/>
              </a:ext>
            </a:extLst>
          </p:cNvPr>
          <p:cNvSpPr/>
          <p:nvPr/>
        </p:nvSpPr>
        <p:spPr>
          <a:xfrm>
            <a:off x="7408430" y="4406314"/>
            <a:ext cx="747177" cy="303592"/>
          </a:xfrm>
          <a:prstGeom prst="rightArrow">
            <a:avLst/>
          </a:prstGeom>
          <a:solidFill>
            <a:srgbClr val="6AA84F"/>
          </a:solidFill>
          <a:ln>
            <a:solidFill>
              <a:srgbClr val="6AA84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8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755A3C2D-9F3B-7E43-2AEF-0C3018E2600E}"/>
              </a:ext>
            </a:extLst>
          </p:cNvPr>
          <p:cNvSpPr/>
          <p:nvPr/>
        </p:nvSpPr>
        <p:spPr>
          <a:xfrm>
            <a:off x="7408430" y="3995285"/>
            <a:ext cx="747177" cy="303592"/>
          </a:xfrm>
          <a:prstGeom prst="rightArrow">
            <a:avLst/>
          </a:prstGeom>
          <a:solidFill>
            <a:srgbClr val="6AA84F"/>
          </a:solidFill>
          <a:ln>
            <a:solidFill>
              <a:srgbClr val="6AA84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8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521D2204-E78E-3F3F-81B1-15ED9B3AF133}"/>
              </a:ext>
            </a:extLst>
          </p:cNvPr>
          <p:cNvSpPr/>
          <p:nvPr/>
        </p:nvSpPr>
        <p:spPr>
          <a:xfrm>
            <a:off x="7408430" y="3607575"/>
            <a:ext cx="747177" cy="303592"/>
          </a:xfrm>
          <a:prstGeom prst="rightArrow">
            <a:avLst/>
          </a:prstGeom>
          <a:solidFill>
            <a:srgbClr val="6AA84F"/>
          </a:solidFill>
          <a:ln>
            <a:solidFill>
              <a:srgbClr val="6AA84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8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BE1F2276-6FAC-43BB-F2CE-271F309A55CD}"/>
              </a:ext>
            </a:extLst>
          </p:cNvPr>
          <p:cNvSpPr/>
          <p:nvPr/>
        </p:nvSpPr>
        <p:spPr>
          <a:xfrm>
            <a:off x="7408430" y="4812368"/>
            <a:ext cx="747177" cy="303592"/>
          </a:xfrm>
          <a:prstGeom prst="rightArrow">
            <a:avLst/>
          </a:prstGeom>
          <a:solidFill>
            <a:srgbClr val="6AA84F"/>
          </a:solidFill>
          <a:ln>
            <a:solidFill>
              <a:srgbClr val="6AA84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8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CD767C7D-C6A6-C909-52EA-4BAF78C280C4}"/>
              </a:ext>
            </a:extLst>
          </p:cNvPr>
          <p:cNvSpPr/>
          <p:nvPr/>
        </p:nvSpPr>
        <p:spPr>
          <a:xfrm>
            <a:off x="7408430" y="5220974"/>
            <a:ext cx="747177" cy="303592"/>
          </a:xfrm>
          <a:prstGeom prst="rightArrow">
            <a:avLst/>
          </a:prstGeom>
          <a:solidFill>
            <a:srgbClr val="6AA84F"/>
          </a:solidFill>
          <a:ln>
            <a:solidFill>
              <a:srgbClr val="6AA84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8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B4589-82A4-6EA8-516B-B8C0DCA8943C}"/>
              </a:ext>
            </a:extLst>
          </p:cNvPr>
          <p:cNvSpPr/>
          <p:nvPr/>
        </p:nvSpPr>
        <p:spPr>
          <a:xfrm>
            <a:off x="9161263" y="4358055"/>
            <a:ext cx="513986" cy="408810"/>
          </a:xfrm>
          <a:prstGeom prst="rect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10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BC7F4F-8CEB-5F46-0D66-DCD4585D41D9}"/>
              </a:ext>
            </a:extLst>
          </p:cNvPr>
          <p:cNvSpPr/>
          <p:nvPr/>
        </p:nvSpPr>
        <p:spPr>
          <a:xfrm>
            <a:off x="9161263" y="4358055"/>
            <a:ext cx="513986" cy="408810"/>
          </a:xfrm>
          <a:prstGeom prst="rect">
            <a:avLst/>
          </a:prstGeom>
          <a:solidFill>
            <a:srgbClr val="D8EAD2"/>
          </a:solidFill>
          <a:ln w="5715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9EEBE-8C3E-0BE0-10B6-F46900D4EB97}"/>
              </a:ext>
            </a:extLst>
          </p:cNvPr>
          <p:cNvSpPr txBox="1"/>
          <p:nvPr/>
        </p:nvSpPr>
        <p:spPr>
          <a:xfrm>
            <a:off x="1277375" y="1308918"/>
            <a:ext cx="400839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Merriweather 18pt"/>
                <a:ea typeface="Merriweather 18pt" pitchFamily="2" charset="77"/>
                <a:cs typeface="Merriweather 18pt" pitchFamily="2" charset="77"/>
              </a:rPr>
              <a:t>Activation Counter 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0E1C3E-2795-A3A6-7FC4-8C5BF616A628}"/>
              </a:ext>
            </a:extLst>
          </p:cNvPr>
          <p:cNvSpPr/>
          <p:nvPr/>
        </p:nvSpPr>
        <p:spPr>
          <a:xfrm>
            <a:off x="3281575" y="4358055"/>
            <a:ext cx="513986" cy="408810"/>
          </a:xfrm>
          <a:prstGeom prst="rect">
            <a:avLst/>
          </a:prstGeom>
          <a:solidFill>
            <a:srgbClr val="D8EAD2"/>
          </a:solidFill>
          <a:ln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6704366-749D-4F73-AFA8-F286B1C4C529}"/>
              </a:ext>
            </a:extLst>
          </p:cNvPr>
          <p:cNvSpPr/>
          <p:nvPr/>
        </p:nvSpPr>
        <p:spPr>
          <a:xfrm>
            <a:off x="2276043" y="4358055"/>
            <a:ext cx="1005531" cy="408810"/>
          </a:xfrm>
          <a:prstGeom prst="rect">
            <a:avLst/>
          </a:prstGeom>
          <a:solidFill>
            <a:srgbClr val="FFF2CD"/>
          </a:solidFill>
          <a:ln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CFC770-46B4-51A7-C013-E519911B41BD}"/>
              </a:ext>
            </a:extLst>
          </p:cNvPr>
          <p:cNvSpPr/>
          <p:nvPr/>
        </p:nvSpPr>
        <p:spPr>
          <a:xfrm>
            <a:off x="3281575" y="4358055"/>
            <a:ext cx="513986" cy="408810"/>
          </a:xfrm>
          <a:prstGeom prst="rect">
            <a:avLst/>
          </a:prstGeom>
          <a:solidFill>
            <a:srgbClr val="D8EAD2"/>
          </a:solidFill>
          <a:ln w="5715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1</a:t>
            </a:r>
          </a:p>
        </p:txBody>
      </p:sp>
      <p:sp>
        <p:nvSpPr>
          <p:cNvPr id="191" name="Right Arrow 190">
            <a:extLst>
              <a:ext uri="{FF2B5EF4-FFF2-40B4-BE49-F238E27FC236}">
                <a16:creationId xmlns:a16="http://schemas.microsoft.com/office/drawing/2014/main" id="{73645422-FAE3-51DC-126E-0EE8B38CB63A}"/>
              </a:ext>
            </a:extLst>
          </p:cNvPr>
          <p:cNvSpPr/>
          <p:nvPr/>
        </p:nvSpPr>
        <p:spPr>
          <a:xfrm>
            <a:off x="1793577" y="4390603"/>
            <a:ext cx="582209" cy="374292"/>
          </a:xfrm>
          <a:prstGeom prst="rightArrow">
            <a:avLst/>
          </a:prstGeom>
          <a:solidFill>
            <a:srgbClr val="E06666"/>
          </a:solidFill>
          <a:ln>
            <a:solidFill>
              <a:srgbClr val="E066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D47C7-60AF-EC07-A070-AE7C74CDDD6A}"/>
              </a:ext>
            </a:extLst>
          </p:cNvPr>
          <p:cNvSpPr txBox="1"/>
          <p:nvPr/>
        </p:nvSpPr>
        <p:spPr>
          <a:xfrm>
            <a:off x="1048090" y="4389478"/>
            <a:ext cx="76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ACT</a:t>
            </a:r>
            <a:endParaRPr lang="en-US" sz="20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18EBF-8B6A-4524-3BD1-6384D46E7243}"/>
              </a:ext>
            </a:extLst>
          </p:cNvPr>
          <p:cNvSpPr txBox="1"/>
          <p:nvPr/>
        </p:nvSpPr>
        <p:spPr>
          <a:xfrm>
            <a:off x="6927667" y="1308918"/>
            <a:ext cx="400839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latin typeface="Merriweather 18pt"/>
                <a:ea typeface="Merriweather 18pt" pitchFamily="2" charset="77"/>
                <a:cs typeface="Merriweather 18pt" pitchFamily="2" charset="77"/>
              </a:rPr>
              <a:t>Alert Back-Off Protocol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485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9" grpId="0" animBg="1"/>
      <p:bldP spid="50" grpId="0" animBg="1"/>
      <p:bldP spid="51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9" grpId="0"/>
      <p:bldP spid="69" grpId="1"/>
      <p:bldP spid="71" grpId="0"/>
      <p:bldP spid="71" grpId="1"/>
      <p:bldP spid="75" grpId="0"/>
      <p:bldP spid="75" grpId="1"/>
      <p:bldP spid="77" grpId="0"/>
      <p:bldP spid="77" grpId="1"/>
      <p:bldP spid="79" grpId="0"/>
      <p:bldP spid="79" grpId="1"/>
      <p:bldP spid="81" grpId="0"/>
      <p:bldP spid="81" grpId="1"/>
      <p:bldP spid="84" grpId="0"/>
      <p:bldP spid="84" grpId="1"/>
      <p:bldP spid="86" grpId="0"/>
      <p:bldP spid="86" grpId="1"/>
      <p:bldP spid="11" grpId="0" animBg="1"/>
      <p:bldP spid="11" grpId="1" animBg="1"/>
      <p:bldP spid="76" grpId="0" animBg="1"/>
      <p:bldP spid="76" grpId="1" animBg="1"/>
      <p:bldP spid="78" grpId="0" animBg="1"/>
      <p:bldP spid="78" grpId="1" animBg="1"/>
      <p:bldP spid="80" grpId="0" animBg="1"/>
      <p:bldP spid="80" grpId="1" animBg="1"/>
      <p:bldP spid="83" grpId="0" animBg="1"/>
      <p:bldP spid="83" grpId="1" animBg="1"/>
      <p:bldP spid="85" grpId="0" animBg="1"/>
      <p:bldP spid="85" grpId="1" animBg="1"/>
      <p:bldP spid="39" grpId="0" animBg="1"/>
      <p:bldP spid="98" grpId="0" animBg="1"/>
      <p:bldP spid="122" grpId="0" animBg="1"/>
      <p:bldP spid="191" grpId="0" animBg="1"/>
      <p:bldP spid="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71883-4BBE-6ED3-3BC7-95A6357D3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6DA-E449-AD59-9DD4-639C2ADE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Timing Difference Due to ABO-Triggered RFM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5079-78CC-8E11-7AE5-E0A59550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30473-C837-707E-8899-083F95AC6903}"/>
              </a:ext>
            </a:extLst>
          </p:cNvPr>
          <p:cNvSpPr txBox="1"/>
          <p:nvPr/>
        </p:nvSpPr>
        <p:spPr>
          <a:xfrm>
            <a:off x="13890812" y="-18153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B69F9-6BB9-D050-8621-994A006045CC}"/>
              </a:ext>
            </a:extLst>
          </p:cNvPr>
          <p:cNvSpPr/>
          <p:nvPr/>
        </p:nvSpPr>
        <p:spPr>
          <a:xfrm>
            <a:off x="1333005" y="1715849"/>
            <a:ext cx="990888" cy="712270"/>
          </a:xfrm>
          <a:prstGeom prst="rect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Core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F5131-A84E-6813-69C4-A49E966518CD}"/>
              </a:ext>
            </a:extLst>
          </p:cNvPr>
          <p:cNvSpPr/>
          <p:nvPr/>
        </p:nvSpPr>
        <p:spPr>
          <a:xfrm>
            <a:off x="2878026" y="1715849"/>
            <a:ext cx="990888" cy="712270"/>
          </a:xfrm>
          <a:prstGeom prst="rect">
            <a:avLst/>
          </a:prstGeom>
          <a:solidFill>
            <a:srgbClr val="D8EAD2"/>
          </a:solidFill>
          <a:ln w="57150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Core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58AFAF-7EF1-E492-A4FD-76DE7C1EC600}"/>
              </a:ext>
            </a:extLst>
          </p:cNvPr>
          <p:cNvSpPr/>
          <p:nvPr/>
        </p:nvSpPr>
        <p:spPr>
          <a:xfrm>
            <a:off x="1082524" y="2836627"/>
            <a:ext cx="3011470" cy="59714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Memory Controller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D79BCE-B1EA-6607-E7A8-F1CA9834D2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 rot="16200000">
            <a:off x="2118135" y="2549700"/>
            <a:ext cx="997398" cy="38915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2E67562-9D2B-7B6B-EFBB-F6728979BD53}"/>
              </a:ext>
            </a:extLst>
          </p:cNvPr>
          <p:cNvGrpSpPr/>
          <p:nvPr/>
        </p:nvGrpSpPr>
        <p:grpSpPr>
          <a:xfrm>
            <a:off x="1763858" y="4871006"/>
            <a:ext cx="1705952" cy="914400"/>
            <a:chOff x="2442522" y="5354733"/>
            <a:chExt cx="1705952" cy="914400"/>
          </a:xfrm>
        </p:grpSpPr>
        <p:pic>
          <p:nvPicPr>
            <p:cNvPr id="11" name="Graphic 10" descr="Speedometer Low with solid fill">
              <a:extLst>
                <a:ext uri="{FF2B5EF4-FFF2-40B4-BE49-F238E27FC236}">
                  <a16:creationId xmlns:a16="http://schemas.microsoft.com/office/drawing/2014/main" id="{0974F1BB-234D-674F-7740-B5C8365A5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2442522" y="5354733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9D6FA-B76D-BE81-F33A-5095D7BBBF17}"/>
                </a:ext>
              </a:extLst>
            </p:cNvPr>
            <p:cNvSpPr txBox="1"/>
            <p:nvPr/>
          </p:nvSpPr>
          <p:spPr>
            <a:xfrm>
              <a:off x="3381743" y="5611878"/>
              <a:ext cx="766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>
                  <a:solidFill>
                    <a:srgbClr val="4EA72E"/>
                  </a:solidFill>
                  <a:latin typeface="Merriweather 18pt"/>
                  <a:ea typeface="Merriweather 18pt" pitchFamily="2" charset="77"/>
                  <a:cs typeface="Merriweather 18pt" pitchFamily="2" charset="77"/>
                </a:rPr>
                <a:t>Fast</a:t>
              </a:r>
              <a:endParaRPr lang="en-US" sz="2000" b="1">
                <a:solidFill>
                  <a:srgbClr val="4EA72E"/>
                </a:solidFill>
                <a:latin typeface="Merriweather 18pt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75DBE8-9D53-9493-B0ED-9A9B216ED029}"/>
              </a:ext>
            </a:extLst>
          </p:cNvPr>
          <p:cNvCxnSpPr>
            <a:cxnSpLocks/>
          </p:cNvCxnSpPr>
          <p:nvPr/>
        </p:nvCxnSpPr>
        <p:spPr>
          <a:xfrm flipV="1">
            <a:off x="9018806" y="3436614"/>
            <a:ext cx="0" cy="556656"/>
          </a:xfrm>
          <a:prstGeom prst="straightConnector1">
            <a:avLst/>
          </a:prstGeom>
          <a:ln w="76200">
            <a:solidFill>
              <a:srgbClr val="E066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BAEF83-0D74-6EC4-7699-0CB255D9F429}"/>
              </a:ext>
            </a:extLst>
          </p:cNvPr>
          <p:cNvSpPr txBox="1"/>
          <p:nvPr/>
        </p:nvSpPr>
        <p:spPr>
          <a:xfrm>
            <a:off x="9018806" y="3529796"/>
            <a:ext cx="811181" cy="412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rgbClr val="E06666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Alert</a:t>
            </a:r>
            <a:endParaRPr lang="en-US" sz="2000" b="1">
              <a:solidFill>
                <a:srgbClr val="E06666"/>
              </a:solidFill>
              <a:latin typeface="Merriweather 18pt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FE172F-39FC-CEDF-F352-C7F05DB9E3A6}"/>
              </a:ext>
            </a:extLst>
          </p:cNvPr>
          <p:cNvCxnSpPr>
            <a:cxnSpLocks/>
          </p:cNvCxnSpPr>
          <p:nvPr/>
        </p:nvCxnSpPr>
        <p:spPr>
          <a:xfrm>
            <a:off x="8581780" y="3436614"/>
            <a:ext cx="0" cy="556656"/>
          </a:xfrm>
          <a:prstGeom prst="straightConnector1">
            <a:avLst/>
          </a:prstGeom>
          <a:ln w="76200">
            <a:solidFill>
              <a:srgbClr val="3C78D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AEE741-34F4-041F-924A-9847B2B8C343}"/>
              </a:ext>
            </a:extLst>
          </p:cNvPr>
          <p:cNvSpPr txBox="1"/>
          <p:nvPr/>
        </p:nvSpPr>
        <p:spPr>
          <a:xfrm>
            <a:off x="7627724" y="3491655"/>
            <a:ext cx="92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RFM</a:t>
            </a:r>
            <a:r>
              <a:rPr lang="en-US" sz="2000" baseline="-250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ab</a:t>
            </a:r>
            <a:endParaRPr lang="en-US" sz="2000" b="1">
              <a:solidFill>
                <a:srgbClr val="3C78D8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68164-07C2-DE34-DC37-22A83B3A184B}"/>
              </a:ext>
            </a:extLst>
          </p:cNvPr>
          <p:cNvSpPr txBox="1"/>
          <p:nvPr/>
        </p:nvSpPr>
        <p:spPr>
          <a:xfrm>
            <a:off x="-183880" y="1155710"/>
            <a:ext cx="594230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latin typeface="Merriweather 18pt"/>
                <a:ea typeface="Merriweather 18pt" pitchFamily="2" charset="77"/>
                <a:cs typeface="Merriweather 18pt" pitchFamily="2" charset="77"/>
              </a:rPr>
              <a:t>Memory Latency </a:t>
            </a:r>
            <a:r>
              <a:rPr lang="en-US" sz="2400">
                <a:solidFill>
                  <a:srgbClr val="4EA72E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Without </a:t>
            </a:r>
            <a:r>
              <a:rPr lang="en-CA" sz="2400">
                <a:solidFill>
                  <a:srgbClr val="4EA72E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RFM</a:t>
            </a:r>
            <a:endParaRPr lang="en-US" sz="2400" b="1">
              <a:solidFill>
                <a:srgbClr val="4EA72E"/>
              </a:solidFill>
              <a:latin typeface="Merriweather 18pt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69DA53-DBC1-BF44-2551-103C5E583717}"/>
              </a:ext>
            </a:extLst>
          </p:cNvPr>
          <p:cNvSpPr txBox="1"/>
          <p:nvPr/>
        </p:nvSpPr>
        <p:spPr>
          <a:xfrm>
            <a:off x="5904915" y="1151537"/>
            <a:ext cx="575740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latin typeface="Merriweather 18pt"/>
                <a:ea typeface="Merriweather 18pt" pitchFamily="2" charset="77"/>
                <a:cs typeface="Merriweather 18pt" pitchFamily="2" charset="77"/>
              </a:rPr>
              <a:t>Memory Latency </a:t>
            </a:r>
            <a:r>
              <a:rPr lang="en-US" sz="2400">
                <a:solidFill>
                  <a:srgbClr val="E06666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During RFM</a:t>
            </a:r>
            <a:endParaRPr lang="en-US" sz="2400" b="1">
              <a:solidFill>
                <a:srgbClr val="E06666"/>
              </a:solidFill>
              <a:latin typeface="Merriweather 18pt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CD02BE-613D-ACF4-8841-F65AC8634FD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828449" y="2428119"/>
            <a:ext cx="0" cy="4050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D78B65-C274-32BB-BADF-C5364EE93A84}"/>
              </a:ext>
            </a:extLst>
          </p:cNvPr>
          <p:cNvCxnSpPr>
            <a:cxnSpLocks/>
          </p:cNvCxnSpPr>
          <p:nvPr/>
        </p:nvCxnSpPr>
        <p:spPr>
          <a:xfrm flipH="1">
            <a:off x="3389344" y="2428119"/>
            <a:ext cx="0" cy="414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C34399-8DE8-8A9A-8A4C-2CB918DCB17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00959" y="3433767"/>
            <a:ext cx="9525" cy="57540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D8F547-C9FE-13E7-633D-08020D419C1F}"/>
              </a:ext>
            </a:extLst>
          </p:cNvPr>
          <p:cNvGrpSpPr/>
          <p:nvPr/>
        </p:nvGrpSpPr>
        <p:grpSpPr>
          <a:xfrm>
            <a:off x="10699452" y="4071259"/>
            <a:ext cx="1625076" cy="767279"/>
            <a:chOff x="6064399" y="4898406"/>
            <a:chExt cx="1625076" cy="767279"/>
          </a:xfrm>
        </p:grpSpPr>
        <p:pic>
          <p:nvPicPr>
            <p:cNvPr id="44" name="Graphic 43" descr="Stopwatch with solid fill">
              <a:extLst>
                <a:ext uri="{FF2B5EF4-FFF2-40B4-BE49-F238E27FC236}">
                  <a16:creationId xmlns:a16="http://schemas.microsoft.com/office/drawing/2014/main" id="{C6DEAAA1-A497-5710-3974-1E79A14B2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64399" y="4898406"/>
              <a:ext cx="767279" cy="767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91500C-55FF-550C-5885-CB466857E949}"/>
                </a:ext>
              </a:extLst>
            </p:cNvPr>
            <p:cNvSpPr txBox="1"/>
            <p:nvPr/>
          </p:nvSpPr>
          <p:spPr>
            <a:xfrm>
              <a:off x="6609024" y="5100294"/>
              <a:ext cx="1080451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>
                  <a:solidFill>
                    <a:srgbClr val="E06666"/>
                  </a:solidFill>
                  <a:latin typeface="Merriweather 18pt"/>
                  <a:ea typeface="Merriweather 18pt" pitchFamily="2" charset="77"/>
                  <a:cs typeface="Merriweather 18pt" pitchFamily="2" charset="77"/>
                </a:rPr>
                <a:t>350ns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950E3A-94AD-FAA8-93F3-79F2DD934729}"/>
              </a:ext>
            </a:extLst>
          </p:cNvPr>
          <p:cNvGrpSpPr/>
          <p:nvPr/>
        </p:nvGrpSpPr>
        <p:grpSpPr>
          <a:xfrm>
            <a:off x="8016085" y="4871006"/>
            <a:ext cx="1813902" cy="914400"/>
            <a:chOff x="2442522" y="5354733"/>
            <a:chExt cx="1813902" cy="914400"/>
          </a:xfrm>
        </p:grpSpPr>
        <p:pic>
          <p:nvPicPr>
            <p:cNvPr id="51" name="Graphic 50" descr="Speedometer Low with solid fill">
              <a:extLst>
                <a:ext uri="{FF2B5EF4-FFF2-40B4-BE49-F238E27FC236}">
                  <a16:creationId xmlns:a16="http://schemas.microsoft.com/office/drawing/2014/main" id="{F5D958F2-59F7-A5AE-89E5-EF9CB1EF5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42522" y="5354733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61749FC-3526-3EE1-A290-9566BD1D2085}"/>
                </a:ext>
              </a:extLst>
            </p:cNvPr>
            <p:cNvSpPr txBox="1"/>
            <p:nvPr/>
          </p:nvSpPr>
          <p:spPr>
            <a:xfrm>
              <a:off x="3369043" y="5611878"/>
              <a:ext cx="887381" cy="4128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>
                  <a:solidFill>
                    <a:srgbClr val="E06666"/>
                  </a:solidFill>
                  <a:latin typeface="Merriweather 18pt"/>
                  <a:ea typeface="Merriweather 18pt" pitchFamily="2" charset="77"/>
                  <a:cs typeface="Merriweather 18pt" pitchFamily="2" charset="77"/>
                </a:rPr>
                <a:t>Slow</a:t>
              </a:r>
              <a:endParaRPr lang="en-US" sz="2000" b="1">
                <a:solidFill>
                  <a:srgbClr val="E06666"/>
                </a:solidFill>
                <a:latin typeface="Merriweather 18pt"/>
                <a:ea typeface="Merriweather 18pt" pitchFamily="2" charset="77"/>
                <a:cs typeface="Merriweather 18pt" pitchFamily="2" charset="77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742910-64B5-AD0E-ACBE-49796C188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662" y="1712346"/>
            <a:ext cx="712270" cy="712270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FF682E1F-78EB-AE36-D390-9EA49A1157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27293" y="1639047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75B45E0-19D1-9A4F-DCA2-51BA40B7EA02}"/>
              </a:ext>
            </a:extLst>
          </p:cNvPr>
          <p:cNvGrpSpPr/>
          <p:nvPr/>
        </p:nvGrpSpPr>
        <p:grpSpPr>
          <a:xfrm>
            <a:off x="10267013" y="3222477"/>
            <a:ext cx="684142" cy="684142"/>
            <a:chOff x="6937125" y="5718374"/>
            <a:chExt cx="1165440" cy="1165440"/>
          </a:xfrm>
          <a:solidFill>
            <a:srgbClr val="FF0000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2987B1-C5FB-F315-FB6F-30C0476314C0}"/>
                </a:ext>
              </a:extLst>
            </p:cNvPr>
            <p:cNvSpPr/>
            <p:nvPr/>
          </p:nvSpPr>
          <p:spPr>
            <a:xfrm>
              <a:off x="6937125" y="5718374"/>
              <a:ext cx="1165440" cy="1165440"/>
            </a:xfrm>
            <a:prstGeom prst="ellipse">
              <a:avLst/>
            </a:prstGeom>
            <a:solidFill>
              <a:srgbClr val="E06666"/>
            </a:solidFill>
            <a:ln>
              <a:solidFill>
                <a:srgbClr val="E0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pic>
          <p:nvPicPr>
            <p:cNvPr id="28" name="Graphic 27" descr="Pause with solid fill">
              <a:extLst>
                <a:ext uri="{FF2B5EF4-FFF2-40B4-BE49-F238E27FC236}">
                  <a16:creationId xmlns:a16="http://schemas.microsoft.com/office/drawing/2014/main" id="{DD8DD24F-AF6C-8D92-E648-78C8FD869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43969" y="5925218"/>
              <a:ext cx="751753" cy="751753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3582B96-F218-76A9-ED55-A9F2CBBBC2C7}"/>
              </a:ext>
            </a:extLst>
          </p:cNvPr>
          <p:cNvSpPr/>
          <p:nvPr/>
        </p:nvSpPr>
        <p:spPr>
          <a:xfrm>
            <a:off x="0" y="5725208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24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RFM Due to ABO </a:t>
            </a:r>
            <a:r>
              <a:rPr lang="en-CA" sz="24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</a:t>
            </a:r>
            <a:r>
              <a:rPr lang="en-CA" sz="2400">
                <a:solidFill>
                  <a:srgbClr val="E06666"/>
                </a:solidFill>
                <a:latin typeface="Merriweather 18pt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 </a:t>
            </a:r>
            <a:r>
              <a:rPr lang="en-CA" sz="2400">
                <a:solidFill>
                  <a:srgbClr val="C00000"/>
                </a:solidFill>
                <a:latin typeface="Merriweather 18pt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Introduces a Noticeable System-Wide Latency Spike</a:t>
            </a:r>
            <a:endParaRPr lang="en-US" sz="2400">
              <a:solidFill>
                <a:srgbClr val="C00000"/>
              </a:solidFill>
              <a:latin typeface="Merriweather 18pt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DDC800-E26B-F65A-F7B1-1D88B03035A4}"/>
              </a:ext>
            </a:extLst>
          </p:cNvPr>
          <p:cNvSpPr/>
          <p:nvPr/>
        </p:nvSpPr>
        <p:spPr>
          <a:xfrm>
            <a:off x="1341954" y="1723476"/>
            <a:ext cx="990888" cy="712270"/>
          </a:xfrm>
          <a:prstGeom prst="rect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Core 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C1AFDF-3874-FB96-CB73-73D47DBEF6EF}"/>
              </a:ext>
            </a:extLst>
          </p:cNvPr>
          <p:cNvSpPr/>
          <p:nvPr/>
        </p:nvSpPr>
        <p:spPr>
          <a:xfrm>
            <a:off x="2886975" y="1723476"/>
            <a:ext cx="990888" cy="712270"/>
          </a:xfrm>
          <a:prstGeom prst="rect">
            <a:avLst/>
          </a:prstGeom>
          <a:solidFill>
            <a:srgbClr val="D8EAD2"/>
          </a:solidFill>
          <a:ln w="57150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Core 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D9A0DD-895E-4CF9-4F13-991D1C4937B5}"/>
              </a:ext>
            </a:extLst>
          </p:cNvPr>
          <p:cNvSpPr/>
          <p:nvPr/>
        </p:nvSpPr>
        <p:spPr>
          <a:xfrm>
            <a:off x="1091473" y="2844254"/>
            <a:ext cx="3011470" cy="59714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Memory Controller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216FFE7-2663-7565-51CD-7CFEA893EC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 rot="16200000">
            <a:off x="2127084" y="2557327"/>
            <a:ext cx="997398" cy="389154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D0B828-8F43-D07B-61BC-4FFCDE97A00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37398" y="2435746"/>
            <a:ext cx="0" cy="4050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A13C4A-B73E-34D7-D590-067A8745BFD5}"/>
              </a:ext>
            </a:extLst>
          </p:cNvPr>
          <p:cNvCxnSpPr>
            <a:cxnSpLocks/>
          </p:cNvCxnSpPr>
          <p:nvPr/>
        </p:nvCxnSpPr>
        <p:spPr>
          <a:xfrm flipH="1">
            <a:off x="3398293" y="2435746"/>
            <a:ext cx="0" cy="414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5F3433-49E1-1966-9DD2-D3A6C386CFA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609908" y="3441394"/>
            <a:ext cx="9525" cy="57540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B587DC7-A1BD-FFA4-CA66-5BA1F2B141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611" y="1719973"/>
            <a:ext cx="712270" cy="712270"/>
          </a:xfrm>
          <a:prstGeom prst="rect">
            <a:avLst/>
          </a:prstGeom>
        </p:spPr>
      </p:pic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8067E251-F483-2C4A-B9A4-7A07DA8A5C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36242" y="1646674"/>
            <a:ext cx="914400" cy="914400"/>
          </a:xfrm>
          <a:prstGeom prst="rect">
            <a:avLst/>
          </a:prstGeom>
        </p:spPr>
      </p:pic>
      <p:pic>
        <p:nvPicPr>
          <p:cNvPr id="41" name="Graphic 40" descr="Lock with solid fill">
            <a:extLst>
              <a:ext uri="{FF2B5EF4-FFF2-40B4-BE49-F238E27FC236}">
                <a16:creationId xmlns:a16="http://schemas.microsoft.com/office/drawing/2014/main" id="{7A8CC5D7-CA68-195E-85B9-ED8A2123C0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52753" y="3984006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C75DEBF-3BC0-DA6C-058D-62ED267D29D6}"/>
              </a:ext>
            </a:extLst>
          </p:cNvPr>
          <p:cNvSpPr/>
          <p:nvPr/>
        </p:nvSpPr>
        <p:spPr>
          <a:xfrm>
            <a:off x="6846998" y="3978592"/>
            <a:ext cx="3834395" cy="1015579"/>
          </a:xfrm>
          <a:prstGeom prst="rect">
            <a:avLst/>
          </a:prstGeom>
          <a:noFill/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99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38 0 " pathEditMode="relative" ptsTypes="AA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38 0 " pathEditMode="relative" ptsTypes="AA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38 0 " pathEditMode="relative" ptsTypes="AA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38 0 " pathEditMode="relative" ptsTypes="AA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38 0 " pathEditMode="relative" ptsTypes="AA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38 0 " pathEditMode="relative" ptsTypes="AA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38 0 " pathEditMode="relative" ptsTypes="AA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38 0 " pathEditMode="relative" ptsTypes="AA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38 0 " pathEditMode="relative" ptsTypes="AA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5" grpId="0"/>
      <p:bldP spid="31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32DC-237D-C264-9A16-43C4F3562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7356B42-A59D-DC9C-0A0C-C5F7C313D29F}"/>
              </a:ext>
            </a:extLst>
          </p:cNvPr>
          <p:cNvSpPr txBox="1"/>
          <p:nvPr/>
        </p:nvSpPr>
        <p:spPr>
          <a:xfrm>
            <a:off x="3455195" y="1576335"/>
            <a:ext cx="62718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Memory Latency Without Victim Activity</a:t>
            </a:r>
            <a:endParaRPr lang="en-US" sz="24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61529-D82B-305E-65F5-723574562171}"/>
              </a:ext>
            </a:extLst>
          </p:cNvPr>
          <p:cNvSpPr txBox="1"/>
          <p:nvPr/>
        </p:nvSpPr>
        <p:spPr>
          <a:xfrm>
            <a:off x="3604506" y="1576326"/>
            <a:ext cx="58838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Memory Latency With Victim Activity</a:t>
            </a:r>
            <a:endParaRPr lang="en-US" sz="2400" b="1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0D21-820A-1451-9C8D-8395A949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Difference Due to ABO-Triggered RFM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2916-EEE6-AEE0-F320-3DCC8BB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2A163-421E-C88C-3CB5-903B9E5D4C09}"/>
              </a:ext>
            </a:extLst>
          </p:cNvPr>
          <p:cNvSpPr txBox="1"/>
          <p:nvPr/>
        </p:nvSpPr>
        <p:spPr>
          <a:xfrm>
            <a:off x="13890812" y="-18153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430583-1B28-4D14-1FAC-FE811E493940}"/>
              </a:ext>
            </a:extLst>
          </p:cNvPr>
          <p:cNvSpPr/>
          <p:nvPr/>
        </p:nvSpPr>
        <p:spPr>
          <a:xfrm>
            <a:off x="0" y="5725208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ABO-Triggered RFM: Activity-Dependent 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 </a:t>
            </a:r>
            <a:r>
              <a:rPr lang="en-CA" sz="2400">
                <a:solidFill>
                  <a:srgbClr val="C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Activity-Based Timing Channel</a:t>
            </a:r>
            <a:endParaRPr lang="en-US" sz="2400">
              <a:solidFill>
                <a:srgbClr val="C0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5115503-9E97-8916-0CF2-9FFEF1472B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124474"/>
              </p:ext>
            </p:extLst>
          </p:nvPr>
        </p:nvGraphicFramePr>
        <p:xfrm>
          <a:off x="613318" y="2088151"/>
          <a:ext cx="11162370" cy="317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157A3E-048D-B5D6-0C16-D9FFB1FE19B5}"/>
              </a:ext>
            </a:extLst>
          </p:cNvPr>
          <p:cNvGrpSpPr/>
          <p:nvPr/>
        </p:nvGrpSpPr>
        <p:grpSpPr>
          <a:xfrm>
            <a:off x="5299366" y="2088032"/>
            <a:ext cx="2893544" cy="400110"/>
            <a:chOff x="5025474" y="2062408"/>
            <a:chExt cx="2893544" cy="400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B03139-04AA-0D51-5F96-AD94202A9A1F}"/>
                </a:ext>
              </a:extLst>
            </p:cNvPr>
            <p:cNvSpPr/>
            <p:nvPr/>
          </p:nvSpPr>
          <p:spPr>
            <a:xfrm flipH="1" flipV="1">
              <a:off x="5025474" y="2201420"/>
              <a:ext cx="125995" cy="125995"/>
            </a:xfrm>
            <a:prstGeom prst="ellipse">
              <a:avLst/>
            </a:prstGeom>
            <a:solidFill>
              <a:srgbClr val="E06666"/>
            </a:solidFill>
            <a:ln>
              <a:solidFill>
                <a:srgbClr val="E0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3F9823-CC81-F1AE-EB22-B937491F741D}"/>
                </a:ext>
              </a:extLst>
            </p:cNvPr>
            <p:cNvSpPr txBox="1"/>
            <p:nvPr/>
          </p:nvSpPr>
          <p:spPr>
            <a:xfrm>
              <a:off x="5088471" y="2062408"/>
              <a:ext cx="28305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>
                  <a:solidFill>
                    <a:srgbClr val="E06666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Alert Back-Off (ABO)</a:t>
              </a:r>
              <a:endParaRPr lang="en-US" sz="2000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96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 animBg="1"/>
      <p:bldGraphic spid="3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700BF-80C7-FF32-CCC8-E630BB95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5C0D0E54-23D4-A106-0E57-0527F19D8A55}"/>
              </a:ext>
            </a:extLst>
          </p:cNvPr>
          <p:cNvSpPr txBox="1"/>
          <p:nvPr/>
        </p:nvSpPr>
        <p:spPr>
          <a:xfrm>
            <a:off x="2805673" y="2995444"/>
            <a:ext cx="928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Alert</a:t>
            </a:r>
            <a:endParaRPr lang="en-US" sz="2000" b="1">
              <a:solidFill>
                <a:srgbClr val="E06666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0DDE6-3D0B-4926-EB69-95010D16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PRAC Timing Channels: </a:t>
            </a:r>
            <a:r>
              <a:rPr lang="en-US">
                <a:solidFill>
                  <a:srgbClr val="E06666"/>
                </a:solidFill>
              </a:rPr>
              <a:t>Uniquely Precise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8ADD8-58D8-C149-DA40-E9274619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699EA9-3F20-8693-4699-40B442EBDC0F}"/>
              </a:ext>
            </a:extLst>
          </p:cNvPr>
          <p:cNvSpPr/>
          <p:nvPr/>
        </p:nvSpPr>
        <p:spPr>
          <a:xfrm>
            <a:off x="1195764" y="1129229"/>
            <a:ext cx="991485" cy="806263"/>
          </a:xfrm>
          <a:prstGeom prst="rect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Core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1415E-812D-D592-5AEB-A7DBFBF1D4FF}"/>
              </a:ext>
            </a:extLst>
          </p:cNvPr>
          <p:cNvSpPr/>
          <p:nvPr/>
        </p:nvSpPr>
        <p:spPr>
          <a:xfrm>
            <a:off x="2899519" y="1129230"/>
            <a:ext cx="991486" cy="806264"/>
          </a:xfrm>
          <a:prstGeom prst="rect">
            <a:avLst/>
          </a:prstGeom>
          <a:solidFill>
            <a:srgbClr val="D8EAD2"/>
          </a:solidFill>
          <a:ln w="57150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Core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D424E5-AE06-6CDC-5672-C4D0AC8A8ECB}"/>
              </a:ext>
            </a:extLst>
          </p:cNvPr>
          <p:cNvSpPr/>
          <p:nvPr/>
        </p:nvSpPr>
        <p:spPr>
          <a:xfrm>
            <a:off x="1125997" y="2256358"/>
            <a:ext cx="2846725" cy="64643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Memory Controller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E1C65-D3C3-E652-B5A9-C9C06CD1D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920657" y="1620396"/>
            <a:ext cx="1271295" cy="49602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5E94E1-534E-FB22-88E8-4A5977EB9B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691506" y="1935492"/>
            <a:ext cx="1" cy="3200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6EE5CD-AB06-227B-CA61-CBE043D9053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95262" y="1935494"/>
            <a:ext cx="0" cy="3200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D8B18C-4031-F2A6-7A0F-16D001FBF27A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>
            <a:off x="2549360" y="2902793"/>
            <a:ext cx="6945" cy="5620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8286D17-79D4-EE0E-7314-ADF1E1542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94" y="1129230"/>
            <a:ext cx="712270" cy="712270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E88A8BA0-DC58-9C9E-9CE6-196755790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8606" y="1075160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E01237B-0B71-D42E-3B72-16373AF7DE40}"/>
              </a:ext>
            </a:extLst>
          </p:cNvPr>
          <p:cNvSpPr/>
          <p:nvPr/>
        </p:nvSpPr>
        <p:spPr>
          <a:xfrm>
            <a:off x="0" y="5685262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Activation-Count-Based Channel </a:t>
            </a:r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 </a:t>
            </a:r>
            <a:r>
              <a:rPr lang="en-US" sz="2400">
                <a:solidFill>
                  <a:srgbClr val="C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Leak Exact # of Victim Activations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D2BA77-C501-AC8F-1217-3BD7AB35ACD8}"/>
              </a:ext>
            </a:extLst>
          </p:cNvPr>
          <p:cNvSpPr/>
          <p:nvPr/>
        </p:nvSpPr>
        <p:spPr>
          <a:xfrm>
            <a:off x="3698667" y="3514974"/>
            <a:ext cx="1156544" cy="11710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Bank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FF4E94-FF8B-1E57-3A86-B874F5FAB0F7}"/>
              </a:ext>
            </a:extLst>
          </p:cNvPr>
          <p:cNvSpPr/>
          <p:nvPr/>
        </p:nvSpPr>
        <p:spPr>
          <a:xfrm>
            <a:off x="2526690" y="3514974"/>
            <a:ext cx="1156544" cy="11710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Bank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4ADC175-A60F-0849-F2E1-C92409D30A20}"/>
              </a:ext>
            </a:extLst>
          </p:cNvPr>
          <p:cNvSpPr/>
          <p:nvPr/>
        </p:nvSpPr>
        <p:spPr>
          <a:xfrm>
            <a:off x="1365264" y="3514974"/>
            <a:ext cx="1156544" cy="11710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53857E-F397-B00D-6695-801915B98E92}"/>
              </a:ext>
            </a:extLst>
          </p:cNvPr>
          <p:cNvSpPr/>
          <p:nvPr/>
        </p:nvSpPr>
        <p:spPr>
          <a:xfrm>
            <a:off x="201004" y="3514974"/>
            <a:ext cx="1156544" cy="11710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rgbClr val="3C78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Bank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831DCE-3FDF-43D4-AF79-F2C9631DBB5E}"/>
              </a:ext>
            </a:extLst>
          </p:cNvPr>
          <p:cNvSpPr/>
          <p:nvPr/>
        </p:nvSpPr>
        <p:spPr>
          <a:xfrm>
            <a:off x="5309789" y="2687092"/>
            <a:ext cx="2412281" cy="579717"/>
          </a:xfrm>
          <a:prstGeom prst="rect">
            <a:avLst/>
          </a:prstGeom>
          <a:solidFill>
            <a:srgbClr val="FFF2CD"/>
          </a:solidFill>
          <a:ln w="57150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48C0F7-DF02-CF96-A4B4-C74032121B5F}"/>
              </a:ext>
            </a:extLst>
          </p:cNvPr>
          <p:cNvSpPr/>
          <p:nvPr/>
        </p:nvSpPr>
        <p:spPr>
          <a:xfrm>
            <a:off x="5309790" y="3240768"/>
            <a:ext cx="2412280" cy="579717"/>
          </a:xfrm>
          <a:prstGeom prst="rect">
            <a:avLst/>
          </a:prstGeom>
          <a:solidFill>
            <a:srgbClr val="FFF2CD"/>
          </a:solidFill>
          <a:ln w="57150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37361A-37C8-BD79-E289-06C91474CCDC}"/>
              </a:ext>
            </a:extLst>
          </p:cNvPr>
          <p:cNvSpPr/>
          <p:nvPr/>
        </p:nvSpPr>
        <p:spPr>
          <a:xfrm>
            <a:off x="5309790" y="3810640"/>
            <a:ext cx="2412868" cy="579717"/>
          </a:xfrm>
          <a:prstGeom prst="rect">
            <a:avLst/>
          </a:prstGeom>
          <a:solidFill>
            <a:srgbClr val="FFF2CD"/>
          </a:solidFill>
          <a:ln w="57150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D9B42-B656-00D4-5DA1-D3484F4AD706}"/>
              </a:ext>
            </a:extLst>
          </p:cNvPr>
          <p:cNvSpPr/>
          <p:nvPr/>
        </p:nvSpPr>
        <p:spPr>
          <a:xfrm>
            <a:off x="5309791" y="4374162"/>
            <a:ext cx="2412278" cy="579717"/>
          </a:xfrm>
          <a:prstGeom prst="rect">
            <a:avLst/>
          </a:prstGeom>
          <a:solidFill>
            <a:srgbClr val="FFF2CD"/>
          </a:solidFill>
          <a:ln w="57150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8E3130-4DBE-20BC-4AFA-0D3D425E17DA}"/>
              </a:ext>
            </a:extLst>
          </p:cNvPr>
          <p:cNvSpPr/>
          <p:nvPr/>
        </p:nvSpPr>
        <p:spPr>
          <a:xfrm>
            <a:off x="5309790" y="4934188"/>
            <a:ext cx="2412279" cy="579717"/>
          </a:xfrm>
          <a:prstGeom prst="rect">
            <a:avLst/>
          </a:prstGeom>
          <a:solidFill>
            <a:srgbClr val="FFF2CD"/>
          </a:solidFill>
          <a:ln w="57150">
            <a:solidFill>
              <a:srgbClr val="F1C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Row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5F6C3B-46A9-B219-0486-07064C77D55C}"/>
              </a:ext>
            </a:extLst>
          </p:cNvPr>
          <p:cNvCxnSpPr>
            <a:cxnSpLocks/>
          </p:cNvCxnSpPr>
          <p:nvPr/>
        </p:nvCxnSpPr>
        <p:spPr>
          <a:xfrm flipV="1">
            <a:off x="4743006" y="2731089"/>
            <a:ext cx="566782" cy="79953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2B72B5-4ABC-E864-139F-7FEE5D77769E}"/>
              </a:ext>
            </a:extLst>
          </p:cNvPr>
          <p:cNvCxnSpPr>
            <a:cxnSpLocks/>
          </p:cNvCxnSpPr>
          <p:nvPr/>
        </p:nvCxnSpPr>
        <p:spPr>
          <a:xfrm>
            <a:off x="4737355" y="4686024"/>
            <a:ext cx="566782" cy="8278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D4A2013-C3E0-AF50-8D91-75D75C13B2A6}"/>
              </a:ext>
            </a:extLst>
          </p:cNvPr>
          <p:cNvSpPr/>
          <p:nvPr/>
        </p:nvSpPr>
        <p:spPr>
          <a:xfrm>
            <a:off x="5171511" y="3693434"/>
            <a:ext cx="2684074" cy="799537"/>
          </a:xfrm>
          <a:prstGeom prst="rect">
            <a:avLst/>
          </a:prstGeom>
          <a:noFill/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31171D-1417-4334-6FD6-4DE37F8A044B}"/>
              </a:ext>
            </a:extLst>
          </p:cNvPr>
          <p:cNvSpPr/>
          <p:nvPr/>
        </p:nvSpPr>
        <p:spPr>
          <a:xfrm>
            <a:off x="5329095" y="3810640"/>
            <a:ext cx="1199699" cy="579717"/>
          </a:xfrm>
          <a:prstGeom prst="rect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/>
                <a:ea typeface="Merriweather 18pt" pitchFamily="2" charset="77"/>
                <a:cs typeface="Merriweather 18pt" pitchFamily="2" charset="77"/>
              </a:rPr>
              <a:t>Attacker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72F403-FE52-96FB-9E2F-B44EDCC73965}"/>
              </a:ext>
            </a:extLst>
          </p:cNvPr>
          <p:cNvSpPr/>
          <p:nvPr/>
        </p:nvSpPr>
        <p:spPr>
          <a:xfrm>
            <a:off x="6504426" y="3810640"/>
            <a:ext cx="1218232" cy="579717"/>
          </a:xfrm>
          <a:prstGeom prst="rect">
            <a:avLst/>
          </a:prstGeom>
          <a:solidFill>
            <a:srgbClr val="D8EAD2"/>
          </a:solidFill>
          <a:ln w="57150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Victim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93B438-37A8-0A13-EEFF-B67159B100CD}"/>
              </a:ext>
            </a:extLst>
          </p:cNvPr>
          <p:cNvSpPr txBox="1"/>
          <p:nvPr/>
        </p:nvSpPr>
        <p:spPr>
          <a:xfrm>
            <a:off x="2913056" y="2976950"/>
            <a:ext cx="756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4EA72E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ACT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8F293E-2FDD-691D-C90A-5D23430B4E29}"/>
              </a:ext>
            </a:extLst>
          </p:cNvPr>
          <p:cNvCxnSpPr>
            <a:cxnSpLocks/>
          </p:cNvCxnSpPr>
          <p:nvPr/>
        </p:nvCxnSpPr>
        <p:spPr>
          <a:xfrm>
            <a:off x="2899519" y="2902793"/>
            <a:ext cx="0" cy="627833"/>
          </a:xfrm>
          <a:prstGeom prst="straightConnector1">
            <a:avLst/>
          </a:prstGeom>
          <a:ln w="57150">
            <a:solidFill>
              <a:srgbClr val="4EA72E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C48C043-1300-E3D9-1D26-67C3DC590253}"/>
              </a:ext>
            </a:extLst>
          </p:cNvPr>
          <p:cNvSpPr/>
          <p:nvPr/>
        </p:nvSpPr>
        <p:spPr>
          <a:xfrm>
            <a:off x="6504426" y="3810640"/>
            <a:ext cx="1216866" cy="579717"/>
          </a:xfrm>
          <a:prstGeom prst="rect">
            <a:avLst/>
          </a:prstGeom>
          <a:solidFill>
            <a:srgbClr val="D8EAD2"/>
          </a:solidFill>
          <a:ln w="57150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0943FC-0BA6-2757-E068-E3589FCC5A75}"/>
              </a:ext>
            </a:extLst>
          </p:cNvPr>
          <p:cNvSpPr/>
          <p:nvPr/>
        </p:nvSpPr>
        <p:spPr>
          <a:xfrm>
            <a:off x="5319503" y="3810640"/>
            <a:ext cx="1194045" cy="579717"/>
          </a:xfrm>
          <a:prstGeom prst="rect">
            <a:avLst/>
          </a:prstGeom>
          <a:solidFill>
            <a:srgbClr val="F4CCCC"/>
          </a:solidFill>
          <a:ln w="57150">
            <a:solidFill>
              <a:srgbClr val="E0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DD28E8-EB2B-BF65-94F0-6933F0022BBC}"/>
              </a:ext>
            </a:extLst>
          </p:cNvPr>
          <p:cNvSpPr txBox="1"/>
          <p:nvPr/>
        </p:nvSpPr>
        <p:spPr>
          <a:xfrm>
            <a:off x="1641400" y="2976950"/>
            <a:ext cx="756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ACT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E340F2-5A96-6D1C-0707-63E58D231C5B}"/>
              </a:ext>
            </a:extLst>
          </p:cNvPr>
          <p:cNvCxnSpPr>
            <a:cxnSpLocks/>
          </p:cNvCxnSpPr>
          <p:nvPr/>
        </p:nvCxnSpPr>
        <p:spPr>
          <a:xfrm>
            <a:off x="1627863" y="2902793"/>
            <a:ext cx="0" cy="627833"/>
          </a:xfrm>
          <a:prstGeom prst="straightConnector1">
            <a:avLst/>
          </a:prstGeom>
          <a:ln w="57150">
            <a:solidFill>
              <a:srgbClr val="E0666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7E74ACD-B2F6-E4EC-99DA-F571EF661E5D}"/>
              </a:ext>
            </a:extLst>
          </p:cNvPr>
          <p:cNvSpPr txBox="1"/>
          <p:nvPr/>
        </p:nvSpPr>
        <p:spPr>
          <a:xfrm>
            <a:off x="113747" y="4893258"/>
            <a:ext cx="490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Back-Off Threshold (N</a:t>
            </a:r>
            <a:r>
              <a:rPr lang="en-US" sz="2400" baseline="-25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BO</a:t>
            </a:r>
            <a:r>
              <a:rPr lang="en-US" sz="24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): 100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B89530-A5D3-44A0-C6EC-92080A85ABDB}"/>
              </a:ext>
            </a:extLst>
          </p:cNvPr>
          <p:cNvCxnSpPr>
            <a:cxnSpLocks/>
          </p:cNvCxnSpPr>
          <p:nvPr/>
        </p:nvCxnSpPr>
        <p:spPr>
          <a:xfrm flipV="1">
            <a:off x="2770841" y="2904591"/>
            <a:ext cx="0" cy="582632"/>
          </a:xfrm>
          <a:prstGeom prst="straightConnector1">
            <a:avLst/>
          </a:prstGeom>
          <a:ln w="76200">
            <a:solidFill>
              <a:srgbClr val="E066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3D2E931-7219-840C-A466-9E6C0B1C1F52}"/>
              </a:ext>
            </a:extLst>
          </p:cNvPr>
          <p:cNvSpPr txBox="1"/>
          <p:nvPr/>
        </p:nvSpPr>
        <p:spPr>
          <a:xfrm>
            <a:off x="1342148" y="2967817"/>
            <a:ext cx="99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RFM</a:t>
            </a:r>
            <a:r>
              <a:rPr lang="en-US" sz="2000" baseline="-25000" err="1">
                <a:solidFill>
                  <a:srgbClr val="3C78D8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ab</a:t>
            </a:r>
            <a:endParaRPr lang="en-US" sz="2000" b="1">
              <a:solidFill>
                <a:srgbClr val="3C78D8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36ADC9-9EB8-37B8-93E0-32D439FF4245}"/>
              </a:ext>
            </a:extLst>
          </p:cNvPr>
          <p:cNvCxnSpPr>
            <a:cxnSpLocks/>
          </p:cNvCxnSpPr>
          <p:nvPr/>
        </p:nvCxnSpPr>
        <p:spPr>
          <a:xfrm>
            <a:off x="2371194" y="2917727"/>
            <a:ext cx="0" cy="582632"/>
          </a:xfrm>
          <a:prstGeom prst="straightConnector1">
            <a:avLst/>
          </a:prstGeom>
          <a:ln w="76200">
            <a:solidFill>
              <a:srgbClr val="3C78D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81E1F8-2A0D-8951-E41A-6ED707F765F1}"/>
              </a:ext>
            </a:extLst>
          </p:cNvPr>
          <p:cNvGrpSpPr/>
          <p:nvPr/>
        </p:nvGrpSpPr>
        <p:grpSpPr>
          <a:xfrm>
            <a:off x="7944999" y="2739217"/>
            <a:ext cx="3975885" cy="461665"/>
            <a:chOff x="8628927" y="1925843"/>
            <a:chExt cx="3975885" cy="4616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D87D84-FBA4-4631-FDF0-870407BCF834}"/>
                </a:ext>
              </a:extLst>
            </p:cNvPr>
            <p:cNvSpPr/>
            <p:nvPr/>
          </p:nvSpPr>
          <p:spPr>
            <a:xfrm>
              <a:off x="8628927" y="1945139"/>
              <a:ext cx="442369" cy="44236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FC7637-62C6-0913-9478-F38F23FEEF73}"/>
                </a:ext>
              </a:extLst>
            </p:cNvPr>
            <p:cNvSpPr txBox="1"/>
            <p:nvPr/>
          </p:nvSpPr>
          <p:spPr>
            <a:xfrm>
              <a:off x="9071296" y="1925843"/>
              <a:ext cx="3533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Share Same DRAM Row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A793F3-6BF3-EDED-4FC4-BBC7192468C9}"/>
              </a:ext>
            </a:extLst>
          </p:cNvPr>
          <p:cNvSpPr txBox="1"/>
          <p:nvPr/>
        </p:nvSpPr>
        <p:spPr>
          <a:xfrm>
            <a:off x="5135692" y="1361082"/>
            <a:ext cx="6785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Activation-Count-Based Channel:</a:t>
            </a:r>
            <a:br>
              <a:rPr lang="en-CA" sz="28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</a:br>
            <a:r>
              <a:rPr lang="en-CA" sz="2400">
                <a:solidFill>
                  <a:srgbClr val="E06666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Leak Exact # of Victim ACTs</a:t>
            </a:r>
            <a:endParaRPr lang="en-US" sz="2800">
              <a:solidFill>
                <a:srgbClr val="E06666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C2B1F-B89E-8E92-94F1-B2CE79C44948}"/>
              </a:ext>
            </a:extLst>
          </p:cNvPr>
          <p:cNvGrpSpPr/>
          <p:nvPr/>
        </p:nvGrpSpPr>
        <p:grpSpPr>
          <a:xfrm>
            <a:off x="7944999" y="3461661"/>
            <a:ext cx="3051499" cy="461665"/>
            <a:chOff x="8628927" y="1925843"/>
            <a:chExt cx="3051499" cy="4616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7C4D0D-CB08-FA8A-45AB-E5FB1F3CF2E1}"/>
                </a:ext>
              </a:extLst>
            </p:cNvPr>
            <p:cNvSpPr/>
            <p:nvPr/>
          </p:nvSpPr>
          <p:spPr>
            <a:xfrm>
              <a:off x="8628927" y="1945139"/>
              <a:ext cx="442369" cy="44236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5F5707-7290-8E3C-887C-D78AE43B4169}"/>
                </a:ext>
              </a:extLst>
            </p:cNvPr>
            <p:cNvSpPr txBox="1"/>
            <p:nvPr/>
          </p:nvSpPr>
          <p:spPr>
            <a:xfrm>
              <a:off x="9071296" y="1925843"/>
              <a:ext cx="2609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4EA72E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Victim: </a:t>
              </a:r>
              <a:r>
                <a:rPr lang="en-US" sz="2400" b="1">
                  <a:solidFill>
                    <a:srgbClr val="4EA72E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X</a:t>
              </a:r>
              <a:r>
                <a:rPr lang="en-US" sz="2400">
                  <a:solidFill>
                    <a:srgbClr val="4EA72E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 ACTs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0C4BA5-0F2D-2F6E-0342-B6B43D80F017}"/>
              </a:ext>
            </a:extLst>
          </p:cNvPr>
          <p:cNvGrpSpPr/>
          <p:nvPr/>
        </p:nvGrpSpPr>
        <p:grpSpPr>
          <a:xfrm>
            <a:off x="7944999" y="4184105"/>
            <a:ext cx="4040585" cy="461665"/>
            <a:chOff x="8628927" y="1925843"/>
            <a:chExt cx="4040585" cy="46166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C94DE8-B087-0619-BF73-D1408453516B}"/>
                </a:ext>
              </a:extLst>
            </p:cNvPr>
            <p:cNvSpPr/>
            <p:nvPr/>
          </p:nvSpPr>
          <p:spPr>
            <a:xfrm>
              <a:off x="8628927" y="1945139"/>
              <a:ext cx="442369" cy="44236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2E46B3-27B8-7B93-3276-09B8646B1B2B}"/>
                </a:ext>
              </a:extLst>
            </p:cNvPr>
            <p:cNvSpPr txBox="1"/>
            <p:nvPr/>
          </p:nvSpPr>
          <p:spPr>
            <a:xfrm>
              <a:off x="9071296" y="1925843"/>
              <a:ext cx="3598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E06666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Attacker: ACTs until ABO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5D729B-5814-B450-08C6-2C6C05C2457F}"/>
              </a:ext>
            </a:extLst>
          </p:cNvPr>
          <p:cNvGrpSpPr/>
          <p:nvPr/>
        </p:nvGrpSpPr>
        <p:grpSpPr>
          <a:xfrm>
            <a:off x="7944999" y="4906549"/>
            <a:ext cx="4341177" cy="461665"/>
            <a:chOff x="8628927" y="1925843"/>
            <a:chExt cx="4341177" cy="46166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92882AB-3960-B853-B169-156306292790}"/>
                </a:ext>
              </a:extLst>
            </p:cNvPr>
            <p:cNvSpPr/>
            <p:nvPr/>
          </p:nvSpPr>
          <p:spPr>
            <a:xfrm>
              <a:off x="8628927" y="1945139"/>
              <a:ext cx="442369" cy="44236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1A33CC-F3A6-CC6A-F6AE-8C9682EB5B86}"/>
                </a:ext>
              </a:extLst>
            </p:cNvPr>
            <p:cNvSpPr txBox="1"/>
            <p:nvPr/>
          </p:nvSpPr>
          <p:spPr>
            <a:xfrm>
              <a:off x="9071295" y="1925843"/>
              <a:ext cx="3898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E06666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Leak Victim ACTs: N</a:t>
              </a:r>
              <a:r>
                <a:rPr lang="en-US" sz="2400" baseline="-25000">
                  <a:solidFill>
                    <a:srgbClr val="E06666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BO</a:t>
              </a:r>
              <a:r>
                <a:rPr lang="en-US" sz="2400">
                  <a:solidFill>
                    <a:srgbClr val="E06666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 - 70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90F9D2C-169E-E5C8-506F-513622F22CF2}"/>
              </a:ext>
            </a:extLst>
          </p:cNvPr>
          <p:cNvSpPr/>
          <p:nvPr/>
        </p:nvSpPr>
        <p:spPr>
          <a:xfrm>
            <a:off x="6504426" y="3810640"/>
            <a:ext cx="1216866" cy="579717"/>
          </a:xfrm>
          <a:prstGeom prst="rect">
            <a:avLst/>
          </a:prstGeom>
          <a:solidFill>
            <a:srgbClr val="D8EAD2"/>
          </a:solidFill>
          <a:ln w="57150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X = 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521A84-4B44-EB9B-A778-00FCEDE6E50E}"/>
              </a:ext>
            </a:extLst>
          </p:cNvPr>
          <p:cNvSpPr/>
          <p:nvPr/>
        </p:nvSpPr>
        <p:spPr>
          <a:xfrm>
            <a:off x="6364263" y="3684510"/>
            <a:ext cx="1470991" cy="799537"/>
          </a:xfrm>
          <a:prstGeom prst="rect">
            <a:avLst/>
          </a:prstGeom>
          <a:noFill/>
          <a:ln w="57150">
            <a:solidFill>
              <a:srgbClr val="8FC2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5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33" grpId="0" animBg="1"/>
      <p:bldP spid="11" grpId="0" animBg="1"/>
      <p:bldP spid="15" grpId="0" animBg="1"/>
      <p:bldP spid="17" grpId="0" animBg="1"/>
      <p:bldP spid="21" grpId="0" animBg="1"/>
      <p:bldP spid="24" grpId="0" animBg="1"/>
      <p:bldP spid="27" grpId="0" animBg="1"/>
      <p:bldP spid="30" grpId="0" animBg="1"/>
      <p:bldP spid="39" grpId="0" animBg="1"/>
      <p:bldP spid="40" grpId="0" animBg="1"/>
      <p:bldP spid="56" grpId="0" animBg="1"/>
      <p:bldP spid="56" grpId="1" animBg="1"/>
      <p:bldP spid="57" grpId="0" animBg="1"/>
      <p:bldP spid="58" grpId="0" animBg="1"/>
      <p:bldP spid="59" grpId="0"/>
      <p:bldP spid="59" grpId="1"/>
      <p:bldP spid="63" grpId="0" animBg="1"/>
      <p:bldP spid="65" grpId="0" animBg="1"/>
      <p:bldP spid="70" grpId="0"/>
      <p:bldP spid="70" grpId="1"/>
      <p:bldP spid="79" grpId="0"/>
      <p:bldP spid="19" grpId="0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C4ADC89-2369-2D87-FBC3-36E7ACD207D4}"/>
              </a:ext>
            </a:extLst>
          </p:cNvPr>
          <p:cNvGrpSpPr/>
          <p:nvPr/>
        </p:nvGrpSpPr>
        <p:grpSpPr>
          <a:xfrm>
            <a:off x="6558693" y="2199652"/>
            <a:ext cx="5525207" cy="3334251"/>
            <a:chOff x="6558693" y="5665900"/>
            <a:chExt cx="5525207" cy="3334251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95670A46-7329-EF78-2967-3AFFEE7DD5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6914837"/>
                </p:ext>
              </p:extLst>
            </p:nvPr>
          </p:nvGraphicFramePr>
          <p:xfrm>
            <a:off x="6558693" y="5665900"/>
            <a:ext cx="5525207" cy="33342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0BD865-92DA-4216-251D-FD7539C3387A}"/>
                </a:ext>
              </a:extLst>
            </p:cNvPr>
            <p:cNvSpPr txBox="1"/>
            <p:nvPr/>
          </p:nvSpPr>
          <p:spPr>
            <a:xfrm>
              <a:off x="9639747" y="6447698"/>
              <a:ext cx="134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Row 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61970E-4A4E-F365-F177-B3EB7E6A8ACB}"/>
                </a:ext>
              </a:extLst>
            </p:cNvPr>
            <p:cNvSpPr txBox="1"/>
            <p:nvPr/>
          </p:nvSpPr>
          <p:spPr>
            <a:xfrm>
              <a:off x="9982200" y="7228118"/>
              <a:ext cx="1551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Other Rows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F5B2A2-6CB8-EB7D-A7D6-A27C8235352A}"/>
              </a:ext>
            </a:extLst>
          </p:cNvPr>
          <p:cNvGrpSpPr/>
          <p:nvPr/>
        </p:nvGrpSpPr>
        <p:grpSpPr>
          <a:xfrm>
            <a:off x="6673744" y="1499062"/>
            <a:ext cx="5033187" cy="4095867"/>
            <a:chOff x="6673744" y="1295493"/>
            <a:chExt cx="5033187" cy="4095867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22E86EA1-CB54-0328-F67F-682878C2B42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97335031"/>
                </p:ext>
              </p:extLst>
            </p:nvPr>
          </p:nvGraphicFramePr>
          <p:xfrm>
            <a:off x="6673744" y="1704203"/>
            <a:ext cx="4031933" cy="3687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B08FE58-619A-F202-3B86-735624FE6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28572" y="1856858"/>
              <a:ext cx="824307" cy="28392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F884DE-1559-D046-EDF6-6EC93B49C58F}"/>
                </a:ext>
              </a:extLst>
            </p:cNvPr>
            <p:cNvSpPr txBox="1"/>
            <p:nvPr/>
          </p:nvSpPr>
          <p:spPr>
            <a:xfrm>
              <a:off x="6673744" y="1295493"/>
              <a:ext cx="5033187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CA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Attacker Activations to Row </a:t>
              </a:r>
              <a:br>
                <a:rPr lang="en-CA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</a:br>
              <a:r>
                <a:rPr lang="en-CA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Triggering the First RFM</a:t>
              </a:r>
              <a:endPara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63F0BD18-B88A-65CF-C1C8-83EE967EF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9424" y="2010674"/>
              <a:ext cx="2642400" cy="2562652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FA145-BF27-A798-C207-1B2B1D36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7538C-E86C-42FC-F938-E1EB1169ED7E}"/>
              </a:ext>
            </a:extLst>
          </p:cNvPr>
          <p:cNvSpPr txBox="1">
            <a:spLocks/>
          </p:cNvSpPr>
          <p:nvPr/>
        </p:nvSpPr>
        <p:spPr>
          <a:xfrm>
            <a:off x="0" y="136525"/>
            <a:ext cx="12192000" cy="767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3600" b="1" err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PRACLeak</a:t>
            </a:r>
            <a:r>
              <a:rPr lang="en-US" sz="3600" b="1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 Side-Channel Attacks</a:t>
            </a:r>
            <a:endParaRPr lang="en-US" sz="3600" b="1">
              <a:solidFill>
                <a:srgbClr val="FF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4994790-CD3D-A5F7-4F94-D6AACE51D91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67D037-A570-164A-BB82-1E5CE27DAB44}" type="slidenum">
              <a:rPr lang="en-US" smtClean="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pPr/>
              <a:t>8</a:t>
            </a:fld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97206-E009-CBD4-A571-B0F8D0E27BAB}"/>
              </a:ext>
            </a:extLst>
          </p:cNvPr>
          <p:cNvSpPr txBox="1"/>
          <p:nvPr/>
        </p:nvSpPr>
        <p:spPr>
          <a:xfrm>
            <a:off x="0" y="1077980"/>
            <a:ext cx="1219200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rPr>
              <a:t>AES T-Tables Attacks: Chosen Plaintext Attack on First AES Round</a:t>
            </a:r>
            <a:endParaRPr lang="en-US" sz="2000">
              <a:solidFill>
                <a:srgbClr val="00B05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772D9-3229-5756-9B02-D1EE69541102}"/>
              </a:ext>
            </a:extLst>
          </p:cNvPr>
          <p:cNvSpPr/>
          <p:nvPr/>
        </p:nvSpPr>
        <p:spPr>
          <a:xfrm>
            <a:off x="0" y="5539567"/>
            <a:ext cx="12192000" cy="71673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Observing Row Incurs First RFM  </a:t>
            </a:r>
            <a:r>
              <a:rPr lang="en-US" sz="2400">
                <a:solidFill>
                  <a:srgbClr val="C0000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  <a:sym typeface="Wingdings" pitchFamily="2" charset="2"/>
              </a:rPr>
              <a:t>Leaks Secret Key and Victim Activities</a:t>
            </a:r>
            <a:endParaRPr lang="en-US" sz="2400">
              <a:solidFill>
                <a:srgbClr val="C00000"/>
              </a:solidFill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DACCC23-7A1B-F9E7-D7A2-60DC418B44FF}"/>
              </a:ext>
            </a:extLst>
          </p:cNvPr>
          <p:cNvSpPr/>
          <p:nvPr/>
        </p:nvSpPr>
        <p:spPr>
          <a:xfrm>
            <a:off x="5631041" y="3217610"/>
            <a:ext cx="927652" cy="5565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18pt" pitchFamily="2" charset="77"/>
              <a:ea typeface="Merriweather 18pt" pitchFamily="2" charset="77"/>
              <a:cs typeface="Merriweather 18pt" pitchFamily="2" charset="77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F0755B-0331-0A66-3D6E-58884BB5A599}"/>
              </a:ext>
            </a:extLst>
          </p:cNvPr>
          <p:cNvGrpSpPr/>
          <p:nvPr/>
        </p:nvGrpSpPr>
        <p:grpSpPr>
          <a:xfrm>
            <a:off x="485068" y="1825687"/>
            <a:ext cx="4679135" cy="3781890"/>
            <a:chOff x="866068" y="1758781"/>
            <a:chExt cx="4679135" cy="37818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3A39E9E-FE5F-6B70-CD9E-9C4A351DF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0896" y="2006169"/>
              <a:ext cx="824307" cy="2839281"/>
            </a:xfrm>
            <a:prstGeom prst="rect">
              <a:avLst/>
            </a:prstGeom>
          </p:spPr>
        </p:pic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4F343B71-3BD1-112F-A802-825E2372235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1179410"/>
                </p:ext>
              </p:extLst>
            </p:nvPr>
          </p:nvGraphicFramePr>
          <p:xfrm>
            <a:off x="866068" y="1853514"/>
            <a:ext cx="4031933" cy="3687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0CDAA2-9C67-914F-07A9-9695B23095BF}"/>
                </a:ext>
              </a:extLst>
            </p:cNvPr>
            <p:cNvSpPr txBox="1"/>
            <p:nvPr/>
          </p:nvSpPr>
          <p:spPr>
            <a:xfrm>
              <a:off x="1916888" y="1758781"/>
              <a:ext cx="2684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>
                  <a:latin typeface="Merriweather 18pt" pitchFamily="2" charset="77"/>
                  <a:ea typeface="Merriweather 18pt" pitchFamily="2" charset="77"/>
                  <a:cs typeface="Merriweather 18pt" pitchFamily="2" charset="77"/>
                </a:rPr>
                <a:t>Victim Activations</a:t>
              </a:r>
              <a:endParaRPr lang="en-US" sz="2000"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885F32F-5B00-D75C-9109-20373C9D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4722" y="2152372"/>
              <a:ext cx="2641762" cy="256882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1117A-E7C0-6A0C-B0FE-B3DA8B49406B}"/>
              </a:ext>
            </a:extLst>
          </p:cNvPr>
          <p:cNvGrpSpPr/>
          <p:nvPr/>
        </p:nvGrpSpPr>
        <p:grpSpPr>
          <a:xfrm>
            <a:off x="1036323" y="1917727"/>
            <a:ext cx="914400" cy="2937119"/>
            <a:chOff x="1449672" y="1947868"/>
            <a:chExt cx="914400" cy="293711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F1A88B-C31E-E727-1D66-7735F2F03009}"/>
                </a:ext>
              </a:extLst>
            </p:cNvPr>
            <p:cNvSpPr/>
            <p:nvPr/>
          </p:nvSpPr>
          <p:spPr>
            <a:xfrm>
              <a:off x="1956379" y="2176849"/>
              <a:ext cx="195717" cy="2708138"/>
            </a:xfrm>
            <a:prstGeom prst="rect">
              <a:avLst/>
            </a:prstGeom>
            <a:noFill/>
            <a:ln w="57150">
              <a:solidFill>
                <a:srgbClr val="E0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  <a:latin typeface="Merriweather 18pt" pitchFamily="2" charset="77"/>
                <a:ea typeface="Merriweather 18pt" pitchFamily="2" charset="77"/>
                <a:cs typeface="Merriweather 18pt" pitchFamily="2" charset="77"/>
              </a:endParaRPr>
            </a:p>
          </p:txBody>
        </p:sp>
        <p:pic>
          <p:nvPicPr>
            <p:cNvPr id="19" name="Graphic 18" descr="Magnifying glass with solid fill">
              <a:extLst>
                <a:ext uri="{FF2B5EF4-FFF2-40B4-BE49-F238E27FC236}">
                  <a16:creationId xmlns:a16="http://schemas.microsoft.com/office/drawing/2014/main" id="{99410C45-AF6D-C8F4-49ED-51FA35E3A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1449672" y="194786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9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0.3|4.6|4.4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3|7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.6|10.9|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0.3|17.7|4.9|2.9|6.7|7.6|7.6|21.2|8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9|19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31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3.6|11.8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7.8|4.3|2.9|4.9|3.4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4.8|3.6|4.2|4.7|9.9|5.2|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15.7|4.1|5.2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1.8|27.7|7.8|8.2|2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1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Macintosh PowerPoint</Application>
  <PresentationFormat>Widescreen</PresentationFormat>
  <Paragraphs>302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Helvetica Neue</vt:lpstr>
      <vt:lpstr>Merriweather 18pt</vt:lpstr>
      <vt:lpstr>Office Theme</vt:lpstr>
      <vt:lpstr>When Mitigations Backfire: Timing Channel Attacks and Defense for PRAC-Based RowHammer Mitigations</vt:lpstr>
      <vt:lpstr>The RowHammer Vulnerability  </vt:lpstr>
      <vt:lpstr>The RowHammer Vulnerability: RowHammer Attacks  </vt:lpstr>
      <vt:lpstr>Per Row Activation Counting (PRAC)</vt:lpstr>
      <vt:lpstr>PRAC: Counter Updates &amp; Alert Back-Off Protocol</vt:lpstr>
      <vt:lpstr>Timing Difference Due to ABO-Triggered RFM</vt:lpstr>
      <vt:lpstr>Timing Difference Due to ABO-Triggered RFM</vt:lpstr>
      <vt:lpstr>PRAC Timing Channels: Uniquely Precise</vt:lpstr>
      <vt:lpstr>PowerPoint Presentation</vt:lpstr>
      <vt:lpstr>PRACLeak Covert-Channel Attacks</vt:lpstr>
      <vt:lpstr>Vulnerability of PRAC Timing Channels</vt:lpstr>
      <vt:lpstr>Not All Timing Channels Are Equal!</vt:lpstr>
      <vt:lpstr>Timing-Safe PRAC: Activity-Independent Mitigation</vt:lpstr>
      <vt:lpstr>Design of Timing-Safe PRAC (TPRAC)</vt:lpstr>
      <vt:lpstr>TPRAC: Empirical Security Validation</vt:lpstr>
      <vt:lpstr>TPRAC: Performance Results</vt:lpstr>
      <vt:lpstr>More In The Paper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Mitigations Backfire: Timing Channel Attacks and Defense for PRAC-Based RowHammer Mitigations</dc:title>
  <dc:creator>jhwoo36@student.ubc.ca</dc:creator>
  <cp:lastModifiedBy>jhwoo36@student.ubc.ca</cp:lastModifiedBy>
  <cp:revision>1</cp:revision>
  <dcterms:created xsi:type="dcterms:W3CDTF">2025-02-24T07:35:05Z</dcterms:created>
  <dcterms:modified xsi:type="dcterms:W3CDTF">2025-07-02T05:51:51Z</dcterms:modified>
</cp:coreProperties>
</file>