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310" r:id="rId3"/>
    <p:sldId id="311" r:id="rId4"/>
    <p:sldId id="312" r:id="rId5"/>
    <p:sldId id="333" r:id="rId6"/>
    <p:sldId id="336" r:id="rId7"/>
    <p:sldId id="335" r:id="rId8"/>
    <p:sldId id="337" r:id="rId9"/>
    <p:sldId id="260" r:id="rId10"/>
    <p:sldId id="261" r:id="rId11"/>
    <p:sldId id="262" r:id="rId12"/>
    <p:sldId id="283" r:id="rId13"/>
    <p:sldId id="344" r:id="rId14"/>
    <p:sldId id="332" r:id="rId15"/>
    <p:sldId id="265" r:id="rId16"/>
    <p:sldId id="345" r:id="rId17"/>
    <p:sldId id="266" r:id="rId18"/>
    <p:sldId id="278" r:id="rId19"/>
    <p:sldId id="338" r:id="rId20"/>
    <p:sldId id="340" r:id="rId21"/>
    <p:sldId id="341" r:id="rId22"/>
    <p:sldId id="348" r:id="rId23"/>
    <p:sldId id="346" r:id="rId24"/>
    <p:sldId id="342" r:id="rId25"/>
    <p:sldId id="268" r:id="rId26"/>
    <p:sldId id="269" r:id="rId27"/>
    <p:sldId id="271" r:id="rId28"/>
    <p:sldId id="32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FDFD96"/>
    <a:srgbClr val="A7C7E7"/>
    <a:srgbClr val="E3B505"/>
    <a:srgbClr val="00274D"/>
    <a:srgbClr val="70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58"/>
    <p:restoredTop sz="88000"/>
  </p:normalViewPr>
  <p:slideViewPr>
    <p:cSldViewPr snapToGrid="0">
      <p:cViewPr varScale="1">
        <p:scale>
          <a:sx n="196" d="100"/>
          <a:sy n="196" d="100"/>
        </p:scale>
        <p:origin x="2304" y="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woo36@student.ubc.ca" userId="85df2514-6ddd-4730-b897-a097fdd5f299" providerId="ADAL" clId="{FA24E2EF-6A5C-4C41-87E7-616B725EE9DA}"/>
    <pc:docChg chg="delSld modSld">
      <pc:chgData name="jhwoo36@student.ubc.ca" userId="85df2514-6ddd-4730-b897-a097fdd5f299" providerId="ADAL" clId="{FA24E2EF-6A5C-4C41-87E7-616B725EE9DA}" dt="2025-03-14T08:05:23.278" v="30" actId="20577"/>
      <pc:docMkLst>
        <pc:docMk/>
      </pc:docMkLst>
      <pc:sldChg chg="modNotesTx">
        <pc:chgData name="jhwoo36@student.ubc.ca" userId="85df2514-6ddd-4730-b897-a097fdd5f299" providerId="ADAL" clId="{FA24E2EF-6A5C-4C41-87E7-616B725EE9DA}" dt="2025-03-14T08:05:23.278" v="30" actId="20577"/>
        <pc:sldMkLst>
          <pc:docMk/>
          <pc:sldMk cId="1333504652" sldId="256"/>
        </pc:sldMkLst>
      </pc:sldChg>
      <pc:sldChg chg="modNotesTx">
        <pc:chgData name="jhwoo36@student.ubc.ca" userId="85df2514-6ddd-4730-b897-a097fdd5f299" providerId="ADAL" clId="{FA24E2EF-6A5C-4C41-87E7-616B725EE9DA}" dt="2025-03-14T08:05:03.371" v="22" actId="20577"/>
        <pc:sldMkLst>
          <pc:docMk/>
          <pc:sldMk cId="1401157624" sldId="260"/>
        </pc:sldMkLst>
      </pc:sldChg>
      <pc:sldChg chg="modNotesTx">
        <pc:chgData name="jhwoo36@student.ubc.ca" userId="85df2514-6ddd-4730-b897-a097fdd5f299" providerId="ADAL" clId="{FA24E2EF-6A5C-4C41-87E7-616B725EE9DA}" dt="2025-03-14T08:05:01.041" v="21" actId="20577"/>
        <pc:sldMkLst>
          <pc:docMk/>
          <pc:sldMk cId="1667369112" sldId="261"/>
        </pc:sldMkLst>
      </pc:sldChg>
      <pc:sldChg chg="modNotesTx">
        <pc:chgData name="jhwoo36@student.ubc.ca" userId="85df2514-6ddd-4730-b897-a097fdd5f299" providerId="ADAL" clId="{FA24E2EF-6A5C-4C41-87E7-616B725EE9DA}" dt="2025-03-14T08:04:58.840" v="20" actId="20577"/>
        <pc:sldMkLst>
          <pc:docMk/>
          <pc:sldMk cId="2044245462" sldId="262"/>
        </pc:sldMkLst>
      </pc:sldChg>
      <pc:sldChg chg="modNotesTx">
        <pc:chgData name="jhwoo36@student.ubc.ca" userId="85df2514-6ddd-4730-b897-a097fdd5f299" providerId="ADAL" clId="{FA24E2EF-6A5C-4C41-87E7-616B725EE9DA}" dt="2025-03-14T08:04:49.464" v="16" actId="20577"/>
        <pc:sldMkLst>
          <pc:docMk/>
          <pc:sldMk cId="3009597608" sldId="265"/>
        </pc:sldMkLst>
      </pc:sldChg>
      <pc:sldChg chg="modNotesTx">
        <pc:chgData name="jhwoo36@student.ubc.ca" userId="85df2514-6ddd-4730-b897-a097fdd5f299" providerId="ADAL" clId="{FA24E2EF-6A5C-4C41-87E7-616B725EE9DA}" dt="2025-03-14T08:04:44.697" v="14" actId="20577"/>
        <pc:sldMkLst>
          <pc:docMk/>
          <pc:sldMk cId="3940870489" sldId="266"/>
        </pc:sldMkLst>
      </pc:sldChg>
      <pc:sldChg chg="modNotesTx">
        <pc:chgData name="jhwoo36@student.ubc.ca" userId="85df2514-6ddd-4730-b897-a097fdd5f299" providerId="ADAL" clId="{FA24E2EF-6A5C-4C41-87E7-616B725EE9DA}" dt="2025-03-14T08:04:24.046" v="6" actId="20577"/>
        <pc:sldMkLst>
          <pc:docMk/>
          <pc:sldMk cId="3214189990" sldId="268"/>
        </pc:sldMkLst>
      </pc:sldChg>
      <pc:sldChg chg="modNotesTx">
        <pc:chgData name="jhwoo36@student.ubc.ca" userId="85df2514-6ddd-4730-b897-a097fdd5f299" providerId="ADAL" clId="{FA24E2EF-6A5C-4C41-87E7-616B725EE9DA}" dt="2025-03-14T08:04:20.216" v="5" actId="20577"/>
        <pc:sldMkLst>
          <pc:docMk/>
          <pc:sldMk cId="3037305246" sldId="269"/>
        </pc:sldMkLst>
      </pc:sldChg>
      <pc:sldChg chg="del">
        <pc:chgData name="jhwoo36@student.ubc.ca" userId="85df2514-6ddd-4730-b897-a097fdd5f299" providerId="ADAL" clId="{FA24E2EF-6A5C-4C41-87E7-616B725EE9DA}" dt="2025-03-14T08:04:09.745" v="1" actId="2696"/>
        <pc:sldMkLst>
          <pc:docMk/>
          <pc:sldMk cId="3285280682" sldId="270"/>
        </pc:sldMkLst>
      </pc:sldChg>
      <pc:sldChg chg="modNotesTx">
        <pc:chgData name="jhwoo36@student.ubc.ca" userId="85df2514-6ddd-4730-b897-a097fdd5f299" providerId="ADAL" clId="{FA24E2EF-6A5C-4C41-87E7-616B725EE9DA}" dt="2025-03-14T08:04:17.381" v="4" actId="20577"/>
        <pc:sldMkLst>
          <pc:docMk/>
          <pc:sldMk cId="3682923220" sldId="271"/>
        </pc:sldMkLst>
      </pc:sldChg>
      <pc:sldChg chg="del">
        <pc:chgData name="jhwoo36@student.ubc.ca" userId="85df2514-6ddd-4730-b897-a097fdd5f299" providerId="ADAL" clId="{FA24E2EF-6A5C-4C41-87E7-616B725EE9DA}" dt="2025-03-14T08:04:07.382" v="0" actId="2696"/>
        <pc:sldMkLst>
          <pc:docMk/>
          <pc:sldMk cId="3854130934" sldId="273"/>
        </pc:sldMkLst>
      </pc:sldChg>
      <pc:sldChg chg="del">
        <pc:chgData name="jhwoo36@student.ubc.ca" userId="85df2514-6ddd-4730-b897-a097fdd5f299" providerId="ADAL" clId="{FA24E2EF-6A5C-4C41-87E7-616B725EE9DA}" dt="2025-03-14T08:04:07.382" v="0" actId="2696"/>
        <pc:sldMkLst>
          <pc:docMk/>
          <pc:sldMk cId="259887316" sldId="274"/>
        </pc:sldMkLst>
      </pc:sldChg>
      <pc:sldChg chg="modNotesTx">
        <pc:chgData name="jhwoo36@student.ubc.ca" userId="85df2514-6ddd-4730-b897-a097fdd5f299" providerId="ADAL" clId="{FA24E2EF-6A5C-4C41-87E7-616B725EE9DA}" dt="2025-03-14T08:04:42.450" v="13" actId="20577"/>
        <pc:sldMkLst>
          <pc:docMk/>
          <pc:sldMk cId="1072194524" sldId="278"/>
        </pc:sldMkLst>
      </pc:sldChg>
      <pc:sldChg chg="del">
        <pc:chgData name="jhwoo36@student.ubc.ca" userId="85df2514-6ddd-4730-b897-a097fdd5f299" providerId="ADAL" clId="{FA24E2EF-6A5C-4C41-87E7-616B725EE9DA}" dt="2025-03-14T08:04:07.382" v="0" actId="2696"/>
        <pc:sldMkLst>
          <pc:docMk/>
          <pc:sldMk cId="1381491142" sldId="279"/>
        </pc:sldMkLst>
      </pc:sldChg>
      <pc:sldChg chg="modNotesTx">
        <pc:chgData name="jhwoo36@student.ubc.ca" userId="85df2514-6ddd-4730-b897-a097fdd5f299" providerId="ADAL" clId="{FA24E2EF-6A5C-4C41-87E7-616B725EE9DA}" dt="2025-03-14T08:04:56.444" v="19" actId="20577"/>
        <pc:sldMkLst>
          <pc:docMk/>
          <pc:sldMk cId="1303831514" sldId="283"/>
        </pc:sldMkLst>
      </pc:sldChg>
      <pc:sldChg chg="modNotesTx">
        <pc:chgData name="jhwoo36@student.ubc.ca" userId="85df2514-6ddd-4730-b897-a097fdd5f299" providerId="ADAL" clId="{FA24E2EF-6A5C-4C41-87E7-616B725EE9DA}" dt="2025-03-14T08:05:20.682" v="29" actId="20577"/>
        <pc:sldMkLst>
          <pc:docMk/>
          <pc:sldMk cId="2061046677" sldId="310"/>
        </pc:sldMkLst>
      </pc:sldChg>
      <pc:sldChg chg="modNotesTx">
        <pc:chgData name="jhwoo36@student.ubc.ca" userId="85df2514-6ddd-4730-b897-a097fdd5f299" providerId="ADAL" clId="{FA24E2EF-6A5C-4C41-87E7-616B725EE9DA}" dt="2025-03-14T08:05:18.489" v="28" actId="20577"/>
        <pc:sldMkLst>
          <pc:docMk/>
          <pc:sldMk cId="1911652389" sldId="311"/>
        </pc:sldMkLst>
      </pc:sldChg>
      <pc:sldChg chg="modNotesTx">
        <pc:chgData name="jhwoo36@student.ubc.ca" userId="85df2514-6ddd-4730-b897-a097fdd5f299" providerId="ADAL" clId="{FA24E2EF-6A5C-4C41-87E7-616B725EE9DA}" dt="2025-03-14T08:05:16.045" v="27" actId="20577"/>
        <pc:sldMkLst>
          <pc:docMk/>
          <pc:sldMk cId="587363727" sldId="312"/>
        </pc:sldMkLst>
      </pc:sldChg>
      <pc:sldChg chg="modNotesTx">
        <pc:chgData name="jhwoo36@student.ubc.ca" userId="85df2514-6ddd-4730-b897-a097fdd5f299" providerId="ADAL" clId="{FA24E2EF-6A5C-4C41-87E7-616B725EE9DA}" dt="2025-03-14T08:04:15.330" v="3" actId="20577"/>
        <pc:sldMkLst>
          <pc:docMk/>
          <pc:sldMk cId="953439072" sldId="326"/>
        </pc:sldMkLst>
      </pc:sldChg>
      <pc:sldChg chg="del">
        <pc:chgData name="jhwoo36@student.ubc.ca" userId="85df2514-6ddd-4730-b897-a097fdd5f299" providerId="ADAL" clId="{FA24E2EF-6A5C-4C41-87E7-616B725EE9DA}" dt="2025-03-14T08:04:10.701" v="2" actId="2696"/>
        <pc:sldMkLst>
          <pc:docMk/>
          <pc:sldMk cId="899394343" sldId="327"/>
        </pc:sldMkLst>
      </pc:sldChg>
      <pc:sldChg chg="del">
        <pc:chgData name="jhwoo36@student.ubc.ca" userId="85df2514-6ddd-4730-b897-a097fdd5f299" providerId="ADAL" clId="{FA24E2EF-6A5C-4C41-87E7-616B725EE9DA}" dt="2025-03-14T08:04:07.382" v="0" actId="2696"/>
        <pc:sldMkLst>
          <pc:docMk/>
          <pc:sldMk cId="728325604" sldId="331"/>
        </pc:sldMkLst>
      </pc:sldChg>
      <pc:sldChg chg="modNotesTx">
        <pc:chgData name="jhwoo36@student.ubc.ca" userId="85df2514-6ddd-4730-b897-a097fdd5f299" providerId="ADAL" clId="{FA24E2EF-6A5C-4C41-87E7-616B725EE9DA}" dt="2025-03-14T08:04:51.856" v="17" actId="20577"/>
        <pc:sldMkLst>
          <pc:docMk/>
          <pc:sldMk cId="1883751249" sldId="332"/>
        </pc:sldMkLst>
      </pc:sldChg>
      <pc:sldChg chg="modNotesTx">
        <pc:chgData name="jhwoo36@student.ubc.ca" userId="85df2514-6ddd-4730-b897-a097fdd5f299" providerId="ADAL" clId="{FA24E2EF-6A5C-4C41-87E7-616B725EE9DA}" dt="2025-03-14T08:05:13.554" v="26" actId="20577"/>
        <pc:sldMkLst>
          <pc:docMk/>
          <pc:sldMk cId="1186577278" sldId="333"/>
        </pc:sldMkLst>
      </pc:sldChg>
      <pc:sldChg chg="modNotesTx">
        <pc:chgData name="jhwoo36@student.ubc.ca" userId="85df2514-6ddd-4730-b897-a097fdd5f299" providerId="ADAL" clId="{FA24E2EF-6A5C-4C41-87E7-616B725EE9DA}" dt="2025-03-14T08:05:08.603" v="24" actId="20577"/>
        <pc:sldMkLst>
          <pc:docMk/>
          <pc:sldMk cId="3161869103" sldId="335"/>
        </pc:sldMkLst>
      </pc:sldChg>
      <pc:sldChg chg="modNotesTx">
        <pc:chgData name="jhwoo36@student.ubc.ca" userId="85df2514-6ddd-4730-b897-a097fdd5f299" providerId="ADAL" clId="{FA24E2EF-6A5C-4C41-87E7-616B725EE9DA}" dt="2025-03-14T08:05:11.221" v="25" actId="20577"/>
        <pc:sldMkLst>
          <pc:docMk/>
          <pc:sldMk cId="1755396691" sldId="336"/>
        </pc:sldMkLst>
      </pc:sldChg>
      <pc:sldChg chg="modNotesTx">
        <pc:chgData name="jhwoo36@student.ubc.ca" userId="85df2514-6ddd-4730-b897-a097fdd5f299" providerId="ADAL" clId="{FA24E2EF-6A5C-4C41-87E7-616B725EE9DA}" dt="2025-03-14T08:05:06.250" v="23" actId="20577"/>
        <pc:sldMkLst>
          <pc:docMk/>
          <pc:sldMk cId="1628758600" sldId="337"/>
        </pc:sldMkLst>
      </pc:sldChg>
      <pc:sldChg chg="modNotesTx">
        <pc:chgData name="jhwoo36@student.ubc.ca" userId="85df2514-6ddd-4730-b897-a097fdd5f299" providerId="ADAL" clId="{FA24E2EF-6A5C-4C41-87E7-616B725EE9DA}" dt="2025-03-14T08:04:40.106" v="12" actId="20577"/>
        <pc:sldMkLst>
          <pc:docMk/>
          <pc:sldMk cId="2952052051" sldId="338"/>
        </pc:sldMkLst>
      </pc:sldChg>
      <pc:sldChg chg="modNotesTx">
        <pc:chgData name="jhwoo36@student.ubc.ca" userId="85df2514-6ddd-4730-b897-a097fdd5f299" providerId="ADAL" clId="{FA24E2EF-6A5C-4C41-87E7-616B725EE9DA}" dt="2025-03-14T08:04:37.769" v="11" actId="20577"/>
        <pc:sldMkLst>
          <pc:docMk/>
          <pc:sldMk cId="3749722571" sldId="340"/>
        </pc:sldMkLst>
      </pc:sldChg>
      <pc:sldChg chg="modNotesTx">
        <pc:chgData name="jhwoo36@student.ubc.ca" userId="85df2514-6ddd-4730-b897-a097fdd5f299" providerId="ADAL" clId="{FA24E2EF-6A5C-4C41-87E7-616B725EE9DA}" dt="2025-03-14T08:04:35.264" v="10" actId="20577"/>
        <pc:sldMkLst>
          <pc:docMk/>
          <pc:sldMk cId="3436460161" sldId="341"/>
        </pc:sldMkLst>
      </pc:sldChg>
      <pc:sldChg chg="modNotesTx">
        <pc:chgData name="jhwoo36@student.ubc.ca" userId="85df2514-6ddd-4730-b897-a097fdd5f299" providerId="ADAL" clId="{FA24E2EF-6A5C-4C41-87E7-616B725EE9DA}" dt="2025-03-14T08:04:27.143" v="7" actId="20577"/>
        <pc:sldMkLst>
          <pc:docMk/>
          <pc:sldMk cId="2990644771" sldId="342"/>
        </pc:sldMkLst>
      </pc:sldChg>
      <pc:sldChg chg="del">
        <pc:chgData name="jhwoo36@student.ubc.ca" userId="85df2514-6ddd-4730-b897-a097fdd5f299" providerId="ADAL" clId="{FA24E2EF-6A5C-4C41-87E7-616B725EE9DA}" dt="2025-03-14T08:04:07.382" v="0" actId="2696"/>
        <pc:sldMkLst>
          <pc:docMk/>
          <pc:sldMk cId="688451373" sldId="343"/>
        </pc:sldMkLst>
      </pc:sldChg>
      <pc:sldChg chg="modNotesTx">
        <pc:chgData name="jhwoo36@student.ubc.ca" userId="85df2514-6ddd-4730-b897-a097fdd5f299" providerId="ADAL" clId="{FA24E2EF-6A5C-4C41-87E7-616B725EE9DA}" dt="2025-03-14T08:04:54.043" v="18" actId="20577"/>
        <pc:sldMkLst>
          <pc:docMk/>
          <pc:sldMk cId="2950315579" sldId="344"/>
        </pc:sldMkLst>
      </pc:sldChg>
      <pc:sldChg chg="modNotesTx">
        <pc:chgData name="jhwoo36@student.ubc.ca" userId="85df2514-6ddd-4730-b897-a097fdd5f299" providerId="ADAL" clId="{FA24E2EF-6A5C-4C41-87E7-616B725EE9DA}" dt="2025-03-14T08:04:47.120" v="15" actId="20577"/>
        <pc:sldMkLst>
          <pc:docMk/>
          <pc:sldMk cId="4168136352" sldId="345"/>
        </pc:sldMkLst>
      </pc:sldChg>
      <pc:sldChg chg="modNotesTx">
        <pc:chgData name="jhwoo36@student.ubc.ca" userId="85df2514-6ddd-4730-b897-a097fdd5f299" providerId="ADAL" clId="{FA24E2EF-6A5C-4C41-87E7-616B725EE9DA}" dt="2025-03-14T08:04:29.886" v="8" actId="20577"/>
        <pc:sldMkLst>
          <pc:docMk/>
          <pc:sldMk cId="3722837259" sldId="346"/>
        </pc:sldMkLst>
      </pc:sldChg>
      <pc:sldChg chg="modNotesTx">
        <pc:chgData name="jhwoo36@student.ubc.ca" userId="85df2514-6ddd-4730-b897-a097fdd5f299" providerId="ADAL" clId="{FA24E2EF-6A5C-4C41-87E7-616B725EE9DA}" dt="2025-03-14T08:04:32.714" v="9" actId="20577"/>
        <pc:sldMkLst>
          <pc:docMk/>
          <pc:sldMk cId="342235221" sldId="348"/>
        </pc:sldMkLst>
      </pc:sldChg>
    </pc:docChg>
  </pc:docChgLst>
  <pc:docChgLst>
    <pc:chgData name="jhwoo36@student.ubc.ca" userId="85df2514-6ddd-4730-b897-a097fdd5f299" providerId="ADAL" clId="{7994157C-92BC-4841-ABEE-841C7CEB2F67}"/>
    <pc:docChg chg="undo custSel addSld modSld modMainMaster">
      <pc:chgData name="jhwoo36@student.ubc.ca" userId="85df2514-6ddd-4730-b897-a097fdd5f299" providerId="ADAL" clId="{7994157C-92BC-4841-ABEE-841C7CEB2F67}" dt="2025-02-24T08:24:39.584" v="233" actId="404"/>
      <pc:docMkLst>
        <pc:docMk/>
      </pc:docMkLst>
      <pc:sldChg chg="addSp delSp modSp mod chgLayout">
        <pc:chgData name="jhwoo36@student.ubc.ca" userId="85df2514-6ddd-4730-b897-a097fdd5f299" providerId="ADAL" clId="{7994157C-92BC-4841-ABEE-841C7CEB2F67}" dt="2025-02-24T08:22:33.306" v="229" actId="20577"/>
        <pc:sldMkLst>
          <pc:docMk/>
          <pc:sldMk cId="1333504652" sldId="256"/>
        </pc:sldMkLst>
        <pc:spChg chg="add mod ord">
          <ac:chgData name="jhwoo36@student.ubc.ca" userId="85df2514-6ddd-4730-b897-a097fdd5f299" providerId="ADAL" clId="{7994157C-92BC-4841-ABEE-841C7CEB2F67}" dt="2025-02-24T08:22:29.149" v="217"/>
          <ac:spMkLst>
            <pc:docMk/>
            <pc:sldMk cId="1333504652" sldId="256"/>
            <ac:spMk id="10" creationId="{0C7407FE-436D-8DEE-9342-D446A845AFA9}"/>
          </ac:spMkLst>
        </pc:spChg>
        <pc:spChg chg="add mod ord">
          <ac:chgData name="jhwoo36@student.ubc.ca" userId="85df2514-6ddd-4730-b897-a097fdd5f299" providerId="ADAL" clId="{7994157C-92BC-4841-ABEE-841C7CEB2F67}" dt="2025-02-24T08:22:32.881" v="228" actId="20577"/>
          <ac:spMkLst>
            <pc:docMk/>
            <pc:sldMk cId="1333504652" sldId="256"/>
            <ac:spMk id="11" creationId="{CB167A7B-F0FF-33F8-CE7D-B8855E53556B}"/>
          </ac:spMkLst>
        </pc:spChg>
        <pc:spChg chg="add mod ord">
          <ac:chgData name="jhwoo36@student.ubc.ca" userId="85df2514-6ddd-4730-b897-a097fdd5f299" providerId="ADAL" clId="{7994157C-92BC-4841-ABEE-841C7CEB2F67}" dt="2025-02-24T08:22:33.306" v="229" actId="20577"/>
          <ac:spMkLst>
            <pc:docMk/>
            <pc:sldMk cId="1333504652" sldId="256"/>
            <ac:spMk id="12" creationId="{FBC2948A-644F-BC55-41CC-198894CFF043}"/>
          </ac:spMkLst>
        </pc:spChg>
        <pc:picChg chg="add mod">
          <ac:chgData name="jhwoo36@student.ubc.ca" userId="85df2514-6ddd-4730-b897-a097fdd5f299" providerId="ADAL" clId="{7994157C-92BC-4841-ABEE-841C7CEB2F67}" dt="2025-02-24T07:51:13.062" v="135" actId="1076"/>
          <ac:picMkLst>
            <pc:docMk/>
            <pc:sldMk cId="1333504652" sldId="256"/>
            <ac:picMk id="4" creationId="{E489C8BE-C34E-A2D2-647A-ED5992365998}"/>
          </ac:picMkLst>
        </pc:picChg>
        <pc:picChg chg="add mod">
          <ac:chgData name="jhwoo36@student.ubc.ca" userId="85df2514-6ddd-4730-b897-a097fdd5f299" providerId="ADAL" clId="{7994157C-92BC-4841-ABEE-841C7CEB2F67}" dt="2025-02-24T07:37:17.979" v="31" actId="1076"/>
          <ac:picMkLst>
            <pc:docMk/>
            <pc:sldMk cId="1333504652" sldId="256"/>
            <ac:picMk id="5" creationId="{6F90AE2B-F40F-C595-AB57-B2D6B6EF62D1}"/>
          </ac:picMkLst>
        </pc:picChg>
      </pc:sldChg>
      <pc:sldChg chg="addSp modSp new">
        <pc:chgData name="jhwoo36@student.ubc.ca" userId="85df2514-6ddd-4730-b897-a097fdd5f299" providerId="ADAL" clId="{7994157C-92BC-4841-ABEE-841C7CEB2F67}" dt="2025-02-24T07:42:19.914" v="54"/>
        <pc:sldMkLst>
          <pc:docMk/>
          <pc:sldMk cId="679882335" sldId="257"/>
        </pc:sldMkLst>
      </pc:sldChg>
      <pc:sldMasterChg chg="modSp modSldLayout">
        <pc:chgData name="jhwoo36@student.ubc.ca" userId="85df2514-6ddd-4730-b897-a097fdd5f299" providerId="ADAL" clId="{7994157C-92BC-4841-ABEE-841C7CEB2F67}" dt="2025-02-24T08:24:39.584" v="233" actId="404"/>
        <pc:sldMasterMkLst>
          <pc:docMk/>
          <pc:sldMasterMk cId="4247019196" sldId="2147483648"/>
        </pc:sldMasterMkLst>
        <pc:spChg chg="mod">
          <ac:chgData name="jhwoo36@student.ubc.ca" userId="85df2514-6ddd-4730-b897-a097fdd5f299" providerId="ADAL" clId="{7994157C-92BC-4841-ABEE-841C7CEB2F67}" dt="2025-02-24T07:38:24.674" v="38" actId="2711"/>
          <ac:spMkLst>
            <pc:docMk/>
            <pc:sldMasterMk cId="4247019196" sldId="2147483648"/>
            <ac:spMk id="2" creationId="{63484D61-14F1-C057-5446-D1CBA27ED8C2}"/>
          </ac:spMkLst>
        </pc:spChg>
        <pc:spChg chg="mod">
          <ac:chgData name="jhwoo36@student.ubc.ca" userId="85df2514-6ddd-4730-b897-a097fdd5f299" providerId="ADAL" clId="{7994157C-92BC-4841-ABEE-841C7CEB2F67}" dt="2025-02-24T07:38:24.674" v="38" actId="2711"/>
          <ac:spMkLst>
            <pc:docMk/>
            <pc:sldMasterMk cId="4247019196" sldId="2147483648"/>
            <ac:spMk id="3" creationId="{BA6B5A3A-DBEB-242E-D357-4FBEF0F6C3B8}"/>
          </ac:spMkLst>
        </pc:spChg>
        <pc:spChg chg="mod">
          <ac:chgData name="jhwoo36@student.ubc.ca" userId="85df2514-6ddd-4730-b897-a097fdd5f299" providerId="ADAL" clId="{7994157C-92BC-4841-ABEE-841C7CEB2F67}" dt="2025-02-24T07:38:24.674" v="38" actId="2711"/>
          <ac:spMkLst>
            <pc:docMk/>
            <pc:sldMasterMk cId="4247019196" sldId="2147483648"/>
            <ac:spMk id="4" creationId="{CE6559C4-2B8A-6851-6074-FA3976F2FF7E}"/>
          </ac:spMkLst>
        </pc:spChg>
        <pc:spChg chg="mod">
          <ac:chgData name="jhwoo36@student.ubc.ca" userId="85df2514-6ddd-4730-b897-a097fdd5f299" providerId="ADAL" clId="{7994157C-92BC-4841-ABEE-841C7CEB2F67}" dt="2025-02-24T07:38:24.674" v="38" actId="2711"/>
          <ac:spMkLst>
            <pc:docMk/>
            <pc:sldMasterMk cId="4247019196" sldId="2147483648"/>
            <ac:spMk id="5" creationId="{147BAE37-17CA-3F51-D5EC-F438B4B278C0}"/>
          </ac:spMkLst>
        </pc:spChg>
        <pc:spChg chg="mod">
          <ac:chgData name="jhwoo36@student.ubc.ca" userId="85df2514-6ddd-4730-b897-a097fdd5f299" providerId="ADAL" clId="{7994157C-92BC-4841-ABEE-841C7CEB2F67}" dt="2025-02-24T07:38:24.674" v="38" actId="2711"/>
          <ac:spMkLst>
            <pc:docMk/>
            <pc:sldMasterMk cId="4247019196" sldId="2147483648"/>
            <ac:spMk id="6" creationId="{04F533EA-4AA2-0900-4EB6-9DFA44644347}"/>
          </ac:spMkLst>
        </pc:spChg>
        <pc:sldLayoutChg chg="addSp delSp modSp mod">
          <pc:chgData name="jhwoo36@student.ubc.ca" userId="85df2514-6ddd-4730-b897-a097fdd5f299" providerId="ADAL" clId="{7994157C-92BC-4841-ABEE-841C7CEB2F67}" dt="2025-02-24T08:24:39.584" v="233" actId="404"/>
          <pc:sldLayoutMkLst>
            <pc:docMk/>
            <pc:sldMasterMk cId="4247019196" sldId="2147483648"/>
            <pc:sldLayoutMk cId="2518827931" sldId="2147483649"/>
          </pc:sldLayoutMkLst>
          <pc:spChg chg="mod">
            <ac:chgData name="jhwoo36@student.ubc.ca" userId="85df2514-6ddd-4730-b897-a097fdd5f299" providerId="ADAL" clId="{7994157C-92BC-4841-ABEE-841C7CEB2F67}" dt="2025-02-24T08:24:29.541" v="230" actId="404"/>
            <ac:spMkLst>
              <pc:docMk/>
              <pc:sldMasterMk cId="4247019196" sldId="2147483648"/>
              <pc:sldLayoutMk cId="2518827931" sldId="2147483649"/>
              <ac:spMk id="2" creationId="{9888F91B-2F33-33F2-F0B1-AAFCE5837B28}"/>
            </ac:spMkLst>
          </pc:spChg>
          <pc:spChg chg="mod">
            <ac:chgData name="jhwoo36@student.ubc.ca" userId="85df2514-6ddd-4730-b897-a097fdd5f299" providerId="ADAL" clId="{7994157C-92BC-4841-ABEE-841C7CEB2F67}" dt="2025-02-24T08:24:36.554" v="232" actId="242"/>
            <ac:spMkLst>
              <pc:docMk/>
              <pc:sldMasterMk cId="4247019196" sldId="2147483648"/>
              <pc:sldLayoutMk cId="2518827931" sldId="2147483649"/>
              <ac:spMk id="3" creationId="{87A0D666-20AB-7246-CEA0-9CCD62BCB2CB}"/>
            </ac:spMkLst>
          </pc:spChg>
          <pc:spChg chg="mod">
            <ac:chgData name="jhwoo36@student.ubc.ca" userId="85df2514-6ddd-4730-b897-a097fdd5f299" providerId="ADAL" clId="{7994157C-92BC-4841-ABEE-841C7CEB2F67}" dt="2025-02-24T07:38:12.646" v="37" actId="2711"/>
            <ac:spMkLst>
              <pc:docMk/>
              <pc:sldMasterMk cId="4247019196" sldId="2147483648"/>
              <pc:sldLayoutMk cId="2518827931" sldId="2147483649"/>
              <ac:spMk id="4" creationId="{BD9982D5-43E2-23D1-DF77-8735D7F7BB6D}"/>
            </ac:spMkLst>
          </pc:spChg>
          <pc:spChg chg="mod">
            <ac:chgData name="jhwoo36@student.ubc.ca" userId="85df2514-6ddd-4730-b897-a097fdd5f299" providerId="ADAL" clId="{7994157C-92BC-4841-ABEE-841C7CEB2F67}" dt="2025-02-24T07:38:12.646" v="37" actId="2711"/>
            <ac:spMkLst>
              <pc:docMk/>
              <pc:sldMasterMk cId="4247019196" sldId="2147483648"/>
              <pc:sldLayoutMk cId="2518827931" sldId="2147483649"/>
              <ac:spMk id="5" creationId="{65CD4C88-FE79-D5B3-8C61-0055A64A019B}"/>
            </ac:spMkLst>
          </pc:spChg>
          <pc:spChg chg="add del mod">
            <ac:chgData name="jhwoo36@student.ubc.ca" userId="85df2514-6ddd-4730-b897-a097fdd5f299" providerId="ADAL" clId="{7994157C-92BC-4841-ABEE-841C7CEB2F67}" dt="2025-02-24T07:51:22.293" v="139" actId="478"/>
            <ac:spMkLst>
              <pc:docMk/>
              <pc:sldMasterMk cId="4247019196" sldId="2147483648"/>
              <pc:sldLayoutMk cId="2518827931" sldId="2147483649"/>
              <ac:spMk id="6" creationId="{D9BD05F0-4005-E627-BB3A-81F0CD24308D}"/>
            </ac:spMkLst>
          </pc:spChg>
          <pc:spChg chg="add mod">
            <ac:chgData name="jhwoo36@student.ubc.ca" userId="85df2514-6ddd-4730-b897-a097fdd5f299" providerId="ADAL" clId="{7994157C-92BC-4841-ABEE-841C7CEB2F67}" dt="2025-02-24T08:24:39.584" v="233" actId="404"/>
            <ac:spMkLst>
              <pc:docMk/>
              <pc:sldMasterMk cId="4247019196" sldId="2147483648"/>
              <pc:sldLayoutMk cId="2518827931" sldId="2147483649"/>
              <ac:spMk id="9" creationId="{12255365-5E26-C8B7-80CB-863A539EDF9F}"/>
            </ac:spMkLst>
          </pc:spChg>
          <pc:picChg chg="add del mod">
            <ac:chgData name="jhwoo36@student.ubc.ca" userId="85df2514-6ddd-4730-b897-a097fdd5f299" providerId="ADAL" clId="{7994157C-92BC-4841-ABEE-841C7CEB2F67}" dt="2025-02-24T07:41:37.770" v="46" actId="1076"/>
            <ac:picMkLst>
              <pc:docMk/>
              <pc:sldMasterMk cId="4247019196" sldId="2147483648"/>
              <pc:sldLayoutMk cId="2518827931" sldId="2147483649"/>
              <ac:picMk id="7" creationId="{4F6509AB-0494-DC6F-953C-F1FBAF98C80A}"/>
            </ac:picMkLst>
          </pc:picChg>
          <pc:picChg chg="add mod">
            <ac:chgData name="jhwoo36@student.ubc.ca" userId="85df2514-6ddd-4730-b897-a097fdd5f299" providerId="ADAL" clId="{7994157C-92BC-4841-ABEE-841C7CEB2F67}" dt="2025-02-24T07:40:41.700" v="42"/>
            <ac:picMkLst>
              <pc:docMk/>
              <pc:sldMasterMk cId="4247019196" sldId="2147483648"/>
              <pc:sldLayoutMk cId="2518827931" sldId="2147483649"/>
              <ac:picMk id="8" creationId="{89EE964E-AF33-E419-99E3-B1216B615518}"/>
            </ac:picMkLst>
          </pc:picChg>
        </pc:sldLayoutChg>
        <pc:sldLayoutChg chg="addSp modSp mod">
          <pc:chgData name="jhwoo36@student.ubc.ca" userId="85df2514-6ddd-4730-b897-a097fdd5f299" providerId="ADAL" clId="{7994157C-92BC-4841-ABEE-841C7CEB2F67}" dt="2025-02-24T07:41:56.043" v="53" actId="1037"/>
          <pc:sldLayoutMkLst>
            <pc:docMk/>
            <pc:sldMasterMk cId="4247019196" sldId="2147483648"/>
            <pc:sldLayoutMk cId="3468689976" sldId="2147483650"/>
          </pc:sldLayoutMkLst>
        </pc:sldLayoutChg>
      </pc:sldMasterChg>
    </pc:docChg>
  </pc:docChgLst>
  <pc:docChgLst>
    <pc:chgData name="jhwoo36@student.ubc.ca" userId="85df2514-6ddd-4730-b897-a097fdd5f299" providerId="ADAL" clId="{90B09FE8-D55E-5744-9E06-1BD215611974}"/>
    <pc:docChg chg="undo redo custSel addSld delSld modSld sldOrd modMainMaster">
      <pc:chgData name="jhwoo36@student.ubc.ca" userId="85df2514-6ddd-4730-b897-a097fdd5f299" providerId="ADAL" clId="{90B09FE8-D55E-5744-9E06-1BD215611974}" dt="2025-03-04T22:08:46.449" v="25034" actId="20577"/>
      <pc:docMkLst>
        <pc:docMk/>
      </pc:docMkLst>
      <pc:sldChg chg="addSp delSp modSp mod chgLayout modNotesTx">
        <pc:chgData name="jhwoo36@student.ubc.ca" userId="85df2514-6ddd-4730-b897-a097fdd5f299" providerId="ADAL" clId="{90B09FE8-D55E-5744-9E06-1BD215611974}" dt="2025-03-04T09:04:09.949" v="17925" actId="20577"/>
        <pc:sldMkLst>
          <pc:docMk/>
          <pc:sldMk cId="1333504652" sldId="256"/>
        </pc:sldMkLst>
        <pc:spChg chg="mod ord">
          <ac:chgData name="jhwoo36@student.ubc.ca" userId="85df2514-6ddd-4730-b897-a097fdd5f299" providerId="ADAL" clId="{90B09FE8-D55E-5744-9E06-1BD215611974}" dt="2025-03-04T02:57:46.372" v="13567" actId="404"/>
          <ac:spMkLst>
            <pc:docMk/>
            <pc:sldMk cId="1333504652" sldId="256"/>
            <ac:spMk id="10" creationId="{0C7407FE-436D-8DEE-9342-D446A845AFA9}"/>
          </ac:spMkLst>
        </pc:spChg>
        <pc:spChg chg="mod ord">
          <ac:chgData name="jhwoo36@student.ubc.ca" userId="85df2514-6ddd-4730-b897-a097fdd5f299" providerId="ADAL" clId="{90B09FE8-D55E-5744-9E06-1BD215611974}" dt="2025-03-04T02:57:51.923" v="13569" actId="404"/>
          <ac:spMkLst>
            <pc:docMk/>
            <pc:sldMk cId="1333504652" sldId="256"/>
            <ac:spMk id="11" creationId="{CB167A7B-F0FF-33F8-CE7D-B8855E53556B}"/>
          </ac:spMkLst>
        </pc:spChg>
        <pc:spChg chg="mod ord">
          <ac:chgData name="jhwoo36@student.ubc.ca" userId="85df2514-6ddd-4730-b897-a097fdd5f299" providerId="ADAL" clId="{90B09FE8-D55E-5744-9E06-1BD215611974}" dt="2025-03-04T02:57:55.535" v="13570" actId="404"/>
          <ac:spMkLst>
            <pc:docMk/>
            <pc:sldMk cId="1333504652" sldId="256"/>
            <ac:spMk id="12" creationId="{FBC2948A-644F-BC55-41CC-198894CFF043}"/>
          </ac:spMkLst>
        </pc:spChg>
        <pc:picChg chg="add mod">
          <ac:chgData name="jhwoo36@student.ubc.ca" userId="85df2514-6ddd-4730-b897-a097fdd5f299" providerId="ADAL" clId="{90B09FE8-D55E-5744-9E06-1BD215611974}" dt="2025-02-24T10:35:05.510" v="0"/>
          <ac:picMkLst>
            <pc:docMk/>
            <pc:sldMk cId="1333504652" sldId="256"/>
            <ac:picMk id="2" creationId="{56D4625B-3CF6-0CD9-C47C-4329F00DAEAA}"/>
          </ac:picMkLst>
        </pc:picChg>
      </pc:sldChg>
      <pc:sldChg chg="addSp delSp modSp del mod ord delAnim modAnim modShow chgLayout modNotesTx">
        <pc:chgData name="jhwoo36@student.ubc.ca" userId="85df2514-6ddd-4730-b897-a097fdd5f299" providerId="ADAL" clId="{90B09FE8-D55E-5744-9E06-1BD215611974}" dt="2025-02-27T09:49:53.751" v="9821" actId="2696"/>
        <pc:sldMkLst>
          <pc:docMk/>
          <pc:sldMk cId="679882335" sldId="257"/>
        </pc:sldMkLst>
      </pc:sldChg>
      <pc:sldChg chg="addSp delSp modSp new del mod delAnim modAnim modShow modNotesTx">
        <pc:chgData name="jhwoo36@student.ubc.ca" userId="85df2514-6ddd-4730-b897-a097fdd5f299" providerId="ADAL" clId="{90B09FE8-D55E-5744-9E06-1BD215611974}" dt="2025-02-27T09:49:53.751" v="9821" actId="2696"/>
        <pc:sldMkLst>
          <pc:docMk/>
          <pc:sldMk cId="1349038066" sldId="258"/>
        </pc:sldMkLst>
      </pc:sldChg>
      <pc:sldChg chg="addSp delSp modSp new del mod modAnim modShow modNotesTx">
        <pc:chgData name="jhwoo36@student.ubc.ca" userId="85df2514-6ddd-4730-b897-a097fdd5f299" providerId="ADAL" clId="{90B09FE8-D55E-5744-9E06-1BD215611974}" dt="2025-02-27T09:49:53.751" v="9821" actId="2696"/>
        <pc:sldMkLst>
          <pc:docMk/>
          <pc:sldMk cId="4051109095" sldId="259"/>
        </pc:sldMkLst>
      </pc:sldChg>
      <pc:sldChg chg="addSp delSp modSp new mod delAnim modAnim modNotesTx">
        <pc:chgData name="jhwoo36@student.ubc.ca" userId="85df2514-6ddd-4730-b897-a097fdd5f299" providerId="ADAL" clId="{90B09FE8-D55E-5744-9E06-1BD215611974}" dt="2025-03-04T10:39:15.219" v="19434" actId="113"/>
        <pc:sldMkLst>
          <pc:docMk/>
          <pc:sldMk cId="1401157624" sldId="260"/>
        </pc:sldMkLst>
        <pc:spChg chg="mod">
          <ac:chgData name="jhwoo36@student.ubc.ca" userId="85df2514-6ddd-4730-b897-a097fdd5f299" providerId="ADAL" clId="{90B09FE8-D55E-5744-9E06-1BD215611974}" dt="2025-03-03T08:58:03.468" v="10828" actId="207"/>
          <ac:spMkLst>
            <pc:docMk/>
            <pc:sldMk cId="1401157624" sldId="260"/>
            <ac:spMk id="2" creationId="{46924C5A-E6D4-3A9A-B777-23FA68191318}"/>
          </ac:spMkLst>
        </pc:spChg>
        <pc:spChg chg="add mod">
          <ac:chgData name="jhwoo36@student.ubc.ca" userId="85df2514-6ddd-4730-b897-a097fdd5f299" providerId="ADAL" clId="{90B09FE8-D55E-5744-9E06-1BD215611974}" dt="2025-03-03T08:56:45.103" v="10810" actId="207"/>
          <ac:spMkLst>
            <pc:docMk/>
            <pc:sldMk cId="1401157624" sldId="260"/>
            <ac:spMk id="5" creationId="{D94BB207-BC1F-DCD9-FE2A-3A9DD4C66D8D}"/>
          </ac:spMkLst>
        </pc:spChg>
        <pc:spChg chg="add mod">
          <ac:chgData name="jhwoo36@student.ubc.ca" userId="85df2514-6ddd-4730-b897-a097fdd5f299" providerId="ADAL" clId="{90B09FE8-D55E-5744-9E06-1BD215611974}" dt="2025-03-04T02:48:01.955" v="13564" actId="20577"/>
          <ac:spMkLst>
            <pc:docMk/>
            <pc:sldMk cId="1401157624" sldId="260"/>
            <ac:spMk id="16" creationId="{5193C69D-D245-8935-36EF-24AF9ECA0F23}"/>
          </ac:spMkLst>
        </pc:spChg>
        <pc:graphicFrameChg chg="add del mod">
          <ac:chgData name="jhwoo36@student.ubc.ca" userId="85df2514-6ddd-4730-b897-a097fdd5f299" providerId="ADAL" clId="{90B09FE8-D55E-5744-9E06-1BD215611974}" dt="2025-03-03T08:56:33.278" v="10807" actId="12788"/>
          <ac:graphicFrameMkLst>
            <pc:docMk/>
            <pc:sldMk cId="1401157624" sldId="260"/>
            <ac:graphicFrameMk id="13" creationId="{33F2E272-704F-0898-1FBA-B21197BE8BDA}"/>
          </ac:graphicFrameMkLst>
        </pc:graphicFrameChg>
      </pc:sldChg>
      <pc:sldChg chg="addSp delSp modSp new mod modAnim modNotesTx">
        <pc:chgData name="jhwoo36@student.ubc.ca" userId="85df2514-6ddd-4730-b897-a097fdd5f299" providerId="ADAL" clId="{90B09FE8-D55E-5744-9E06-1BD215611974}" dt="2025-03-04T21:53:16.375" v="24982" actId="20577"/>
        <pc:sldMkLst>
          <pc:docMk/>
          <pc:sldMk cId="1667369112" sldId="261"/>
        </pc:sldMkLst>
        <pc:spChg chg="mod">
          <ac:chgData name="jhwoo36@student.ubc.ca" userId="85df2514-6ddd-4730-b897-a097fdd5f299" providerId="ADAL" clId="{90B09FE8-D55E-5744-9E06-1BD215611974}" dt="2025-02-25T11:49:40.905" v="4500" actId="20577"/>
          <ac:spMkLst>
            <pc:docMk/>
            <pc:sldMk cId="1667369112" sldId="261"/>
            <ac:spMk id="2" creationId="{E1BF1293-1B41-F060-027A-C23EC3005CF2}"/>
          </ac:spMkLst>
        </pc:spChg>
        <pc:spChg chg="add mod">
          <ac:chgData name="jhwoo36@student.ubc.ca" userId="85df2514-6ddd-4730-b897-a097fdd5f299" providerId="ADAL" clId="{90B09FE8-D55E-5744-9E06-1BD215611974}" dt="2025-03-04T10:35:32.074" v="19425" actId="1076"/>
          <ac:spMkLst>
            <pc:docMk/>
            <pc:sldMk cId="1667369112" sldId="261"/>
            <ac:spMk id="5" creationId="{F87F01FF-4179-543A-E097-CB88A7AD339C}"/>
          </ac:spMkLst>
        </pc:spChg>
        <pc:spChg chg="add mod">
          <ac:chgData name="jhwoo36@student.ubc.ca" userId="85df2514-6ddd-4730-b897-a097fdd5f299" providerId="ADAL" clId="{90B09FE8-D55E-5744-9E06-1BD215611974}" dt="2025-03-04T10:35:32.074" v="19425" actId="1076"/>
          <ac:spMkLst>
            <pc:docMk/>
            <pc:sldMk cId="1667369112" sldId="261"/>
            <ac:spMk id="6" creationId="{6DF6B88D-0709-A6BB-87F1-E439150BB003}"/>
          </ac:spMkLst>
        </pc:spChg>
      </pc:sldChg>
      <pc:sldChg chg="addSp delSp modSp new mod delAnim modAnim modNotesTx">
        <pc:chgData name="jhwoo36@student.ubc.ca" userId="85df2514-6ddd-4730-b897-a097fdd5f299" providerId="ADAL" clId="{90B09FE8-D55E-5744-9E06-1BD215611974}" dt="2025-03-04T22:08:46.449" v="25034" actId="20577"/>
        <pc:sldMkLst>
          <pc:docMk/>
          <pc:sldMk cId="2044245462" sldId="262"/>
        </pc:sldMkLst>
        <pc:spChg chg="mod">
          <ac:chgData name="jhwoo36@student.ubc.ca" userId="85df2514-6ddd-4730-b897-a097fdd5f299" providerId="ADAL" clId="{90B09FE8-D55E-5744-9E06-1BD215611974}" dt="2025-03-04T14:20:00.789" v="19620" actId="1076"/>
          <ac:spMkLst>
            <pc:docMk/>
            <pc:sldMk cId="2044245462" sldId="262"/>
            <ac:spMk id="2" creationId="{7B5BA97E-49F5-61B9-F9C4-5B77490DBE88}"/>
          </ac:spMkLst>
        </pc:spChg>
        <pc:spChg chg="mod">
          <ac:chgData name="jhwoo36@student.ubc.ca" userId="85df2514-6ddd-4730-b897-a097fdd5f299" providerId="ADAL" clId="{90B09FE8-D55E-5744-9E06-1BD215611974}" dt="2025-03-04T14:19:58.533" v="19618" actId="1076"/>
          <ac:spMkLst>
            <pc:docMk/>
            <pc:sldMk cId="2044245462" sldId="262"/>
            <ac:spMk id="4" creationId="{287D8D9D-89B0-DEDA-BACB-CCA65F689B78}"/>
          </ac:spMkLst>
        </pc:spChg>
        <pc:spChg chg="add mod">
          <ac:chgData name="jhwoo36@student.ubc.ca" userId="85df2514-6ddd-4730-b897-a097fdd5f299" providerId="ADAL" clId="{90B09FE8-D55E-5744-9E06-1BD215611974}" dt="2025-03-04T14:23:00.086" v="19685" actId="20577"/>
          <ac:spMkLst>
            <pc:docMk/>
            <pc:sldMk cId="2044245462" sldId="262"/>
            <ac:spMk id="8" creationId="{08CDA4F6-5C54-4DF1-D826-3F7E0C440E7C}"/>
          </ac:spMkLst>
        </pc:spChg>
        <pc:spChg chg="add mod">
          <ac:chgData name="jhwoo36@student.ubc.ca" userId="85df2514-6ddd-4730-b897-a097fdd5f299" providerId="ADAL" clId="{90B09FE8-D55E-5744-9E06-1BD215611974}" dt="2025-03-04T14:26:04.540" v="19712" actId="1076"/>
          <ac:spMkLst>
            <pc:docMk/>
            <pc:sldMk cId="2044245462" sldId="262"/>
            <ac:spMk id="9" creationId="{23CDF128-B9A2-FFF1-A4EB-47A31C2D53DF}"/>
          </ac:spMkLst>
        </pc:spChg>
        <pc:spChg chg="add mod">
          <ac:chgData name="jhwoo36@student.ubc.ca" userId="85df2514-6ddd-4730-b897-a097fdd5f299" providerId="ADAL" clId="{90B09FE8-D55E-5744-9E06-1BD215611974}" dt="2025-03-04T14:28:31.401" v="19760" actId="1076"/>
          <ac:spMkLst>
            <pc:docMk/>
            <pc:sldMk cId="2044245462" sldId="262"/>
            <ac:spMk id="14" creationId="{72C444A1-D5AC-E085-B07B-8340B8FE0BA6}"/>
          </ac:spMkLst>
        </pc:spChg>
        <pc:spChg chg="mod topLvl">
          <ac:chgData name="jhwoo36@student.ubc.ca" userId="85df2514-6ddd-4730-b897-a097fdd5f299" providerId="ADAL" clId="{90B09FE8-D55E-5744-9E06-1BD215611974}" dt="2025-02-25T12:36:58.770" v="5957" actId="164"/>
          <ac:spMkLst>
            <pc:docMk/>
            <pc:sldMk cId="2044245462" sldId="262"/>
            <ac:spMk id="31" creationId="{CCAD944E-15E1-BED0-0306-F6E22F37B019}"/>
          </ac:spMkLst>
        </pc:spChg>
        <pc:spChg chg="mod topLvl">
          <ac:chgData name="jhwoo36@student.ubc.ca" userId="85df2514-6ddd-4730-b897-a097fdd5f299" providerId="ADAL" clId="{90B09FE8-D55E-5744-9E06-1BD215611974}" dt="2025-02-25T12:36:58.770" v="5957" actId="164"/>
          <ac:spMkLst>
            <pc:docMk/>
            <pc:sldMk cId="2044245462" sldId="262"/>
            <ac:spMk id="33" creationId="{EAD1DA81-E0DC-596F-BDFD-5C6EB9F0780E}"/>
          </ac:spMkLst>
        </pc:spChg>
        <pc:spChg chg="mod topLvl">
          <ac:chgData name="jhwoo36@student.ubc.ca" userId="85df2514-6ddd-4730-b897-a097fdd5f299" providerId="ADAL" clId="{90B09FE8-D55E-5744-9E06-1BD215611974}" dt="2025-02-25T12:36:58.770" v="5957" actId="164"/>
          <ac:spMkLst>
            <pc:docMk/>
            <pc:sldMk cId="2044245462" sldId="262"/>
            <ac:spMk id="35" creationId="{EF3AF787-6D3F-999E-E141-8173DD35688C}"/>
          </ac:spMkLst>
        </pc:spChg>
        <pc:spChg chg="mod topLvl">
          <ac:chgData name="jhwoo36@student.ubc.ca" userId="85df2514-6ddd-4730-b897-a097fdd5f299" providerId="ADAL" clId="{90B09FE8-D55E-5744-9E06-1BD215611974}" dt="2025-02-25T12:36:58.770" v="5957" actId="164"/>
          <ac:spMkLst>
            <pc:docMk/>
            <pc:sldMk cId="2044245462" sldId="262"/>
            <ac:spMk id="37" creationId="{814A9A46-B442-C4A0-BE89-880C88D1A28F}"/>
          </ac:spMkLst>
        </pc:spChg>
        <pc:spChg chg="mod topLvl">
          <ac:chgData name="jhwoo36@student.ubc.ca" userId="85df2514-6ddd-4730-b897-a097fdd5f299" providerId="ADAL" clId="{90B09FE8-D55E-5744-9E06-1BD215611974}" dt="2025-02-25T12:43:56.693" v="6079" actId="2711"/>
          <ac:spMkLst>
            <pc:docMk/>
            <pc:sldMk cId="2044245462" sldId="262"/>
            <ac:spMk id="39" creationId="{00014BBC-FBE5-91B8-D1FE-60C4BFE4ACE0}"/>
          </ac:spMkLst>
        </pc:spChg>
        <pc:spChg chg="add mod topLvl">
          <ac:chgData name="jhwoo36@student.ubc.ca" userId="85df2514-6ddd-4730-b897-a097fdd5f299" providerId="ADAL" clId="{90B09FE8-D55E-5744-9E06-1BD215611974}" dt="2025-03-03T10:31:56.119" v="11517" actId="1076"/>
          <ac:spMkLst>
            <pc:docMk/>
            <pc:sldMk cId="2044245462" sldId="262"/>
            <ac:spMk id="41" creationId="{F3060CB1-D5AD-F438-63C0-AC3A0F59626A}"/>
          </ac:spMkLst>
        </pc:spChg>
        <pc:spChg chg="add mod">
          <ac:chgData name="jhwoo36@student.ubc.ca" userId="85df2514-6ddd-4730-b897-a097fdd5f299" providerId="ADAL" clId="{90B09FE8-D55E-5744-9E06-1BD215611974}" dt="2025-03-04T14:20:08.589" v="19621" actId="1076"/>
          <ac:spMkLst>
            <pc:docMk/>
            <pc:sldMk cId="2044245462" sldId="262"/>
            <ac:spMk id="47" creationId="{F9DE3AB7-41B6-174A-3C8C-45A022324D9D}"/>
          </ac:spMkLst>
        </pc:spChg>
        <pc:spChg chg="add mod">
          <ac:chgData name="jhwoo36@student.ubc.ca" userId="85df2514-6ddd-4730-b897-a097fdd5f299" providerId="ADAL" clId="{90B09FE8-D55E-5744-9E06-1BD215611974}" dt="2025-03-04T14:20:08.589" v="19621" actId="1076"/>
          <ac:spMkLst>
            <pc:docMk/>
            <pc:sldMk cId="2044245462" sldId="262"/>
            <ac:spMk id="48" creationId="{A100ACB6-CC32-F229-E43E-0CD7CC475EB1}"/>
          </ac:spMkLst>
        </pc:spChg>
        <pc:spChg chg="add mod">
          <ac:chgData name="jhwoo36@student.ubc.ca" userId="85df2514-6ddd-4730-b897-a097fdd5f299" providerId="ADAL" clId="{90B09FE8-D55E-5744-9E06-1BD215611974}" dt="2025-03-04T14:19:33.390" v="19615" actId="1076"/>
          <ac:spMkLst>
            <pc:docMk/>
            <pc:sldMk cId="2044245462" sldId="262"/>
            <ac:spMk id="49" creationId="{4A407868-352B-EC96-5251-A1590F2A850E}"/>
          </ac:spMkLst>
        </pc:spChg>
        <pc:spChg chg="add mod">
          <ac:chgData name="jhwoo36@student.ubc.ca" userId="85df2514-6ddd-4730-b897-a097fdd5f299" providerId="ADAL" clId="{90B09FE8-D55E-5744-9E06-1BD215611974}" dt="2025-03-04T14:19:33.390" v="19615" actId="1076"/>
          <ac:spMkLst>
            <pc:docMk/>
            <pc:sldMk cId="2044245462" sldId="262"/>
            <ac:spMk id="50" creationId="{E6D17592-01FA-4AF4-1101-F7F5C5F69529}"/>
          </ac:spMkLst>
        </pc:spChg>
        <pc:spChg chg="add mod topLvl">
          <ac:chgData name="jhwoo36@student.ubc.ca" userId="85df2514-6ddd-4730-b897-a097fdd5f299" providerId="ADAL" clId="{90B09FE8-D55E-5744-9E06-1BD215611974}" dt="2025-03-03T10:31:56.119" v="11517" actId="1076"/>
          <ac:spMkLst>
            <pc:docMk/>
            <pc:sldMk cId="2044245462" sldId="262"/>
            <ac:spMk id="51" creationId="{96EF6F47-672C-9128-018C-2D15DB1299EC}"/>
          </ac:spMkLst>
        </pc:spChg>
        <pc:spChg chg="add mod topLvl">
          <ac:chgData name="jhwoo36@student.ubc.ca" userId="85df2514-6ddd-4730-b897-a097fdd5f299" providerId="ADAL" clId="{90B09FE8-D55E-5744-9E06-1BD215611974}" dt="2025-03-03T10:31:56.119" v="11517" actId="1076"/>
          <ac:spMkLst>
            <pc:docMk/>
            <pc:sldMk cId="2044245462" sldId="262"/>
            <ac:spMk id="52" creationId="{0C519442-0501-B63C-1110-5774D63D4480}"/>
          </ac:spMkLst>
        </pc:spChg>
        <pc:spChg chg="add mod topLvl">
          <ac:chgData name="jhwoo36@student.ubc.ca" userId="85df2514-6ddd-4730-b897-a097fdd5f299" providerId="ADAL" clId="{90B09FE8-D55E-5744-9E06-1BD215611974}" dt="2025-03-04T14:20:08.589" v="19621" actId="1076"/>
          <ac:spMkLst>
            <pc:docMk/>
            <pc:sldMk cId="2044245462" sldId="262"/>
            <ac:spMk id="53" creationId="{6A776733-07F7-70F7-C05F-239B7551607B}"/>
          </ac:spMkLst>
        </pc:spChg>
        <pc:spChg chg="add mod">
          <ac:chgData name="jhwoo36@student.ubc.ca" userId="85df2514-6ddd-4730-b897-a097fdd5f299" providerId="ADAL" clId="{90B09FE8-D55E-5744-9E06-1BD215611974}" dt="2025-03-04T14:19:33.390" v="19615" actId="1076"/>
          <ac:spMkLst>
            <pc:docMk/>
            <pc:sldMk cId="2044245462" sldId="262"/>
            <ac:spMk id="54" creationId="{8CCEDB05-976D-D3EE-5AF5-FE4D91DA04ED}"/>
          </ac:spMkLst>
        </pc:spChg>
        <pc:spChg chg="add mod">
          <ac:chgData name="jhwoo36@student.ubc.ca" userId="85df2514-6ddd-4730-b897-a097fdd5f299" providerId="ADAL" clId="{90B09FE8-D55E-5744-9E06-1BD215611974}" dt="2025-03-04T14:20:08.589" v="19621" actId="1076"/>
          <ac:spMkLst>
            <pc:docMk/>
            <pc:sldMk cId="2044245462" sldId="262"/>
            <ac:spMk id="56" creationId="{2525F8D2-D943-E631-6D0E-6201F03442A3}"/>
          </ac:spMkLst>
        </pc:spChg>
        <pc:spChg chg="add mod">
          <ac:chgData name="jhwoo36@student.ubc.ca" userId="85df2514-6ddd-4730-b897-a097fdd5f299" providerId="ADAL" clId="{90B09FE8-D55E-5744-9E06-1BD215611974}" dt="2025-03-04T14:20:08.589" v="19621" actId="1076"/>
          <ac:spMkLst>
            <pc:docMk/>
            <pc:sldMk cId="2044245462" sldId="262"/>
            <ac:spMk id="57" creationId="{9AD3EAC9-23B5-EF34-D885-0E94E906A797}"/>
          </ac:spMkLst>
        </pc:spChg>
        <pc:spChg chg="add mod">
          <ac:chgData name="jhwoo36@student.ubc.ca" userId="85df2514-6ddd-4730-b897-a097fdd5f299" providerId="ADAL" clId="{90B09FE8-D55E-5744-9E06-1BD215611974}" dt="2025-03-04T14:20:08.589" v="19621" actId="1076"/>
          <ac:spMkLst>
            <pc:docMk/>
            <pc:sldMk cId="2044245462" sldId="262"/>
            <ac:spMk id="58" creationId="{BD521CAA-BE17-EFA1-9DE6-2C3CAE3A619E}"/>
          </ac:spMkLst>
        </pc:spChg>
        <pc:spChg chg="add mod">
          <ac:chgData name="jhwoo36@student.ubc.ca" userId="85df2514-6ddd-4730-b897-a097fdd5f299" providerId="ADAL" clId="{90B09FE8-D55E-5744-9E06-1BD215611974}" dt="2025-03-04T14:19:33.390" v="19615" actId="1076"/>
          <ac:spMkLst>
            <pc:docMk/>
            <pc:sldMk cId="2044245462" sldId="262"/>
            <ac:spMk id="59" creationId="{881ECF54-7D46-10FA-3C71-B5C73A187338}"/>
          </ac:spMkLst>
        </pc:spChg>
        <pc:spChg chg="mod topLvl">
          <ac:chgData name="jhwoo36@student.ubc.ca" userId="85df2514-6ddd-4730-b897-a097fdd5f299" providerId="ADAL" clId="{90B09FE8-D55E-5744-9E06-1BD215611974}" dt="2025-02-25T12:36:58.770" v="5957" actId="164"/>
          <ac:spMkLst>
            <pc:docMk/>
            <pc:sldMk cId="2044245462" sldId="262"/>
            <ac:spMk id="63" creationId="{B56D63AC-4319-D52C-ECE4-31FE64C2FF8C}"/>
          </ac:spMkLst>
        </pc:spChg>
        <pc:spChg chg="mod topLvl">
          <ac:chgData name="jhwoo36@student.ubc.ca" userId="85df2514-6ddd-4730-b897-a097fdd5f299" providerId="ADAL" clId="{90B09FE8-D55E-5744-9E06-1BD215611974}" dt="2025-02-25T12:36:58.770" v="5957" actId="164"/>
          <ac:spMkLst>
            <pc:docMk/>
            <pc:sldMk cId="2044245462" sldId="262"/>
            <ac:spMk id="64" creationId="{A3E3927C-5004-E1F1-C68B-031B7D935546}"/>
          </ac:spMkLst>
        </pc:spChg>
        <pc:spChg chg="mod topLvl">
          <ac:chgData name="jhwoo36@student.ubc.ca" userId="85df2514-6ddd-4730-b897-a097fdd5f299" providerId="ADAL" clId="{90B09FE8-D55E-5744-9E06-1BD215611974}" dt="2025-02-25T12:36:58.770" v="5957" actId="164"/>
          <ac:spMkLst>
            <pc:docMk/>
            <pc:sldMk cId="2044245462" sldId="262"/>
            <ac:spMk id="65" creationId="{9095A908-6EBF-3578-BE4C-5D3AA1046997}"/>
          </ac:spMkLst>
        </pc:spChg>
        <pc:spChg chg="add mod">
          <ac:chgData name="jhwoo36@student.ubc.ca" userId="85df2514-6ddd-4730-b897-a097fdd5f299" providerId="ADAL" clId="{90B09FE8-D55E-5744-9E06-1BD215611974}" dt="2025-02-25T12:43:56.693" v="6079" actId="2711"/>
          <ac:spMkLst>
            <pc:docMk/>
            <pc:sldMk cId="2044245462" sldId="262"/>
            <ac:spMk id="76" creationId="{8B0D7B14-71C1-A33B-94BA-99D6D395C68A}"/>
          </ac:spMkLst>
        </pc:spChg>
        <pc:spChg chg="add mod">
          <ac:chgData name="jhwoo36@student.ubc.ca" userId="85df2514-6ddd-4730-b897-a097fdd5f299" providerId="ADAL" clId="{90B09FE8-D55E-5744-9E06-1BD215611974}" dt="2025-02-25T12:37:05.254" v="5960" actId="164"/>
          <ac:spMkLst>
            <pc:docMk/>
            <pc:sldMk cId="2044245462" sldId="262"/>
            <ac:spMk id="77" creationId="{B19F4E8F-0F25-A96F-4B83-9EAF929B4D6D}"/>
          </ac:spMkLst>
        </pc:spChg>
        <pc:spChg chg="add mod">
          <ac:chgData name="jhwoo36@student.ubc.ca" userId="85df2514-6ddd-4730-b897-a097fdd5f299" providerId="ADAL" clId="{90B09FE8-D55E-5744-9E06-1BD215611974}" dt="2025-02-25T12:43:56.693" v="6079" actId="2711"/>
          <ac:spMkLst>
            <pc:docMk/>
            <pc:sldMk cId="2044245462" sldId="262"/>
            <ac:spMk id="78" creationId="{6D5AFD31-7DEF-6103-CB0D-1447F69C0A00}"/>
          </ac:spMkLst>
        </pc:spChg>
        <pc:spChg chg="add mod">
          <ac:chgData name="jhwoo36@student.ubc.ca" userId="85df2514-6ddd-4730-b897-a097fdd5f299" providerId="ADAL" clId="{90B09FE8-D55E-5744-9E06-1BD215611974}" dt="2025-02-25T12:43:56.693" v="6079" actId="2711"/>
          <ac:spMkLst>
            <pc:docMk/>
            <pc:sldMk cId="2044245462" sldId="262"/>
            <ac:spMk id="79" creationId="{0ECEC94B-CCB7-A6F7-5C2A-7101C83E2C71}"/>
          </ac:spMkLst>
        </pc:spChg>
        <pc:spChg chg="add mod">
          <ac:chgData name="jhwoo36@student.ubc.ca" userId="85df2514-6ddd-4730-b897-a097fdd5f299" providerId="ADAL" clId="{90B09FE8-D55E-5744-9E06-1BD215611974}" dt="2025-02-25T12:43:56.693" v="6079" actId="2711"/>
          <ac:spMkLst>
            <pc:docMk/>
            <pc:sldMk cId="2044245462" sldId="262"/>
            <ac:spMk id="80" creationId="{47AE49A8-5B27-4DDE-240D-DBA1B56796AF}"/>
          </ac:spMkLst>
        </pc:spChg>
        <pc:spChg chg="add mod">
          <ac:chgData name="jhwoo36@student.ubc.ca" userId="85df2514-6ddd-4730-b897-a097fdd5f299" providerId="ADAL" clId="{90B09FE8-D55E-5744-9E06-1BD215611974}" dt="2025-02-25T12:37:05.254" v="5960" actId="164"/>
          <ac:spMkLst>
            <pc:docMk/>
            <pc:sldMk cId="2044245462" sldId="262"/>
            <ac:spMk id="82" creationId="{18DC7196-0B72-E219-2499-4ED5E2A13306}"/>
          </ac:spMkLst>
        </pc:spChg>
        <pc:spChg chg="add mod">
          <ac:chgData name="jhwoo36@student.ubc.ca" userId="85df2514-6ddd-4730-b897-a097fdd5f299" providerId="ADAL" clId="{90B09FE8-D55E-5744-9E06-1BD215611974}" dt="2025-02-25T12:37:05.254" v="5960" actId="164"/>
          <ac:spMkLst>
            <pc:docMk/>
            <pc:sldMk cId="2044245462" sldId="262"/>
            <ac:spMk id="83" creationId="{2C945E2B-C282-C88C-51FA-2322F9464864}"/>
          </ac:spMkLst>
        </pc:spChg>
        <pc:spChg chg="add mod">
          <ac:chgData name="jhwoo36@student.ubc.ca" userId="85df2514-6ddd-4730-b897-a097fdd5f299" providerId="ADAL" clId="{90B09FE8-D55E-5744-9E06-1BD215611974}" dt="2025-02-25T12:37:05.254" v="5960" actId="164"/>
          <ac:spMkLst>
            <pc:docMk/>
            <pc:sldMk cId="2044245462" sldId="262"/>
            <ac:spMk id="84" creationId="{6FE8E55D-11E0-09E3-68B6-019580F0C6FD}"/>
          </ac:spMkLst>
        </pc:spChg>
        <pc:spChg chg="add mod">
          <ac:chgData name="jhwoo36@student.ubc.ca" userId="85df2514-6ddd-4730-b897-a097fdd5f299" providerId="ADAL" clId="{90B09FE8-D55E-5744-9E06-1BD215611974}" dt="2025-03-04T14:20:08.589" v="19621" actId="1076"/>
          <ac:spMkLst>
            <pc:docMk/>
            <pc:sldMk cId="2044245462" sldId="262"/>
            <ac:spMk id="85" creationId="{53FF99E4-CCD1-FC33-349A-99BFA2009E46}"/>
          </ac:spMkLst>
        </pc:spChg>
        <pc:spChg chg="add mod">
          <ac:chgData name="jhwoo36@student.ubc.ca" userId="85df2514-6ddd-4730-b897-a097fdd5f299" providerId="ADAL" clId="{90B09FE8-D55E-5744-9E06-1BD215611974}" dt="2025-03-03T10:31:42.687" v="11516" actId="1076"/>
          <ac:spMkLst>
            <pc:docMk/>
            <pc:sldMk cId="2044245462" sldId="262"/>
            <ac:spMk id="88" creationId="{19B315AC-D890-F30E-2516-B258F479323A}"/>
          </ac:spMkLst>
        </pc:spChg>
        <pc:spChg chg="add mod">
          <ac:chgData name="jhwoo36@student.ubc.ca" userId="85df2514-6ddd-4730-b897-a097fdd5f299" providerId="ADAL" clId="{90B09FE8-D55E-5744-9E06-1BD215611974}" dt="2025-03-03T10:31:42.687" v="11516" actId="1076"/>
          <ac:spMkLst>
            <pc:docMk/>
            <pc:sldMk cId="2044245462" sldId="262"/>
            <ac:spMk id="89" creationId="{05F1976A-14F0-2016-CB00-EB70564B6C63}"/>
          </ac:spMkLst>
        </pc:spChg>
        <pc:spChg chg="add mod">
          <ac:chgData name="jhwoo36@student.ubc.ca" userId="85df2514-6ddd-4730-b897-a097fdd5f299" providerId="ADAL" clId="{90B09FE8-D55E-5744-9E06-1BD215611974}" dt="2025-03-04T14:25:40.569" v="19709" actId="14100"/>
          <ac:spMkLst>
            <pc:docMk/>
            <pc:sldMk cId="2044245462" sldId="262"/>
            <ac:spMk id="90" creationId="{E09E6FB8-0203-D2AF-D63F-ABB8B831FBDB}"/>
          </ac:spMkLst>
        </pc:spChg>
        <pc:spChg chg="add mod">
          <ac:chgData name="jhwoo36@student.ubc.ca" userId="85df2514-6ddd-4730-b897-a097fdd5f299" providerId="ADAL" clId="{90B09FE8-D55E-5744-9E06-1BD215611974}" dt="2025-03-04T14:20:08.589" v="19621" actId="1076"/>
          <ac:spMkLst>
            <pc:docMk/>
            <pc:sldMk cId="2044245462" sldId="262"/>
            <ac:spMk id="91" creationId="{BF3AAAE8-7739-8FB0-1CE3-B9530F068E5D}"/>
          </ac:spMkLst>
        </pc:spChg>
        <pc:spChg chg="add mod">
          <ac:chgData name="jhwoo36@student.ubc.ca" userId="85df2514-6ddd-4730-b897-a097fdd5f299" providerId="ADAL" clId="{90B09FE8-D55E-5744-9E06-1BD215611974}" dt="2025-03-04T14:25:59.450" v="19711" actId="1076"/>
          <ac:spMkLst>
            <pc:docMk/>
            <pc:sldMk cId="2044245462" sldId="262"/>
            <ac:spMk id="95" creationId="{D92A1266-3465-DF9D-A385-CE8804D3BB88}"/>
          </ac:spMkLst>
        </pc:spChg>
        <pc:grpChg chg="add mod">
          <ac:chgData name="jhwoo36@student.ubc.ca" userId="85df2514-6ddd-4730-b897-a097fdd5f299" providerId="ADAL" clId="{90B09FE8-D55E-5744-9E06-1BD215611974}" dt="2025-03-03T10:31:56.119" v="11517" actId="1076"/>
          <ac:grpSpMkLst>
            <pc:docMk/>
            <pc:sldMk cId="2044245462" sldId="262"/>
            <ac:grpSpMk id="86" creationId="{57CF1C2E-3975-3590-DF3E-CCAE673DB0C7}"/>
          </ac:grpSpMkLst>
        </pc:grpChg>
        <pc:grpChg chg="add mod">
          <ac:chgData name="jhwoo36@student.ubc.ca" userId="85df2514-6ddd-4730-b897-a097fdd5f299" providerId="ADAL" clId="{90B09FE8-D55E-5744-9E06-1BD215611974}" dt="2025-03-03T10:31:56.119" v="11517" actId="1076"/>
          <ac:grpSpMkLst>
            <pc:docMk/>
            <pc:sldMk cId="2044245462" sldId="262"/>
            <ac:grpSpMk id="87" creationId="{E427C3F2-77AA-70F4-AF5E-A5D4DF1D5944}"/>
          </ac:grpSpMkLst>
        </pc:grpChg>
        <pc:cxnChg chg="add mod">
          <ac:chgData name="jhwoo36@student.ubc.ca" userId="85df2514-6ddd-4730-b897-a097fdd5f299" providerId="ADAL" clId="{90B09FE8-D55E-5744-9E06-1BD215611974}" dt="2025-03-04T14:28:28.536" v="19759" actId="14100"/>
          <ac:cxnSpMkLst>
            <pc:docMk/>
            <pc:sldMk cId="2044245462" sldId="262"/>
            <ac:cxnSpMk id="11" creationId="{4B7FD672-FD17-1908-B89D-8FFCB2950637}"/>
          </ac:cxnSpMkLst>
        </pc:cxnChg>
        <pc:cxnChg chg="add mod">
          <ac:chgData name="jhwoo36@student.ubc.ca" userId="85df2514-6ddd-4730-b897-a097fdd5f299" providerId="ADAL" clId="{90B09FE8-D55E-5744-9E06-1BD215611974}" dt="2025-03-04T14:29:19.232" v="19764" actId="1582"/>
          <ac:cxnSpMkLst>
            <pc:docMk/>
            <pc:sldMk cId="2044245462" sldId="262"/>
            <ac:cxnSpMk id="20" creationId="{E55C2A05-ADA8-C098-044D-C7267BC8F30F}"/>
          </ac:cxnSpMkLst>
        </pc:cxnChg>
        <pc:cxnChg chg="add mod">
          <ac:chgData name="jhwoo36@student.ubc.ca" userId="85df2514-6ddd-4730-b897-a097fdd5f299" providerId="ADAL" clId="{90B09FE8-D55E-5744-9E06-1BD215611974}" dt="2025-03-04T14:25:40.569" v="19709" actId="14100"/>
          <ac:cxnSpMkLst>
            <pc:docMk/>
            <pc:sldMk cId="2044245462" sldId="262"/>
            <ac:cxnSpMk id="93" creationId="{5DA3FE21-C3E8-31B8-7704-8109E7EB3AAF}"/>
          </ac:cxnSpMkLst>
        </pc:cxnChg>
      </pc:sldChg>
      <pc:sldChg chg="delSp modSp add del mod modNotesTx">
        <pc:chgData name="jhwoo36@student.ubc.ca" userId="85df2514-6ddd-4730-b897-a097fdd5f299" providerId="ADAL" clId="{90B09FE8-D55E-5744-9E06-1BD215611974}" dt="2025-02-25T13:21:52.496" v="7108" actId="2696"/>
        <pc:sldMkLst>
          <pc:docMk/>
          <pc:sldMk cId="1143662664" sldId="263"/>
        </pc:sldMkLst>
      </pc:sldChg>
      <pc:sldChg chg="addSp delSp modSp new del mod ord addAnim delAnim modAnim modNotesTx">
        <pc:chgData name="jhwoo36@student.ubc.ca" userId="85df2514-6ddd-4730-b897-a097fdd5f299" providerId="ADAL" clId="{90B09FE8-D55E-5744-9E06-1BD215611974}" dt="2025-03-04T05:14:10.653" v="15844" actId="2696"/>
        <pc:sldMkLst>
          <pc:docMk/>
          <pc:sldMk cId="1492240722" sldId="264"/>
        </pc:sldMkLst>
      </pc:sldChg>
      <pc:sldChg chg="addSp delSp modSp new mod addAnim delAnim modAnim modNotesTx">
        <pc:chgData name="jhwoo36@student.ubc.ca" userId="85df2514-6ddd-4730-b897-a097fdd5f299" providerId="ADAL" clId="{90B09FE8-D55E-5744-9E06-1BD215611974}" dt="2025-03-04T21:16:41.217" v="24969" actId="478"/>
        <pc:sldMkLst>
          <pc:docMk/>
          <pc:sldMk cId="3009597608" sldId="265"/>
        </pc:sldMkLst>
        <pc:spChg chg="mod">
          <ac:chgData name="jhwoo36@student.ubc.ca" userId="85df2514-6ddd-4730-b897-a097fdd5f299" providerId="ADAL" clId="{90B09FE8-D55E-5744-9E06-1BD215611974}" dt="2025-03-03T11:14:19.688" v="11967" actId="1076"/>
          <ac:spMkLst>
            <pc:docMk/>
            <pc:sldMk cId="3009597608" sldId="265"/>
            <ac:spMk id="2" creationId="{9E4111F7-38C1-2334-C955-2F279C190666}"/>
          </ac:spMkLst>
        </pc:spChg>
        <pc:spChg chg="mod">
          <ac:chgData name="jhwoo36@student.ubc.ca" userId="85df2514-6ddd-4730-b897-a097fdd5f299" providerId="ADAL" clId="{90B09FE8-D55E-5744-9E06-1BD215611974}" dt="2025-03-03T11:00:06.337" v="11863" actId="165"/>
          <ac:spMkLst>
            <pc:docMk/>
            <pc:sldMk cId="3009597608" sldId="265"/>
            <ac:spMk id="10" creationId="{53AE14F2-CBFD-AE7E-0A57-B67FE182116B}"/>
          </ac:spMkLst>
        </pc:spChg>
        <pc:spChg chg="mod">
          <ac:chgData name="jhwoo36@student.ubc.ca" userId="85df2514-6ddd-4730-b897-a097fdd5f299" providerId="ADAL" clId="{90B09FE8-D55E-5744-9E06-1BD215611974}" dt="2025-03-03T11:00:06.337" v="11863" actId="165"/>
          <ac:spMkLst>
            <pc:docMk/>
            <pc:sldMk cId="3009597608" sldId="265"/>
            <ac:spMk id="11" creationId="{7424E1A1-69AF-407B-C6C9-4DD22498A454}"/>
          </ac:spMkLst>
        </pc:spChg>
        <pc:spChg chg="mod">
          <ac:chgData name="jhwoo36@student.ubc.ca" userId="85df2514-6ddd-4730-b897-a097fdd5f299" providerId="ADAL" clId="{90B09FE8-D55E-5744-9E06-1BD215611974}" dt="2025-03-03T11:00:06.337" v="11863" actId="165"/>
          <ac:spMkLst>
            <pc:docMk/>
            <pc:sldMk cId="3009597608" sldId="265"/>
            <ac:spMk id="12" creationId="{F4E43799-4267-81C9-053B-C6CF37247261}"/>
          </ac:spMkLst>
        </pc:spChg>
        <pc:spChg chg="mod">
          <ac:chgData name="jhwoo36@student.ubc.ca" userId="85df2514-6ddd-4730-b897-a097fdd5f299" providerId="ADAL" clId="{90B09FE8-D55E-5744-9E06-1BD215611974}" dt="2025-03-03T11:00:06.337" v="11863" actId="165"/>
          <ac:spMkLst>
            <pc:docMk/>
            <pc:sldMk cId="3009597608" sldId="265"/>
            <ac:spMk id="13" creationId="{710468C8-574D-169F-FA1B-FCCDD61F76C6}"/>
          </ac:spMkLst>
        </pc:spChg>
        <pc:spChg chg="add del mod topLvl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14" creationId="{E1DFBD4D-E26D-7FAC-18BC-5BBD17314010}"/>
          </ac:spMkLst>
        </pc:spChg>
        <pc:spChg chg="add del mod topLvl">
          <ac:chgData name="jhwoo36@student.ubc.ca" userId="85df2514-6ddd-4730-b897-a097fdd5f299" providerId="ADAL" clId="{90B09FE8-D55E-5744-9E06-1BD215611974}" dt="2025-03-03T12:04:53.781" v="12144" actId="1076"/>
          <ac:spMkLst>
            <pc:docMk/>
            <pc:sldMk cId="3009597608" sldId="265"/>
            <ac:spMk id="15" creationId="{7A0360C9-927E-C73B-A51F-EB8D0D0FBE3C}"/>
          </ac:spMkLst>
        </pc:spChg>
        <pc:spChg chg="mod">
          <ac:chgData name="jhwoo36@student.ubc.ca" userId="85df2514-6ddd-4730-b897-a097fdd5f299" providerId="ADAL" clId="{90B09FE8-D55E-5744-9E06-1BD215611974}" dt="2025-03-03T11:00:06.337" v="11863" actId="165"/>
          <ac:spMkLst>
            <pc:docMk/>
            <pc:sldMk cId="3009597608" sldId="265"/>
            <ac:spMk id="16" creationId="{EC057061-E75F-810E-DC8E-43F26AC48E1D}"/>
          </ac:spMkLst>
        </pc:spChg>
        <pc:spChg chg="mod">
          <ac:chgData name="jhwoo36@student.ubc.ca" userId="85df2514-6ddd-4730-b897-a097fdd5f299" providerId="ADAL" clId="{90B09FE8-D55E-5744-9E06-1BD215611974}" dt="2025-03-03T11:00:06.337" v="11863" actId="165"/>
          <ac:spMkLst>
            <pc:docMk/>
            <pc:sldMk cId="3009597608" sldId="265"/>
            <ac:spMk id="17" creationId="{5CABAB20-21A2-DD37-FC22-1F580A7E6B2E}"/>
          </ac:spMkLst>
        </pc:spChg>
        <pc:spChg chg="add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18" creationId="{354955F1-9A92-F821-359A-268A9417793E}"/>
          </ac:spMkLst>
        </pc:spChg>
        <pc:spChg chg="add mod">
          <ac:chgData name="jhwoo36@student.ubc.ca" userId="85df2514-6ddd-4730-b897-a097fdd5f299" providerId="ADAL" clId="{90B09FE8-D55E-5744-9E06-1BD215611974}" dt="2025-03-03T12:17:34.994" v="12300" actId="1076"/>
          <ac:spMkLst>
            <pc:docMk/>
            <pc:sldMk cId="3009597608" sldId="265"/>
            <ac:spMk id="20" creationId="{B61EA637-EC1E-89EB-946E-3B12A36D65D1}"/>
          </ac:spMkLst>
        </pc:spChg>
        <pc:spChg chg="mod">
          <ac:chgData name="jhwoo36@student.ubc.ca" userId="85df2514-6ddd-4730-b897-a097fdd5f299" providerId="ADAL" clId="{90B09FE8-D55E-5744-9E06-1BD215611974}" dt="2025-03-03T10:54:46.313" v="11827"/>
          <ac:spMkLst>
            <pc:docMk/>
            <pc:sldMk cId="3009597608" sldId="265"/>
            <ac:spMk id="22" creationId="{0F8C58F7-DBDF-7A37-FF31-7606EFDB7464}"/>
          </ac:spMkLst>
        </pc:spChg>
        <pc:spChg chg="mod">
          <ac:chgData name="jhwoo36@student.ubc.ca" userId="85df2514-6ddd-4730-b897-a097fdd5f299" providerId="ADAL" clId="{90B09FE8-D55E-5744-9E06-1BD215611974}" dt="2025-03-03T10:54:46.313" v="11827"/>
          <ac:spMkLst>
            <pc:docMk/>
            <pc:sldMk cId="3009597608" sldId="265"/>
            <ac:spMk id="23" creationId="{B779CDAF-AC38-9DC6-6A08-2E82648EC9B0}"/>
          </ac:spMkLst>
        </pc:spChg>
        <pc:spChg chg="mod">
          <ac:chgData name="jhwoo36@student.ubc.ca" userId="85df2514-6ddd-4730-b897-a097fdd5f299" providerId="ADAL" clId="{90B09FE8-D55E-5744-9E06-1BD215611974}" dt="2025-03-03T10:54:46.313" v="11827"/>
          <ac:spMkLst>
            <pc:docMk/>
            <pc:sldMk cId="3009597608" sldId="265"/>
            <ac:spMk id="24" creationId="{9BE792C2-5C3C-4C18-BC6C-E3224BA887B8}"/>
          </ac:spMkLst>
        </pc:spChg>
        <pc:spChg chg="mod">
          <ac:chgData name="jhwoo36@student.ubc.ca" userId="85df2514-6ddd-4730-b897-a097fdd5f299" providerId="ADAL" clId="{90B09FE8-D55E-5744-9E06-1BD215611974}" dt="2025-03-03T10:54:46.313" v="11827"/>
          <ac:spMkLst>
            <pc:docMk/>
            <pc:sldMk cId="3009597608" sldId="265"/>
            <ac:spMk id="25" creationId="{05771B84-26E1-F900-1145-31311DE9118B}"/>
          </ac:spMkLst>
        </pc:spChg>
        <pc:spChg chg="mod">
          <ac:chgData name="jhwoo36@student.ubc.ca" userId="85df2514-6ddd-4730-b897-a097fdd5f299" providerId="ADAL" clId="{90B09FE8-D55E-5744-9E06-1BD215611974}" dt="2025-03-03T10:54:46.313" v="11827"/>
          <ac:spMkLst>
            <pc:docMk/>
            <pc:sldMk cId="3009597608" sldId="265"/>
            <ac:spMk id="26" creationId="{D1BDDB81-B64F-E154-598C-F2792AAFF21A}"/>
          </ac:spMkLst>
        </pc:spChg>
        <pc:spChg chg="mod">
          <ac:chgData name="jhwoo36@student.ubc.ca" userId="85df2514-6ddd-4730-b897-a097fdd5f299" providerId="ADAL" clId="{90B09FE8-D55E-5744-9E06-1BD215611974}" dt="2025-03-03T10:54:46.313" v="11827"/>
          <ac:spMkLst>
            <pc:docMk/>
            <pc:sldMk cId="3009597608" sldId="265"/>
            <ac:spMk id="27" creationId="{2FE9ED01-B488-4490-1118-8FB410EBEA78}"/>
          </ac:spMkLst>
        </pc:spChg>
        <pc:spChg chg="mod">
          <ac:chgData name="jhwoo36@student.ubc.ca" userId="85df2514-6ddd-4730-b897-a097fdd5f299" providerId="ADAL" clId="{90B09FE8-D55E-5744-9E06-1BD215611974}" dt="2025-03-03T10:54:46.313" v="11827"/>
          <ac:spMkLst>
            <pc:docMk/>
            <pc:sldMk cId="3009597608" sldId="265"/>
            <ac:spMk id="28" creationId="{7A237C48-C372-57DD-0D25-B21A796638A3}"/>
          </ac:spMkLst>
        </pc:spChg>
        <pc:spChg chg="mod">
          <ac:chgData name="jhwoo36@student.ubc.ca" userId="85df2514-6ddd-4730-b897-a097fdd5f299" providerId="ADAL" clId="{90B09FE8-D55E-5744-9E06-1BD215611974}" dt="2025-03-03T10:54:46.313" v="11827"/>
          <ac:spMkLst>
            <pc:docMk/>
            <pc:sldMk cId="3009597608" sldId="265"/>
            <ac:spMk id="29" creationId="{E028CEA4-7BF9-65FF-767D-EEF7468347EA}"/>
          </ac:spMkLst>
        </pc:spChg>
        <pc:spChg chg="add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30" creationId="{7B7BB88D-B544-8430-7FC2-CB7C1E1D704E}"/>
          </ac:spMkLst>
        </pc:spChg>
        <pc:spChg chg="mod">
          <ac:chgData name="jhwoo36@student.ubc.ca" userId="85df2514-6ddd-4730-b897-a097fdd5f299" providerId="ADAL" clId="{90B09FE8-D55E-5744-9E06-1BD215611974}" dt="2025-03-03T10:56:03.553" v="11837" actId="571"/>
          <ac:spMkLst>
            <pc:docMk/>
            <pc:sldMk cId="3009597608" sldId="265"/>
            <ac:spMk id="32" creationId="{31186B72-21C1-77C3-D897-AB9D602B939F}"/>
          </ac:spMkLst>
        </pc:spChg>
        <pc:spChg chg="mod">
          <ac:chgData name="jhwoo36@student.ubc.ca" userId="85df2514-6ddd-4730-b897-a097fdd5f299" providerId="ADAL" clId="{90B09FE8-D55E-5744-9E06-1BD215611974}" dt="2025-03-03T10:56:03.553" v="11837" actId="571"/>
          <ac:spMkLst>
            <pc:docMk/>
            <pc:sldMk cId="3009597608" sldId="265"/>
            <ac:spMk id="33" creationId="{E9FD7D92-E79F-A01B-9F96-97C16BBBD7A5}"/>
          </ac:spMkLst>
        </pc:spChg>
        <pc:spChg chg="mod">
          <ac:chgData name="jhwoo36@student.ubc.ca" userId="85df2514-6ddd-4730-b897-a097fdd5f299" providerId="ADAL" clId="{90B09FE8-D55E-5744-9E06-1BD215611974}" dt="2025-03-03T10:56:03.553" v="11837" actId="571"/>
          <ac:spMkLst>
            <pc:docMk/>
            <pc:sldMk cId="3009597608" sldId="265"/>
            <ac:spMk id="34" creationId="{E9FAD179-3ED3-0957-195B-3BB923B9C39A}"/>
          </ac:spMkLst>
        </pc:spChg>
        <pc:spChg chg="mod">
          <ac:chgData name="jhwoo36@student.ubc.ca" userId="85df2514-6ddd-4730-b897-a097fdd5f299" providerId="ADAL" clId="{90B09FE8-D55E-5744-9E06-1BD215611974}" dt="2025-03-03T10:56:03.553" v="11837" actId="571"/>
          <ac:spMkLst>
            <pc:docMk/>
            <pc:sldMk cId="3009597608" sldId="265"/>
            <ac:spMk id="35" creationId="{E2B955EE-F27D-A5C2-6962-DEBE3D993BC4}"/>
          </ac:spMkLst>
        </pc:spChg>
        <pc:spChg chg="mod">
          <ac:chgData name="jhwoo36@student.ubc.ca" userId="85df2514-6ddd-4730-b897-a097fdd5f299" providerId="ADAL" clId="{90B09FE8-D55E-5744-9E06-1BD215611974}" dt="2025-03-03T10:56:03.553" v="11837" actId="571"/>
          <ac:spMkLst>
            <pc:docMk/>
            <pc:sldMk cId="3009597608" sldId="265"/>
            <ac:spMk id="36" creationId="{9A624353-54D8-4ED4-081F-9890C938A752}"/>
          </ac:spMkLst>
        </pc:spChg>
        <pc:spChg chg="mod">
          <ac:chgData name="jhwoo36@student.ubc.ca" userId="85df2514-6ddd-4730-b897-a097fdd5f299" providerId="ADAL" clId="{90B09FE8-D55E-5744-9E06-1BD215611974}" dt="2025-03-03T10:56:03.553" v="11837" actId="571"/>
          <ac:spMkLst>
            <pc:docMk/>
            <pc:sldMk cId="3009597608" sldId="265"/>
            <ac:spMk id="37" creationId="{2E06786C-1E00-AC85-92C2-02B9741D62AF}"/>
          </ac:spMkLst>
        </pc:spChg>
        <pc:spChg chg="mod">
          <ac:chgData name="jhwoo36@student.ubc.ca" userId="85df2514-6ddd-4730-b897-a097fdd5f299" providerId="ADAL" clId="{90B09FE8-D55E-5744-9E06-1BD215611974}" dt="2025-03-03T10:56:03.553" v="11837" actId="571"/>
          <ac:spMkLst>
            <pc:docMk/>
            <pc:sldMk cId="3009597608" sldId="265"/>
            <ac:spMk id="38" creationId="{B25CDCA0-29D0-E56E-E697-FBDC22306BB1}"/>
          </ac:spMkLst>
        </pc:spChg>
        <pc:spChg chg="mod">
          <ac:chgData name="jhwoo36@student.ubc.ca" userId="85df2514-6ddd-4730-b897-a097fdd5f299" providerId="ADAL" clId="{90B09FE8-D55E-5744-9E06-1BD215611974}" dt="2025-03-03T10:56:03.553" v="11837" actId="571"/>
          <ac:spMkLst>
            <pc:docMk/>
            <pc:sldMk cId="3009597608" sldId="265"/>
            <ac:spMk id="39" creationId="{B2667F55-6D80-0F7A-ADA6-2B512920DC0F}"/>
          </ac:spMkLst>
        </pc:spChg>
        <pc:spChg chg="add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40" creationId="{219E51EF-44FF-4CE4-96FC-CD2853A4E99F}"/>
          </ac:spMkLst>
        </pc:spChg>
        <pc:spChg chg="add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45" creationId="{2E08A660-1A5A-6248-4DEA-B052744697B0}"/>
          </ac:spMkLst>
        </pc:spChg>
        <pc:spChg chg="add del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46" creationId="{CC8ED12A-8375-0C80-12D6-EDD994B1B4AE}"/>
          </ac:spMkLst>
        </pc:spChg>
        <pc:spChg chg="add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48" creationId="{5CCAA7AF-E7A4-48EE-EBBD-8B545F28FE50}"/>
          </ac:spMkLst>
        </pc:spChg>
        <pc:spChg chg="add mod">
          <ac:chgData name="jhwoo36@student.ubc.ca" userId="85df2514-6ddd-4730-b897-a097fdd5f299" providerId="ADAL" clId="{90B09FE8-D55E-5744-9E06-1BD215611974}" dt="2025-03-03T11:16:05.950" v="11979" actId="1076"/>
          <ac:spMkLst>
            <pc:docMk/>
            <pc:sldMk cId="3009597608" sldId="265"/>
            <ac:spMk id="50" creationId="{665AF0B2-E3D1-662D-C00F-71A3F8E79B8B}"/>
          </ac:spMkLst>
        </pc:spChg>
        <pc:spChg chg="add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52" creationId="{42408F8C-3EB4-F506-B397-D9D4DC46626A}"/>
          </ac:spMkLst>
        </pc:spChg>
        <pc:spChg chg="add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54" creationId="{809AD258-0E6B-C92C-143D-595A2A04A9F1}"/>
          </ac:spMkLst>
        </pc:spChg>
        <pc:spChg chg="add del mod">
          <ac:chgData name="jhwoo36@student.ubc.ca" userId="85df2514-6ddd-4730-b897-a097fdd5f299" providerId="ADAL" clId="{90B09FE8-D55E-5744-9E06-1BD215611974}" dt="2025-03-03T12:17:34.994" v="12300" actId="1076"/>
          <ac:spMkLst>
            <pc:docMk/>
            <pc:sldMk cId="3009597608" sldId="265"/>
            <ac:spMk id="55" creationId="{0F5D76ED-F08D-3C4B-30E5-60D82A26C9DA}"/>
          </ac:spMkLst>
        </pc:spChg>
        <pc:spChg chg="add del mod">
          <ac:chgData name="jhwoo36@student.ubc.ca" userId="85df2514-6ddd-4730-b897-a097fdd5f299" providerId="ADAL" clId="{90B09FE8-D55E-5744-9E06-1BD215611974}" dt="2025-03-03T12:17:47.055" v="12301" actId="1076"/>
          <ac:spMkLst>
            <pc:docMk/>
            <pc:sldMk cId="3009597608" sldId="265"/>
            <ac:spMk id="56" creationId="{342249BF-26B9-9B1E-A2D8-7F6113707C46}"/>
          </ac:spMkLst>
        </pc:spChg>
        <pc:spChg chg="add mod">
          <ac:chgData name="jhwoo36@student.ubc.ca" userId="85df2514-6ddd-4730-b897-a097fdd5f299" providerId="ADAL" clId="{90B09FE8-D55E-5744-9E06-1BD215611974}" dt="2025-03-03T11:14:52.721" v="11971" actId="1076"/>
          <ac:spMkLst>
            <pc:docMk/>
            <pc:sldMk cId="3009597608" sldId="265"/>
            <ac:spMk id="69" creationId="{D30BABF8-6EA7-8867-27AD-0C25C55A0F16}"/>
          </ac:spMkLst>
        </pc:spChg>
        <pc:spChg chg="mod">
          <ac:chgData name="jhwoo36@student.ubc.ca" userId="85df2514-6ddd-4730-b897-a097fdd5f299" providerId="ADAL" clId="{90B09FE8-D55E-5744-9E06-1BD215611974}" dt="2025-03-03T13:24:50.505" v="12840" actId="1076"/>
          <ac:spMkLst>
            <pc:docMk/>
            <pc:sldMk cId="3009597608" sldId="265"/>
            <ac:spMk id="79" creationId="{9A5BB2A3-F307-3458-FD25-45146AD2F308}"/>
          </ac:spMkLst>
        </pc:spChg>
        <pc:spChg chg="add mod">
          <ac:chgData name="jhwoo36@student.ubc.ca" userId="85df2514-6ddd-4730-b897-a097fdd5f299" providerId="ADAL" clId="{90B09FE8-D55E-5744-9E06-1BD215611974}" dt="2025-03-03T12:20:11.052" v="12352" actId="14100"/>
          <ac:spMkLst>
            <pc:docMk/>
            <pc:sldMk cId="3009597608" sldId="265"/>
            <ac:spMk id="87" creationId="{B4FC71F3-6A72-F5D2-4583-279DB11730DA}"/>
          </ac:spMkLst>
        </pc:spChg>
        <pc:grpChg chg="add del mod topLvl">
          <ac:chgData name="jhwoo36@student.ubc.ca" userId="85df2514-6ddd-4730-b897-a097fdd5f299" providerId="ADAL" clId="{90B09FE8-D55E-5744-9E06-1BD215611974}" dt="2025-03-03T12:04:53.781" v="12144" actId="1076"/>
          <ac:grpSpMkLst>
            <pc:docMk/>
            <pc:sldMk cId="3009597608" sldId="265"/>
            <ac:grpSpMk id="6" creationId="{FB59CC9F-C4AC-0E18-5C30-6B9C9E940272}"/>
          </ac:grpSpMkLst>
        </pc:grpChg>
        <pc:grpChg chg="add del mod topLvl">
          <ac:chgData name="jhwoo36@student.ubc.ca" userId="85df2514-6ddd-4730-b897-a097fdd5f299" providerId="ADAL" clId="{90B09FE8-D55E-5744-9E06-1BD215611974}" dt="2025-03-03T12:04:53.781" v="12144" actId="1076"/>
          <ac:grpSpMkLst>
            <pc:docMk/>
            <pc:sldMk cId="3009597608" sldId="265"/>
            <ac:grpSpMk id="8" creationId="{A769D773-42C0-B55B-21BA-80B6E6C1DF85}"/>
          </ac:grpSpMkLst>
        </pc:grpChg>
        <pc:grpChg chg="add del mod">
          <ac:chgData name="jhwoo36@student.ubc.ca" userId="85df2514-6ddd-4730-b897-a097fdd5f299" providerId="ADAL" clId="{90B09FE8-D55E-5744-9E06-1BD215611974}" dt="2025-03-03T12:04:53.781" v="12144" actId="1076"/>
          <ac:grpSpMkLst>
            <pc:docMk/>
            <pc:sldMk cId="3009597608" sldId="265"/>
            <ac:grpSpMk id="9" creationId="{10456E7A-A289-088F-643A-DBC58B80781F}"/>
          </ac:grpSpMkLst>
        </pc:grpChg>
        <pc:grpChg chg="add mod">
          <ac:chgData name="jhwoo36@student.ubc.ca" userId="85df2514-6ddd-4730-b897-a097fdd5f299" providerId="ADAL" clId="{90B09FE8-D55E-5744-9E06-1BD215611974}" dt="2025-03-03T11:14:25.366" v="11968" actId="1076"/>
          <ac:grpSpMkLst>
            <pc:docMk/>
            <pc:sldMk cId="3009597608" sldId="265"/>
            <ac:grpSpMk id="21" creationId="{7D96C079-7A52-7028-4A89-56F217B4FEA9}"/>
          </ac:grpSpMkLst>
        </pc:grpChg>
        <pc:grpChg chg="add mod">
          <ac:chgData name="jhwoo36@student.ubc.ca" userId="85df2514-6ddd-4730-b897-a097fdd5f299" providerId="ADAL" clId="{90B09FE8-D55E-5744-9E06-1BD215611974}" dt="2025-03-03T11:13:47.052" v="11960" actId="1076"/>
          <ac:grpSpMkLst>
            <pc:docMk/>
            <pc:sldMk cId="3009597608" sldId="265"/>
            <ac:grpSpMk id="31" creationId="{4AC0FAFB-9131-9629-D0E8-AC742707C9CA}"/>
          </ac:grpSpMkLst>
        </pc:grpChg>
        <pc:picChg chg="add mod">
          <ac:chgData name="jhwoo36@student.ubc.ca" userId="85df2514-6ddd-4730-b897-a097fdd5f299" providerId="ADAL" clId="{90B09FE8-D55E-5744-9E06-1BD215611974}" dt="2025-03-03T11:14:58.778" v="11972" actId="1076"/>
          <ac:picMkLst>
            <pc:docMk/>
            <pc:sldMk cId="3009597608" sldId="265"/>
            <ac:picMk id="71" creationId="{125A2803-E2BE-ECF9-CF00-1C86EF52AFAF}"/>
          </ac:picMkLst>
        </pc:picChg>
        <pc:picChg chg="add mod">
          <ac:chgData name="jhwoo36@student.ubc.ca" userId="85df2514-6ddd-4730-b897-a097fdd5f299" providerId="ADAL" clId="{90B09FE8-D55E-5744-9E06-1BD215611974}" dt="2025-03-03T13:24:50.505" v="12840" actId="1076"/>
          <ac:picMkLst>
            <pc:docMk/>
            <pc:sldMk cId="3009597608" sldId="265"/>
            <ac:picMk id="80" creationId="{BE261350-F839-D7DA-4962-B43FA69A7A01}"/>
          </ac:picMkLst>
        </pc:picChg>
        <pc:picChg chg="mod topLvl">
          <ac:chgData name="jhwoo36@student.ubc.ca" userId="85df2514-6ddd-4730-b897-a097fdd5f299" providerId="ADAL" clId="{90B09FE8-D55E-5744-9E06-1BD215611974}" dt="2025-03-03T12:20:06.376" v="12351" actId="14100"/>
          <ac:picMkLst>
            <pc:docMk/>
            <pc:sldMk cId="3009597608" sldId="265"/>
            <ac:picMk id="86" creationId="{83CFFF78-CAF9-2AF7-774D-47D710F1F6AA}"/>
          </ac:picMkLst>
        </pc:picChg>
        <pc:cxnChg chg="add mod">
          <ac:chgData name="jhwoo36@student.ubc.ca" userId="85df2514-6ddd-4730-b897-a097fdd5f299" providerId="ADAL" clId="{90B09FE8-D55E-5744-9E06-1BD215611974}" dt="2025-03-03T11:14:46.673" v="11970" actId="1076"/>
          <ac:cxnSpMkLst>
            <pc:docMk/>
            <pc:sldMk cId="3009597608" sldId="265"/>
            <ac:cxnSpMk id="42" creationId="{FF70ED10-BBE0-1668-099C-2ABAB53F0E91}"/>
          </ac:cxnSpMkLst>
        </pc:cxnChg>
        <pc:cxnChg chg="add mod">
          <ac:chgData name="jhwoo36@student.ubc.ca" userId="85df2514-6ddd-4730-b897-a097fdd5f299" providerId="ADAL" clId="{90B09FE8-D55E-5744-9E06-1BD215611974}" dt="2025-03-03T11:15:07.684" v="11973" actId="1076"/>
          <ac:cxnSpMkLst>
            <pc:docMk/>
            <pc:sldMk cId="3009597608" sldId="265"/>
            <ac:cxnSpMk id="47" creationId="{41672AF8-6C9D-D15D-2E7A-A9682E6CA345}"/>
          </ac:cxnSpMkLst>
        </pc:cxnChg>
        <pc:cxnChg chg="add mod">
          <ac:chgData name="jhwoo36@student.ubc.ca" userId="85df2514-6ddd-4730-b897-a097fdd5f299" providerId="ADAL" clId="{90B09FE8-D55E-5744-9E06-1BD215611974}" dt="2025-03-03T11:15:18.090" v="11974" actId="1076"/>
          <ac:cxnSpMkLst>
            <pc:docMk/>
            <pc:sldMk cId="3009597608" sldId="265"/>
            <ac:cxnSpMk id="49" creationId="{712AAB40-0A83-E667-504F-D347770EF069}"/>
          </ac:cxnSpMkLst>
        </pc:cxnChg>
        <pc:cxnChg chg="add mod">
          <ac:chgData name="jhwoo36@student.ubc.ca" userId="85df2514-6ddd-4730-b897-a097fdd5f299" providerId="ADAL" clId="{90B09FE8-D55E-5744-9E06-1BD215611974}" dt="2025-03-03T11:15:24.629" v="11975" actId="1076"/>
          <ac:cxnSpMkLst>
            <pc:docMk/>
            <pc:sldMk cId="3009597608" sldId="265"/>
            <ac:cxnSpMk id="51" creationId="{93786BBC-9255-0CCB-9A6B-1F1280F33A6A}"/>
          </ac:cxnSpMkLst>
        </pc:cxnChg>
        <pc:cxnChg chg="add mod">
          <ac:chgData name="jhwoo36@student.ubc.ca" userId="85df2514-6ddd-4730-b897-a097fdd5f299" providerId="ADAL" clId="{90B09FE8-D55E-5744-9E06-1BD215611974}" dt="2025-03-03T11:15:30.219" v="11976" actId="1076"/>
          <ac:cxnSpMkLst>
            <pc:docMk/>
            <pc:sldMk cId="3009597608" sldId="265"/>
            <ac:cxnSpMk id="53" creationId="{41A66312-A735-40EF-51EA-5FD81BC7B672}"/>
          </ac:cxnSpMkLst>
        </pc:cxnChg>
        <pc:cxnChg chg="add mod">
          <ac:chgData name="jhwoo36@student.ubc.ca" userId="85df2514-6ddd-4730-b897-a097fdd5f299" providerId="ADAL" clId="{90B09FE8-D55E-5744-9E06-1BD215611974}" dt="2025-03-03T12:04:30.389" v="12138" actId="478"/>
          <ac:cxnSpMkLst>
            <pc:docMk/>
            <pc:sldMk cId="3009597608" sldId="265"/>
            <ac:cxnSpMk id="58" creationId="{2E59BE1C-7297-BEEB-4BB5-4DE7434B7AF8}"/>
          </ac:cxnSpMkLst>
        </pc:cxnChg>
        <pc:cxnChg chg="add mod">
          <ac:chgData name="jhwoo36@student.ubc.ca" userId="85df2514-6ddd-4730-b897-a097fdd5f299" providerId="ADAL" clId="{90B09FE8-D55E-5744-9E06-1BD215611974}" dt="2025-03-03T11:14:25.366" v="11968" actId="1076"/>
          <ac:cxnSpMkLst>
            <pc:docMk/>
            <pc:sldMk cId="3009597608" sldId="265"/>
            <ac:cxnSpMk id="60" creationId="{41659BD8-1411-B25E-52A2-6344603B39AE}"/>
          </ac:cxnSpMkLst>
        </pc:cxnChg>
        <pc:cxnChg chg="add mod">
          <ac:chgData name="jhwoo36@student.ubc.ca" userId="85df2514-6ddd-4730-b897-a097fdd5f299" providerId="ADAL" clId="{90B09FE8-D55E-5744-9E06-1BD215611974}" dt="2025-03-03T12:04:53.781" v="12144" actId="1076"/>
          <ac:cxnSpMkLst>
            <pc:docMk/>
            <pc:sldMk cId="3009597608" sldId="265"/>
            <ac:cxnSpMk id="63" creationId="{6D70DDDE-D377-DA4A-F45C-4C9AEEBDA9A7}"/>
          </ac:cxnSpMkLst>
        </pc:cxnChg>
        <pc:cxnChg chg="add mod">
          <ac:chgData name="jhwoo36@student.ubc.ca" userId="85df2514-6ddd-4730-b897-a097fdd5f299" providerId="ADAL" clId="{90B09FE8-D55E-5744-9E06-1BD215611974}" dt="2025-03-03T11:13:47.052" v="11960" actId="1076"/>
          <ac:cxnSpMkLst>
            <pc:docMk/>
            <pc:sldMk cId="3009597608" sldId="265"/>
            <ac:cxnSpMk id="66" creationId="{91A53E6B-B612-52CB-B897-A2AD77D13969}"/>
          </ac:cxnSpMkLst>
        </pc:cxnChg>
      </pc:sldChg>
      <pc:sldChg chg="addSp delSp modSp new mod delAnim modAnim modNotesTx">
        <pc:chgData name="jhwoo36@student.ubc.ca" userId="85df2514-6ddd-4730-b897-a097fdd5f299" providerId="ADAL" clId="{90B09FE8-D55E-5744-9E06-1BD215611974}" dt="2025-03-04T16:05:04.094" v="21162" actId="20577"/>
        <pc:sldMkLst>
          <pc:docMk/>
          <pc:sldMk cId="3940870489" sldId="266"/>
        </pc:sldMkLst>
        <pc:spChg chg="mod">
          <ac:chgData name="jhwoo36@student.ubc.ca" userId="85df2514-6ddd-4730-b897-a097fdd5f299" providerId="ADAL" clId="{90B09FE8-D55E-5744-9E06-1BD215611974}" dt="2025-03-03T11:34:49.578" v="12113" actId="207"/>
          <ac:spMkLst>
            <pc:docMk/>
            <pc:sldMk cId="3940870489" sldId="266"/>
            <ac:spMk id="2" creationId="{9FD1AA3D-D81F-FE50-D90C-5B6DBE1A3DB1}"/>
          </ac:spMkLst>
        </pc:spChg>
        <pc:spChg chg="add mod">
          <ac:chgData name="jhwoo36@student.ubc.ca" userId="85df2514-6ddd-4730-b897-a097fdd5f299" providerId="ADAL" clId="{90B09FE8-D55E-5744-9E06-1BD215611974}" dt="2025-03-04T15:54:58.664" v="20837" actId="1076"/>
          <ac:spMkLst>
            <pc:docMk/>
            <pc:sldMk cId="3940870489" sldId="266"/>
            <ac:spMk id="3" creationId="{F9E92AFD-BCED-DB46-D2EA-AF2406085363}"/>
          </ac:spMkLst>
        </pc:spChg>
        <pc:spChg chg="mod">
          <ac:chgData name="jhwoo36@student.ubc.ca" userId="85df2514-6ddd-4730-b897-a097fdd5f299" providerId="ADAL" clId="{90B09FE8-D55E-5744-9E06-1BD215611974}" dt="2025-03-04T15:47:04.451" v="20787" actId="1076"/>
          <ac:spMkLst>
            <pc:docMk/>
            <pc:sldMk cId="3940870489" sldId="266"/>
            <ac:spMk id="4" creationId="{31AFD255-F442-16B8-00D1-AC3BF4B2AEE4}"/>
          </ac:spMkLst>
        </pc:spChg>
        <pc:spChg chg="add mod">
          <ac:chgData name="jhwoo36@student.ubc.ca" userId="85df2514-6ddd-4730-b897-a097fdd5f299" providerId="ADAL" clId="{90B09FE8-D55E-5744-9E06-1BD215611974}" dt="2025-03-04T15:58:51.296" v="20981" actId="207"/>
          <ac:spMkLst>
            <pc:docMk/>
            <pc:sldMk cId="3940870489" sldId="266"/>
            <ac:spMk id="19" creationId="{7A7FBD14-D59B-28CD-EF01-BF83A17B8EF7}"/>
          </ac:spMkLst>
        </pc:spChg>
        <pc:spChg chg="mod">
          <ac:chgData name="jhwoo36@student.ubc.ca" userId="85df2514-6ddd-4730-b897-a097fdd5f299" providerId="ADAL" clId="{90B09FE8-D55E-5744-9E06-1BD215611974}" dt="2025-03-03T12:25:24.493" v="12404" actId="20577"/>
          <ac:spMkLst>
            <pc:docMk/>
            <pc:sldMk cId="3940870489" sldId="266"/>
            <ac:spMk id="102" creationId="{CCC61D33-1566-7F51-FF17-AFBE11EE4604}"/>
          </ac:spMkLst>
        </pc:spChg>
        <pc:spChg chg="mod">
          <ac:chgData name="jhwoo36@student.ubc.ca" userId="85df2514-6ddd-4730-b897-a097fdd5f299" providerId="ADAL" clId="{90B09FE8-D55E-5744-9E06-1BD215611974}" dt="2025-03-03T12:25:30.762" v="12414" actId="14100"/>
          <ac:spMkLst>
            <pc:docMk/>
            <pc:sldMk cId="3940870489" sldId="266"/>
            <ac:spMk id="103" creationId="{2485C3C3-17D1-084E-CBD7-95F670C36B78}"/>
          </ac:spMkLst>
        </pc:spChg>
        <pc:spChg chg="mod topLvl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05" creationId="{37FCABD6-30AC-1DCC-C701-E44E8D80EF0B}"/>
          </ac:spMkLst>
        </pc:spChg>
        <pc:spChg chg="mod topLvl">
          <ac:chgData name="jhwoo36@student.ubc.ca" userId="85df2514-6ddd-4730-b897-a097fdd5f299" providerId="ADAL" clId="{90B09FE8-D55E-5744-9E06-1BD215611974}" dt="2025-03-03T12:29:57.672" v="12452" actId="165"/>
          <ac:spMkLst>
            <pc:docMk/>
            <pc:sldMk cId="3940870489" sldId="266"/>
            <ac:spMk id="106" creationId="{C37F3E63-1CCF-10A2-8A11-AF329239622F}"/>
          </ac:spMkLst>
        </pc:spChg>
        <pc:spChg chg="add mod">
          <ac:chgData name="jhwoo36@student.ubc.ca" userId="85df2514-6ddd-4730-b897-a097fdd5f299" providerId="ADAL" clId="{90B09FE8-D55E-5744-9E06-1BD215611974}" dt="2025-03-03T12:26:01.709" v="12419" actId="571"/>
          <ac:spMkLst>
            <pc:docMk/>
            <pc:sldMk cId="3940870489" sldId="266"/>
            <ac:spMk id="108" creationId="{95FBB49B-D66D-633B-DA08-404C10384CCB}"/>
          </ac:spMkLst>
        </pc:spChg>
        <pc:spChg chg="mod topLvl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10" creationId="{27D450D1-C5E8-5C5F-6D87-4D0FB120BD08}"/>
          </ac:spMkLst>
        </pc:spChg>
        <pc:spChg chg="mod topLvl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11" creationId="{1AF82630-4043-F723-DDE9-B6A87FC59F93}"/>
          </ac:spMkLst>
        </pc:spChg>
        <pc:spChg chg="mod topLvl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13" creationId="{F3CB6A90-E4CF-3287-903A-FB2D6ACF7C67}"/>
          </ac:spMkLst>
        </pc:spChg>
        <pc:spChg chg="mod topLvl">
          <ac:chgData name="jhwoo36@student.ubc.ca" userId="85df2514-6ddd-4730-b897-a097fdd5f299" providerId="ADAL" clId="{90B09FE8-D55E-5744-9E06-1BD215611974}" dt="2025-03-03T12:30:02.385" v="12454" actId="165"/>
          <ac:spMkLst>
            <pc:docMk/>
            <pc:sldMk cId="3940870489" sldId="266"/>
            <ac:spMk id="114" creationId="{AF4B9130-F23B-13C1-D43A-43B69A1709D6}"/>
          </ac:spMkLst>
        </pc:spChg>
        <pc:spChg chg="mod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15" creationId="{A3F9BCE0-822C-8F69-B848-3C007B3FEA18}"/>
          </ac:spMkLst>
        </pc:spChg>
        <pc:spChg chg="add mod">
          <ac:chgData name="jhwoo36@student.ubc.ca" userId="85df2514-6ddd-4730-b897-a097fdd5f299" providerId="ADAL" clId="{90B09FE8-D55E-5744-9E06-1BD215611974}" dt="2025-03-04T15:54:56.052" v="20835" actId="1038"/>
          <ac:spMkLst>
            <pc:docMk/>
            <pc:sldMk cId="3940870489" sldId="266"/>
            <ac:spMk id="118" creationId="{67D92C9E-5216-7D56-B3C7-95251B7BE805}"/>
          </ac:spMkLst>
        </pc:spChg>
        <pc:spChg chg="mod">
          <ac:chgData name="jhwoo36@student.ubc.ca" userId="85df2514-6ddd-4730-b897-a097fdd5f299" providerId="ADAL" clId="{90B09FE8-D55E-5744-9E06-1BD215611974}" dt="2025-03-03T12:26:01.709" v="12419" actId="571"/>
          <ac:spMkLst>
            <pc:docMk/>
            <pc:sldMk cId="3940870489" sldId="266"/>
            <ac:spMk id="121" creationId="{42B5787F-9E4B-8AEB-B6A4-066D9B9C9ADD}"/>
          </ac:spMkLst>
        </pc:spChg>
        <pc:spChg chg="mod">
          <ac:chgData name="jhwoo36@student.ubc.ca" userId="85df2514-6ddd-4730-b897-a097fdd5f299" providerId="ADAL" clId="{90B09FE8-D55E-5744-9E06-1BD215611974}" dt="2025-03-03T12:26:01.709" v="12419" actId="571"/>
          <ac:spMkLst>
            <pc:docMk/>
            <pc:sldMk cId="3940870489" sldId="266"/>
            <ac:spMk id="124" creationId="{E3D52EB3-9B98-9A8D-A758-53A386B64C53}"/>
          </ac:spMkLst>
        </pc:spChg>
        <pc:spChg chg="mod">
          <ac:chgData name="jhwoo36@student.ubc.ca" userId="85df2514-6ddd-4730-b897-a097fdd5f299" providerId="ADAL" clId="{90B09FE8-D55E-5744-9E06-1BD215611974}" dt="2025-03-03T12:26:01.709" v="12419" actId="571"/>
          <ac:spMkLst>
            <pc:docMk/>
            <pc:sldMk cId="3940870489" sldId="266"/>
            <ac:spMk id="126" creationId="{E28AF1BE-40BE-83B6-D79F-6F643D25AA66}"/>
          </ac:spMkLst>
        </pc:spChg>
        <pc:spChg chg="mod">
          <ac:chgData name="jhwoo36@student.ubc.ca" userId="85df2514-6ddd-4730-b897-a097fdd5f299" providerId="ADAL" clId="{90B09FE8-D55E-5744-9E06-1BD215611974}" dt="2025-03-03T12:26:01.709" v="12419" actId="571"/>
          <ac:spMkLst>
            <pc:docMk/>
            <pc:sldMk cId="3940870489" sldId="266"/>
            <ac:spMk id="127" creationId="{058CB15A-9999-9A81-74FE-D49411B63F99}"/>
          </ac:spMkLst>
        </pc:spChg>
        <pc:spChg chg="mod">
          <ac:chgData name="jhwoo36@student.ubc.ca" userId="85df2514-6ddd-4730-b897-a097fdd5f299" providerId="ADAL" clId="{90B09FE8-D55E-5744-9E06-1BD215611974}" dt="2025-03-04T15:54:56.052" v="20835" actId="1038"/>
          <ac:spMkLst>
            <pc:docMk/>
            <pc:sldMk cId="3940870489" sldId="266"/>
            <ac:spMk id="129" creationId="{F8371B9D-5E73-1B17-ABAB-D03DB159F2CE}"/>
          </ac:spMkLst>
        </pc:spChg>
        <pc:spChg chg="mod">
          <ac:chgData name="jhwoo36@student.ubc.ca" userId="85df2514-6ddd-4730-b897-a097fdd5f299" providerId="ADAL" clId="{90B09FE8-D55E-5744-9E06-1BD215611974}" dt="2025-03-03T12:26:01.709" v="12419" actId="571"/>
          <ac:spMkLst>
            <pc:docMk/>
            <pc:sldMk cId="3940870489" sldId="266"/>
            <ac:spMk id="133" creationId="{2D6CC3EE-9AFC-6B74-3FDF-2D9CDF8D88A9}"/>
          </ac:spMkLst>
        </pc:spChg>
        <pc:spChg chg="add mod">
          <ac:chgData name="jhwoo36@student.ubc.ca" userId="85df2514-6ddd-4730-b897-a097fdd5f299" providerId="ADAL" clId="{90B09FE8-D55E-5744-9E06-1BD215611974}" dt="2025-03-03T12:40:46.981" v="12538" actId="207"/>
          <ac:spMkLst>
            <pc:docMk/>
            <pc:sldMk cId="3940870489" sldId="266"/>
            <ac:spMk id="173" creationId="{29263D6D-DA88-7CE2-BBCF-1A9491082D50}"/>
          </ac:spMkLst>
        </pc:spChg>
        <pc:spChg chg="add mod">
          <ac:chgData name="jhwoo36@student.ubc.ca" userId="85df2514-6ddd-4730-b897-a097fdd5f299" providerId="ADAL" clId="{90B09FE8-D55E-5744-9E06-1BD215611974}" dt="2025-03-03T12:40:46.981" v="12538" actId="207"/>
          <ac:spMkLst>
            <pc:docMk/>
            <pc:sldMk cId="3940870489" sldId="266"/>
            <ac:spMk id="174" creationId="{F052651E-40D8-92D6-2FE2-A3F611D78534}"/>
          </ac:spMkLst>
        </pc:spChg>
        <pc:spChg chg="add mod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75" creationId="{7D922847-CB5E-F440-5449-6F3A1D51E216}"/>
          </ac:spMkLst>
        </pc:spChg>
        <pc:spChg chg="add mod">
          <ac:chgData name="jhwoo36@student.ubc.ca" userId="85df2514-6ddd-4730-b897-a097fdd5f299" providerId="ADAL" clId="{90B09FE8-D55E-5744-9E06-1BD215611974}" dt="2025-03-03T12:40:46.981" v="12538" actId="207"/>
          <ac:spMkLst>
            <pc:docMk/>
            <pc:sldMk cId="3940870489" sldId="266"/>
            <ac:spMk id="176" creationId="{37FFCA99-17A0-FE07-708D-39F0C9E24F2D}"/>
          </ac:spMkLst>
        </pc:spChg>
        <pc:spChg chg="add mod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83" creationId="{28A572C3-14A3-E165-B558-4E1BB65BE08F}"/>
          </ac:spMkLst>
        </pc:spChg>
        <pc:spChg chg="add mod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84" creationId="{F99A8949-61E3-E087-B864-A26FF69EFCEB}"/>
          </ac:spMkLst>
        </pc:spChg>
        <pc:spChg chg="add mod">
          <ac:chgData name="jhwoo36@student.ubc.ca" userId="85df2514-6ddd-4730-b897-a097fdd5f299" providerId="ADAL" clId="{90B09FE8-D55E-5744-9E06-1BD215611974}" dt="2025-03-03T12:41:34.466" v="12544" actId="571"/>
          <ac:spMkLst>
            <pc:docMk/>
            <pc:sldMk cId="3940870489" sldId="266"/>
            <ac:spMk id="185" creationId="{D15DC89A-4C53-88AD-1C34-677842A5E663}"/>
          </ac:spMkLst>
        </pc:spChg>
        <pc:spChg chg="add mod">
          <ac:chgData name="jhwoo36@student.ubc.ca" userId="85df2514-6ddd-4730-b897-a097fdd5f299" providerId="ADAL" clId="{90B09FE8-D55E-5744-9E06-1BD215611974}" dt="2025-03-04T15:47:19.766" v="20790" actId="1035"/>
          <ac:spMkLst>
            <pc:docMk/>
            <pc:sldMk cId="3940870489" sldId="266"/>
            <ac:spMk id="186" creationId="{5133B783-4E28-52DA-8FD0-A7BF0EAF5D6C}"/>
          </ac:spMkLst>
        </pc:spChg>
        <pc:spChg chg="add mod">
          <ac:chgData name="jhwoo36@student.ubc.ca" userId="85df2514-6ddd-4730-b897-a097fdd5f299" providerId="ADAL" clId="{90B09FE8-D55E-5744-9E06-1BD215611974}" dt="2025-03-03T12:42:30.187" v="12549" actId="571"/>
          <ac:spMkLst>
            <pc:docMk/>
            <pc:sldMk cId="3940870489" sldId="266"/>
            <ac:spMk id="189" creationId="{6663EB00-089D-67EB-6040-4417F6B2FBF8}"/>
          </ac:spMkLst>
        </pc:spChg>
        <pc:grpChg chg="add mod">
          <ac:chgData name="jhwoo36@student.ubc.ca" userId="85df2514-6ddd-4730-b897-a097fdd5f299" providerId="ADAL" clId="{90B09FE8-D55E-5744-9E06-1BD215611974}" dt="2025-03-04T15:45:34.223" v="20777" actId="1076"/>
          <ac:grpSpMkLst>
            <pc:docMk/>
            <pc:sldMk cId="3940870489" sldId="266"/>
            <ac:grpSpMk id="101" creationId="{A1E7A01D-3E4C-8F2D-0683-3092968B646C}"/>
          </ac:grpSpMkLst>
        </pc:grpChg>
        <pc:grpChg chg="mod">
          <ac:chgData name="jhwoo36@student.ubc.ca" userId="85df2514-6ddd-4730-b897-a097fdd5f299" providerId="ADAL" clId="{90B09FE8-D55E-5744-9E06-1BD215611974}" dt="2025-03-04T15:54:56.052" v="20835" actId="1038"/>
          <ac:grpSpMkLst>
            <pc:docMk/>
            <pc:sldMk cId="3940870489" sldId="266"/>
            <ac:grpSpMk id="119" creationId="{84555A02-B98E-01E8-22FC-E882D3D0FD06}"/>
          </ac:grpSpMkLst>
        </pc:grpChg>
        <pc:grpChg chg="mod">
          <ac:chgData name="jhwoo36@student.ubc.ca" userId="85df2514-6ddd-4730-b897-a097fdd5f299" providerId="ADAL" clId="{90B09FE8-D55E-5744-9E06-1BD215611974}" dt="2025-03-04T15:54:56.052" v="20835" actId="1038"/>
          <ac:grpSpMkLst>
            <pc:docMk/>
            <pc:sldMk cId="3940870489" sldId="266"/>
            <ac:grpSpMk id="130" creationId="{5667E041-5EBF-AFB5-8074-DB287C26D3B6}"/>
          </ac:grpSpMkLst>
        </pc:grpChg>
        <pc:cxnChg chg="add mod">
          <ac:chgData name="jhwoo36@student.ubc.ca" userId="85df2514-6ddd-4730-b897-a097fdd5f299" providerId="ADAL" clId="{90B09FE8-D55E-5744-9E06-1BD215611974}" dt="2025-03-04T15:54:56.052" v="20835" actId="1038"/>
          <ac:cxnSpMkLst>
            <pc:docMk/>
            <pc:sldMk cId="3940870489" sldId="266"/>
            <ac:cxnSpMk id="141" creationId="{A9979837-6C50-3678-6FF1-21FE4D074628}"/>
          </ac:cxnSpMkLst>
        </pc:cxnChg>
        <pc:cxnChg chg="add mod">
          <ac:chgData name="jhwoo36@student.ubc.ca" userId="85df2514-6ddd-4730-b897-a097fdd5f299" providerId="ADAL" clId="{90B09FE8-D55E-5744-9E06-1BD215611974}" dt="2025-03-04T15:54:53.920" v="20834" actId="1038"/>
          <ac:cxnSpMkLst>
            <pc:docMk/>
            <pc:sldMk cId="3940870489" sldId="266"/>
            <ac:cxnSpMk id="143" creationId="{283E112A-F1D5-0BF5-27BC-7950EF9FA84B}"/>
          </ac:cxnSpMkLst>
        </pc:cxnChg>
        <pc:cxnChg chg="add mod">
          <ac:chgData name="jhwoo36@student.ubc.ca" userId="85df2514-6ddd-4730-b897-a097fdd5f299" providerId="ADAL" clId="{90B09FE8-D55E-5744-9E06-1BD215611974}" dt="2025-03-03T12:28:30.207" v="12437" actId="1076"/>
          <ac:cxnSpMkLst>
            <pc:docMk/>
            <pc:sldMk cId="3940870489" sldId="266"/>
            <ac:cxnSpMk id="144" creationId="{FB731EAB-3BC9-B507-B5E1-AD0E755ECD0E}"/>
          </ac:cxnSpMkLst>
        </pc:cxnChg>
        <pc:cxnChg chg="add mod">
          <ac:chgData name="jhwoo36@student.ubc.ca" userId="85df2514-6ddd-4730-b897-a097fdd5f299" providerId="ADAL" clId="{90B09FE8-D55E-5744-9E06-1BD215611974}" dt="2025-03-04T15:54:56.052" v="20835" actId="1038"/>
          <ac:cxnSpMkLst>
            <pc:docMk/>
            <pc:sldMk cId="3940870489" sldId="266"/>
            <ac:cxnSpMk id="145" creationId="{B5FA86B6-89E8-2E94-1B80-BF5571665517}"/>
          </ac:cxnSpMkLst>
        </pc:cxnChg>
        <pc:cxnChg chg="add mod">
          <ac:chgData name="jhwoo36@student.ubc.ca" userId="85df2514-6ddd-4730-b897-a097fdd5f299" providerId="ADAL" clId="{90B09FE8-D55E-5744-9E06-1BD215611974}" dt="2025-03-04T15:54:56.052" v="20835" actId="1038"/>
          <ac:cxnSpMkLst>
            <pc:docMk/>
            <pc:sldMk cId="3940870489" sldId="266"/>
            <ac:cxnSpMk id="146" creationId="{0D67530C-75CE-BC3E-34C4-1671293774C2}"/>
          </ac:cxnSpMkLst>
        </pc:cxnChg>
        <pc:cxnChg chg="add mod">
          <ac:chgData name="jhwoo36@student.ubc.ca" userId="85df2514-6ddd-4730-b897-a097fdd5f299" providerId="ADAL" clId="{90B09FE8-D55E-5744-9E06-1BD215611974}" dt="2025-03-03T12:28:45.697" v="12441" actId="571"/>
          <ac:cxnSpMkLst>
            <pc:docMk/>
            <pc:sldMk cId="3940870489" sldId="266"/>
            <ac:cxnSpMk id="147" creationId="{BD1BB8C8-7F4A-6FE0-44BD-6CBC98776E2A}"/>
          </ac:cxnSpMkLst>
        </pc:cxnChg>
        <pc:cxnChg chg="add mod">
          <ac:chgData name="jhwoo36@student.ubc.ca" userId="85df2514-6ddd-4730-b897-a097fdd5f299" providerId="ADAL" clId="{90B09FE8-D55E-5744-9E06-1BD215611974}" dt="2025-03-04T15:54:56.052" v="20835" actId="1038"/>
          <ac:cxnSpMkLst>
            <pc:docMk/>
            <pc:sldMk cId="3940870489" sldId="266"/>
            <ac:cxnSpMk id="148" creationId="{5618DAF6-0858-9A55-2F1E-222EBE637A0A}"/>
          </ac:cxnSpMkLst>
        </pc:cxnChg>
        <pc:cxnChg chg="add mod">
          <ac:chgData name="jhwoo36@student.ubc.ca" userId="85df2514-6ddd-4730-b897-a097fdd5f299" providerId="ADAL" clId="{90B09FE8-D55E-5744-9E06-1BD215611974}" dt="2025-03-03T12:28:58.907" v="12443" actId="571"/>
          <ac:cxnSpMkLst>
            <pc:docMk/>
            <pc:sldMk cId="3940870489" sldId="266"/>
            <ac:cxnSpMk id="149" creationId="{5BE39F7A-F6AF-2668-A735-345AC3E0511C}"/>
          </ac:cxnSpMkLst>
        </pc:cxnChg>
        <pc:cxnChg chg="add mod">
          <ac:chgData name="jhwoo36@student.ubc.ca" userId="85df2514-6ddd-4730-b897-a097fdd5f299" providerId="ADAL" clId="{90B09FE8-D55E-5744-9E06-1BD215611974}" dt="2025-03-04T15:54:53.920" v="20834" actId="1038"/>
          <ac:cxnSpMkLst>
            <pc:docMk/>
            <pc:sldMk cId="3940870489" sldId="266"/>
            <ac:cxnSpMk id="150" creationId="{D59F4591-DC58-6B3B-5908-CA2AF5097D56}"/>
          </ac:cxnSpMkLst>
        </pc:cxnChg>
        <pc:cxnChg chg="add mod">
          <ac:chgData name="jhwoo36@student.ubc.ca" userId="85df2514-6ddd-4730-b897-a097fdd5f299" providerId="ADAL" clId="{90B09FE8-D55E-5744-9E06-1BD215611974}" dt="2025-03-04T15:54:56.052" v="20835" actId="1038"/>
          <ac:cxnSpMkLst>
            <pc:docMk/>
            <pc:sldMk cId="3940870489" sldId="266"/>
            <ac:cxnSpMk id="151" creationId="{3CECA60F-1D2C-19DB-E20D-16ACD5D6C214}"/>
          </ac:cxnSpMkLst>
        </pc:cxnChg>
        <pc:cxnChg chg="add mod">
          <ac:chgData name="jhwoo36@student.ubc.ca" userId="85df2514-6ddd-4730-b897-a097fdd5f299" providerId="ADAL" clId="{90B09FE8-D55E-5744-9E06-1BD215611974}" dt="2025-03-03T12:29:16.959" v="12446" actId="571"/>
          <ac:cxnSpMkLst>
            <pc:docMk/>
            <pc:sldMk cId="3940870489" sldId="266"/>
            <ac:cxnSpMk id="152" creationId="{AF4D01C8-C8C8-E81B-D87D-89895201D3CC}"/>
          </ac:cxnSpMkLst>
        </pc:cxnChg>
        <pc:cxnChg chg="add mod">
          <ac:chgData name="jhwoo36@student.ubc.ca" userId="85df2514-6ddd-4730-b897-a097fdd5f299" providerId="ADAL" clId="{90B09FE8-D55E-5744-9E06-1BD215611974}" dt="2025-03-03T12:29:22.443" v="12447" actId="571"/>
          <ac:cxnSpMkLst>
            <pc:docMk/>
            <pc:sldMk cId="3940870489" sldId="266"/>
            <ac:cxnSpMk id="153" creationId="{1B168386-F5FC-1F92-B761-0885E3CF0078}"/>
          </ac:cxnSpMkLst>
        </pc:cxnChg>
        <pc:cxnChg chg="add mod">
          <ac:chgData name="jhwoo36@student.ubc.ca" userId="85df2514-6ddd-4730-b897-a097fdd5f299" providerId="ADAL" clId="{90B09FE8-D55E-5744-9E06-1BD215611974}" dt="2025-03-03T12:29:26.131" v="12448" actId="571"/>
          <ac:cxnSpMkLst>
            <pc:docMk/>
            <pc:sldMk cId="3940870489" sldId="266"/>
            <ac:cxnSpMk id="154" creationId="{CA105A0F-ED9B-5A85-DFD7-84CB007A4857}"/>
          </ac:cxnSpMkLst>
        </pc:cxnChg>
        <pc:cxnChg chg="add mod">
          <ac:chgData name="jhwoo36@student.ubc.ca" userId="85df2514-6ddd-4730-b897-a097fdd5f299" providerId="ADAL" clId="{90B09FE8-D55E-5744-9E06-1BD215611974}" dt="2025-03-03T12:29:31.391" v="12449" actId="571"/>
          <ac:cxnSpMkLst>
            <pc:docMk/>
            <pc:sldMk cId="3940870489" sldId="266"/>
            <ac:cxnSpMk id="155" creationId="{F16E19EE-78C1-A874-1F83-576815FDDCE3}"/>
          </ac:cxnSpMkLst>
        </pc:cxnChg>
        <pc:cxnChg chg="add mod">
          <ac:chgData name="jhwoo36@student.ubc.ca" userId="85df2514-6ddd-4730-b897-a097fdd5f299" providerId="ADAL" clId="{90B09FE8-D55E-5744-9E06-1BD215611974}" dt="2025-03-04T15:54:53.920" v="20834" actId="1038"/>
          <ac:cxnSpMkLst>
            <pc:docMk/>
            <pc:sldMk cId="3940870489" sldId="266"/>
            <ac:cxnSpMk id="156" creationId="{378E216B-391F-0418-1345-9AA8C502A46C}"/>
          </ac:cxnSpMkLst>
        </pc:cxnChg>
        <pc:cxnChg chg="add mod">
          <ac:chgData name="jhwoo36@student.ubc.ca" userId="85df2514-6ddd-4730-b897-a097fdd5f299" providerId="ADAL" clId="{90B09FE8-D55E-5744-9E06-1BD215611974}" dt="2025-03-04T15:54:56.052" v="20835" actId="1038"/>
          <ac:cxnSpMkLst>
            <pc:docMk/>
            <pc:sldMk cId="3940870489" sldId="266"/>
            <ac:cxnSpMk id="157" creationId="{508BE687-69A2-405A-A785-68610F0E6FD1}"/>
          </ac:cxnSpMkLst>
        </pc:cxnChg>
      </pc:sldChg>
      <pc:sldChg chg="modSp new del mod">
        <pc:chgData name="jhwoo36@student.ubc.ca" userId="85df2514-6ddd-4730-b897-a097fdd5f299" providerId="ADAL" clId="{90B09FE8-D55E-5744-9E06-1BD215611974}" dt="2025-02-25T12:02:38.869" v="4869" actId="2696"/>
        <pc:sldMkLst>
          <pc:docMk/>
          <pc:sldMk cId="3096576760" sldId="267"/>
        </pc:sldMkLst>
      </pc:sldChg>
      <pc:sldChg chg="addSp delSp modSp new mod delAnim modAnim modNotesTx">
        <pc:chgData name="jhwoo36@student.ubc.ca" userId="85df2514-6ddd-4730-b897-a097fdd5f299" providerId="ADAL" clId="{90B09FE8-D55E-5744-9E06-1BD215611974}" dt="2025-03-04T19:28:42.427" v="24832" actId="20577"/>
        <pc:sldMkLst>
          <pc:docMk/>
          <pc:sldMk cId="3214189990" sldId="268"/>
        </pc:sldMkLst>
        <pc:spChg chg="mod">
          <ac:chgData name="jhwoo36@student.ubc.ca" userId="85df2514-6ddd-4730-b897-a097fdd5f299" providerId="ADAL" clId="{90B09FE8-D55E-5744-9E06-1BD215611974}" dt="2025-03-02T01:54:44.835" v="10007" actId="207"/>
          <ac:spMkLst>
            <pc:docMk/>
            <pc:sldMk cId="3214189990" sldId="268"/>
            <ac:spMk id="2" creationId="{93B0ED49-091C-04B6-F393-67A0440E4BBA}"/>
          </ac:spMkLst>
        </pc:spChg>
        <pc:spChg chg="add mod">
          <ac:chgData name="jhwoo36@student.ubc.ca" userId="85df2514-6ddd-4730-b897-a097fdd5f299" providerId="ADAL" clId="{90B09FE8-D55E-5744-9E06-1BD215611974}" dt="2025-03-03T05:28:57.970" v="10500" actId="14100"/>
          <ac:spMkLst>
            <pc:docMk/>
            <pc:sldMk cId="3214189990" sldId="268"/>
            <ac:spMk id="3" creationId="{A84C96CE-C67E-72F7-CADA-1DC05809BF83}"/>
          </ac:spMkLst>
        </pc:spChg>
        <pc:spChg chg="mod">
          <ac:chgData name="jhwoo36@student.ubc.ca" userId="85df2514-6ddd-4730-b897-a097fdd5f299" providerId="ADAL" clId="{90B09FE8-D55E-5744-9E06-1BD215611974}" dt="2025-02-25T02:14:50.841" v="3698" actId="26606"/>
          <ac:spMkLst>
            <pc:docMk/>
            <pc:sldMk cId="3214189990" sldId="268"/>
            <ac:spMk id="4" creationId="{EBB5D4AA-0480-EE81-2C9B-7860CE023FD4}"/>
          </ac:spMkLst>
        </pc:spChg>
        <pc:spChg chg="add mod">
          <ac:chgData name="jhwoo36@student.ubc.ca" userId="85df2514-6ddd-4730-b897-a097fdd5f299" providerId="ADAL" clId="{90B09FE8-D55E-5744-9E06-1BD215611974}" dt="2025-03-03T05:29:38.106" v="10504" actId="207"/>
          <ac:spMkLst>
            <pc:docMk/>
            <pc:sldMk cId="3214189990" sldId="268"/>
            <ac:spMk id="12" creationId="{B101E1CF-4BBA-7BE6-AF35-30D09C56BA36}"/>
          </ac:spMkLst>
        </pc:spChg>
        <pc:graphicFrameChg chg="add del mod">
          <ac:chgData name="jhwoo36@student.ubc.ca" userId="85df2514-6ddd-4730-b897-a097fdd5f299" providerId="ADAL" clId="{90B09FE8-D55E-5744-9E06-1BD215611974}" dt="2025-03-03T05:32:54.046" v="10524" actId="1076"/>
          <ac:graphicFrameMkLst>
            <pc:docMk/>
            <pc:sldMk cId="3214189990" sldId="268"/>
            <ac:graphicFrameMk id="8" creationId="{DF870ED4-A8AA-4380-E69C-315C40655C7E}"/>
          </ac:graphicFrameMkLst>
        </pc:graphicFrameChg>
      </pc:sldChg>
      <pc:sldChg chg="add del">
        <pc:chgData name="jhwoo36@student.ubc.ca" userId="85df2514-6ddd-4730-b897-a097fdd5f299" providerId="ADAL" clId="{90B09FE8-D55E-5744-9E06-1BD215611974}" dt="2025-02-25T02:15:33.506" v="3703"/>
        <pc:sldMkLst>
          <pc:docMk/>
          <pc:sldMk cId="1918590015" sldId="269"/>
        </pc:sldMkLst>
      </pc:sldChg>
      <pc:sldChg chg="addSp delSp modSp add mod delAnim modAnim modNotesTx">
        <pc:chgData name="jhwoo36@student.ubc.ca" userId="85df2514-6ddd-4730-b897-a097fdd5f299" providerId="ADAL" clId="{90B09FE8-D55E-5744-9E06-1BD215611974}" dt="2025-03-04T19:28:52.523" v="24838" actId="20577"/>
        <pc:sldMkLst>
          <pc:docMk/>
          <pc:sldMk cId="3037305246" sldId="269"/>
        </pc:sldMkLst>
        <pc:spChg chg="mod">
          <ac:chgData name="jhwoo36@student.ubc.ca" userId="85df2514-6ddd-4730-b897-a097fdd5f299" providerId="ADAL" clId="{90B09FE8-D55E-5744-9E06-1BD215611974}" dt="2025-03-02T01:54:34.852" v="10006" actId="207"/>
          <ac:spMkLst>
            <pc:docMk/>
            <pc:sldMk cId="3037305246" sldId="269"/>
            <ac:spMk id="2" creationId="{05754EC1-4452-DA6E-F1EA-6DE06AA5F903}"/>
          </ac:spMkLst>
        </pc:spChg>
        <pc:spChg chg="add mod">
          <ac:chgData name="jhwoo36@student.ubc.ca" userId="85df2514-6ddd-4730-b897-a097fdd5f299" providerId="ADAL" clId="{90B09FE8-D55E-5744-9E06-1BD215611974}" dt="2025-03-03T05:28:23.395" v="10498" actId="14100"/>
          <ac:spMkLst>
            <pc:docMk/>
            <pc:sldMk cId="3037305246" sldId="269"/>
            <ac:spMk id="6" creationId="{4CFEC6FD-7BCE-5D29-76FF-BAE8C1AB3BDD}"/>
          </ac:spMkLst>
        </pc:spChg>
        <pc:spChg chg="add mod">
          <ac:chgData name="jhwoo36@student.ubc.ca" userId="85df2514-6ddd-4730-b897-a097fdd5f299" providerId="ADAL" clId="{90B09FE8-D55E-5744-9E06-1BD215611974}" dt="2025-03-03T05:32:29.474" v="10521" actId="1076"/>
          <ac:spMkLst>
            <pc:docMk/>
            <pc:sldMk cId="3037305246" sldId="269"/>
            <ac:spMk id="12" creationId="{1432E34A-8A36-DCB1-0212-768AE53CA493}"/>
          </ac:spMkLst>
        </pc:spChg>
        <pc:graphicFrameChg chg="add mod">
          <ac:chgData name="jhwoo36@student.ubc.ca" userId="85df2514-6ddd-4730-b897-a097fdd5f299" providerId="ADAL" clId="{90B09FE8-D55E-5744-9E06-1BD215611974}" dt="2025-03-03T05:33:21.161" v="10526" actId="1076"/>
          <ac:graphicFrameMkLst>
            <pc:docMk/>
            <pc:sldMk cId="3037305246" sldId="269"/>
            <ac:graphicFrameMk id="7" creationId="{0EACE44F-A59B-8C0D-56A5-452160ABAC7F}"/>
          </ac:graphicFrameMkLst>
        </pc:graphicFrameChg>
      </pc:sldChg>
      <pc:sldChg chg="addSp delSp modSp new mod ord modAnim modNotesTx">
        <pc:chgData name="jhwoo36@student.ubc.ca" userId="85df2514-6ddd-4730-b897-a097fdd5f299" providerId="ADAL" clId="{90B09FE8-D55E-5744-9E06-1BD215611974}" dt="2025-03-02T01:30:16.227" v="9846" actId="207"/>
        <pc:sldMkLst>
          <pc:docMk/>
          <pc:sldMk cId="3285280682" sldId="270"/>
        </pc:sldMkLst>
        <pc:spChg chg="mod">
          <ac:chgData name="jhwoo36@student.ubc.ca" userId="85df2514-6ddd-4730-b897-a097fdd5f299" providerId="ADAL" clId="{90B09FE8-D55E-5744-9E06-1BD215611974}" dt="2025-02-25T02:38:07.044" v="4212" actId="1076"/>
          <ac:spMkLst>
            <pc:docMk/>
            <pc:sldMk cId="3285280682" sldId="270"/>
            <ac:spMk id="2" creationId="{08811BEF-8ADB-21A5-4492-7CF386597652}"/>
          </ac:spMkLst>
        </pc:spChg>
        <pc:spChg chg="add mod">
          <ac:chgData name="jhwoo36@student.ubc.ca" userId="85df2514-6ddd-4730-b897-a097fdd5f299" providerId="ADAL" clId="{90B09FE8-D55E-5744-9E06-1BD215611974}" dt="2025-02-25T02:39:35.668" v="4222" actId="1582"/>
          <ac:spMkLst>
            <pc:docMk/>
            <pc:sldMk cId="3285280682" sldId="270"/>
            <ac:spMk id="6" creationId="{D46CF1B6-5622-51ED-F9AD-C0265A5E69D4}"/>
          </ac:spMkLst>
        </pc:spChg>
        <pc:spChg chg="add mod">
          <ac:chgData name="jhwoo36@student.ubc.ca" userId="85df2514-6ddd-4730-b897-a097fdd5f299" providerId="ADAL" clId="{90B09FE8-D55E-5744-9E06-1BD215611974}" dt="2025-03-02T01:30:16.227" v="9846" actId="207"/>
          <ac:spMkLst>
            <pc:docMk/>
            <pc:sldMk cId="3285280682" sldId="270"/>
            <ac:spMk id="7" creationId="{B48A5F4E-B375-951A-6783-A15DFDEE6B87}"/>
          </ac:spMkLst>
        </pc:spChg>
        <pc:graphicFrameChg chg="add mod ord modGraphic">
          <ac:chgData name="jhwoo36@student.ubc.ca" userId="85df2514-6ddd-4730-b897-a097fdd5f299" providerId="ADAL" clId="{90B09FE8-D55E-5744-9E06-1BD215611974}" dt="2025-02-25T02:38:27.530" v="4217" actId="12788"/>
          <ac:graphicFrameMkLst>
            <pc:docMk/>
            <pc:sldMk cId="3285280682" sldId="270"/>
            <ac:graphicFrameMk id="5" creationId="{2B0D046A-9486-19C2-DFF1-71558E316C98}"/>
          </ac:graphicFrameMkLst>
        </pc:graphicFrameChg>
      </pc:sldChg>
      <pc:sldChg chg="addSp delSp modSp new mod modAnim modNotesTx">
        <pc:chgData name="jhwoo36@student.ubc.ca" userId="85df2514-6ddd-4730-b897-a097fdd5f299" providerId="ADAL" clId="{90B09FE8-D55E-5744-9E06-1BD215611974}" dt="2025-03-04T18:52:29.094" v="24343" actId="20577"/>
        <pc:sldMkLst>
          <pc:docMk/>
          <pc:sldMk cId="3682923220" sldId="271"/>
        </pc:sldMkLst>
        <pc:spChg chg="mod">
          <ac:chgData name="jhwoo36@student.ubc.ca" userId="85df2514-6ddd-4730-b897-a097fdd5f299" providerId="ADAL" clId="{90B09FE8-D55E-5744-9E06-1BD215611974}" dt="2025-02-25T02:30:12.917" v="3988" actId="20577"/>
          <ac:spMkLst>
            <pc:docMk/>
            <pc:sldMk cId="3682923220" sldId="271"/>
            <ac:spMk id="2" creationId="{1995EC08-30B7-C38F-6A55-F8A99BFE6BA0}"/>
          </ac:spMkLst>
        </pc:spChg>
        <pc:spChg chg="add mod">
          <ac:chgData name="jhwoo36@student.ubc.ca" userId="85df2514-6ddd-4730-b897-a097fdd5f299" providerId="ADAL" clId="{90B09FE8-D55E-5744-9E06-1BD215611974}" dt="2025-03-02T01:53:03.578" v="9987" actId="20577"/>
          <ac:spMkLst>
            <pc:docMk/>
            <pc:sldMk cId="3682923220" sldId="271"/>
            <ac:spMk id="5" creationId="{48699751-A15A-A892-6DDA-82F54D374712}"/>
          </ac:spMkLst>
        </pc:spChg>
        <pc:spChg chg="add mod">
          <ac:chgData name="jhwoo36@student.ubc.ca" userId="85df2514-6ddd-4730-b897-a097fdd5f299" providerId="ADAL" clId="{90B09FE8-D55E-5744-9E06-1BD215611974}" dt="2025-03-02T01:51:27.832" v="9940" actId="403"/>
          <ac:spMkLst>
            <pc:docMk/>
            <pc:sldMk cId="3682923220" sldId="271"/>
            <ac:spMk id="8" creationId="{7F782210-9991-DB0B-B728-122781493F65}"/>
          </ac:spMkLst>
        </pc:spChg>
        <pc:spChg chg="add mod">
          <ac:chgData name="jhwoo36@student.ubc.ca" userId="85df2514-6ddd-4730-b897-a097fdd5f299" providerId="ADAL" clId="{90B09FE8-D55E-5744-9E06-1BD215611974}" dt="2025-03-02T01:52:45.513" v="9975" actId="5793"/>
          <ac:spMkLst>
            <pc:docMk/>
            <pc:sldMk cId="3682923220" sldId="271"/>
            <ac:spMk id="9" creationId="{30AE2714-C69E-A0FD-4160-6E18B2AB9104}"/>
          </ac:spMkLst>
        </pc:spChg>
        <pc:spChg chg="add mod">
          <ac:chgData name="jhwoo36@student.ubc.ca" userId="85df2514-6ddd-4730-b897-a097fdd5f299" providerId="ADAL" clId="{90B09FE8-D55E-5744-9E06-1BD215611974}" dt="2025-03-02T01:52:50.520" v="9981" actId="5793"/>
          <ac:spMkLst>
            <pc:docMk/>
            <pc:sldMk cId="3682923220" sldId="271"/>
            <ac:spMk id="10" creationId="{09A0A698-2075-7823-ECD3-725B9868E349}"/>
          </ac:spMkLst>
        </pc:spChg>
      </pc:sldChg>
      <pc:sldChg chg="addSp delSp modSp new del mod modClrScheme chgLayout">
        <pc:chgData name="jhwoo36@student.ubc.ca" userId="85df2514-6ddd-4730-b897-a097fdd5f299" providerId="ADAL" clId="{90B09FE8-D55E-5744-9E06-1BD215611974}" dt="2025-03-02T01:27:14.329" v="9824" actId="2696"/>
        <pc:sldMkLst>
          <pc:docMk/>
          <pc:sldMk cId="4169846297" sldId="272"/>
        </pc:sldMkLst>
      </pc:sldChg>
      <pc:sldChg chg="modSp new mod ord modShow modNotesTx">
        <pc:chgData name="jhwoo36@student.ubc.ca" userId="85df2514-6ddd-4730-b897-a097fdd5f299" providerId="ADAL" clId="{90B09FE8-D55E-5744-9E06-1BD215611974}" dt="2025-02-25T14:21:15.537" v="9811" actId="729"/>
        <pc:sldMkLst>
          <pc:docMk/>
          <pc:sldMk cId="3854130934" sldId="273"/>
        </pc:sldMkLst>
      </pc:sldChg>
      <pc:sldChg chg="addSp modSp new mod ord modAnim modShow modNotesTx">
        <pc:chgData name="jhwoo36@student.ubc.ca" userId="85df2514-6ddd-4730-b897-a097fdd5f299" providerId="ADAL" clId="{90B09FE8-D55E-5744-9E06-1BD215611974}" dt="2025-03-04T08:20:42.855" v="17629" actId="20578"/>
        <pc:sldMkLst>
          <pc:docMk/>
          <pc:sldMk cId="259887316" sldId="274"/>
        </pc:sldMkLst>
      </pc:sldChg>
      <pc:sldChg chg="addSp delSp modSp new del mod modClrScheme chgLayout">
        <pc:chgData name="jhwoo36@student.ubc.ca" userId="85df2514-6ddd-4730-b897-a097fdd5f299" providerId="ADAL" clId="{90B09FE8-D55E-5744-9E06-1BD215611974}" dt="2025-02-25T12:51:39.717" v="6117" actId="2696"/>
        <pc:sldMkLst>
          <pc:docMk/>
          <pc:sldMk cId="4164102336" sldId="275"/>
        </pc:sldMkLst>
      </pc:sldChg>
      <pc:sldChg chg="addSp delSp modSp new del mod modClrScheme chgLayout">
        <pc:chgData name="jhwoo36@student.ubc.ca" userId="85df2514-6ddd-4730-b897-a097fdd5f299" providerId="ADAL" clId="{90B09FE8-D55E-5744-9E06-1BD215611974}" dt="2025-02-25T12:51:37.630" v="6116" actId="2696"/>
        <pc:sldMkLst>
          <pc:docMk/>
          <pc:sldMk cId="1576252206" sldId="276"/>
        </pc:sldMkLst>
      </pc:sldChg>
      <pc:sldChg chg="new del">
        <pc:chgData name="jhwoo36@student.ubc.ca" userId="85df2514-6ddd-4730-b897-a097fdd5f299" providerId="ADAL" clId="{90B09FE8-D55E-5744-9E06-1BD215611974}" dt="2025-02-25T11:56:01.589" v="4711" actId="2696"/>
        <pc:sldMkLst>
          <pc:docMk/>
          <pc:sldMk cId="3900286720" sldId="277"/>
        </pc:sldMkLst>
      </pc:sldChg>
      <pc:sldChg chg="addSp delSp modSp add mod delAnim modAnim modNotesTx">
        <pc:chgData name="jhwoo36@student.ubc.ca" userId="85df2514-6ddd-4730-b897-a097fdd5f299" providerId="ADAL" clId="{90B09FE8-D55E-5744-9E06-1BD215611974}" dt="2025-03-04T16:05:09.463" v="21173" actId="20577"/>
        <pc:sldMkLst>
          <pc:docMk/>
          <pc:sldMk cId="1072194524" sldId="278"/>
        </pc:sldMkLst>
        <pc:spChg chg="mod">
          <ac:chgData name="jhwoo36@student.ubc.ca" userId="85df2514-6ddd-4730-b897-a097fdd5f299" providerId="ADAL" clId="{90B09FE8-D55E-5744-9E06-1BD215611974}" dt="2025-03-02T02:01:08.193" v="10201" actId="207"/>
          <ac:spMkLst>
            <pc:docMk/>
            <pc:sldMk cId="1072194524" sldId="278"/>
            <ac:spMk id="2" creationId="{027A3FE5-64EB-2E84-0D44-0D8FA6BCFD91}"/>
          </ac:spMkLst>
        </pc:spChg>
        <pc:spChg chg="add mod">
          <ac:chgData name="jhwoo36@student.ubc.ca" userId="85df2514-6ddd-4730-b897-a097fdd5f299" providerId="ADAL" clId="{90B09FE8-D55E-5744-9E06-1BD215611974}" dt="2025-03-04T10:50:24.852" v="19547" actId="20577"/>
          <ac:spMkLst>
            <pc:docMk/>
            <pc:sldMk cId="1072194524" sldId="278"/>
            <ac:spMk id="3" creationId="{F1A0DC8C-8120-E6C7-7BE4-2003EF4D7B43}"/>
          </ac:spMkLst>
        </pc:spChg>
        <pc:spChg chg="add mod">
          <ac:chgData name="jhwoo36@student.ubc.ca" userId="85df2514-6ddd-4730-b897-a097fdd5f299" providerId="ADAL" clId="{90B09FE8-D55E-5744-9E06-1BD215611974}" dt="2025-03-02T04:19:28.451" v="10361" actId="1076"/>
          <ac:spMkLst>
            <pc:docMk/>
            <pc:sldMk cId="1072194524" sldId="278"/>
            <ac:spMk id="8" creationId="{6460DD3E-D7DD-02E2-E7CC-39D0247A513D}"/>
          </ac:spMkLst>
        </pc:spChg>
        <pc:graphicFrameChg chg="add mod">
          <ac:chgData name="jhwoo36@student.ubc.ca" userId="85df2514-6ddd-4730-b897-a097fdd5f299" providerId="ADAL" clId="{90B09FE8-D55E-5744-9E06-1BD215611974}" dt="2025-03-02T04:18:22.530" v="10350" actId="1076"/>
          <ac:graphicFrameMkLst>
            <pc:docMk/>
            <pc:sldMk cId="1072194524" sldId="278"/>
            <ac:graphicFrameMk id="5" creationId="{19281E9D-38F8-1A53-2C79-AE4806369A77}"/>
          </ac:graphicFrameMkLst>
        </pc:graphicFrameChg>
      </pc:sldChg>
      <pc:sldChg chg="modSp add mod modShow">
        <pc:chgData name="jhwoo36@student.ubc.ca" userId="85df2514-6ddd-4730-b897-a097fdd5f299" providerId="ADAL" clId="{90B09FE8-D55E-5744-9E06-1BD215611974}" dt="2025-03-02T01:43:47.722" v="9863" actId="27636"/>
        <pc:sldMkLst>
          <pc:docMk/>
          <pc:sldMk cId="1381491142" sldId="279"/>
        </pc:sldMkLst>
      </pc:sldChg>
      <pc:sldChg chg="add del">
        <pc:chgData name="jhwoo36@student.ubc.ca" userId="85df2514-6ddd-4730-b897-a097fdd5f299" providerId="ADAL" clId="{90B09FE8-D55E-5744-9E06-1BD215611974}" dt="2025-02-25T12:00:45.914" v="4847" actId="2696"/>
        <pc:sldMkLst>
          <pc:docMk/>
          <pc:sldMk cId="4139388814" sldId="279"/>
        </pc:sldMkLst>
      </pc:sldChg>
      <pc:sldChg chg="add del modNotesTx">
        <pc:chgData name="jhwoo36@student.ubc.ca" userId="85df2514-6ddd-4730-b897-a097fdd5f299" providerId="ADAL" clId="{90B09FE8-D55E-5744-9E06-1BD215611974}" dt="2025-02-25T13:30:50.667" v="7160" actId="2696"/>
        <pc:sldMkLst>
          <pc:docMk/>
          <pc:sldMk cId="2613814974" sldId="280"/>
        </pc:sldMkLst>
      </pc:sldChg>
      <pc:sldChg chg="add del modNotesTx">
        <pc:chgData name="jhwoo36@student.ubc.ca" userId="85df2514-6ddd-4730-b897-a097fdd5f299" providerId="ADAL" clId="{90B09FE8-D55E-5744-9E06-1BD215611974}" dt="2025-02-25T13:30:51.388" v="7161" actId="2696"/>
        <pc:sldMkLst>
          <pc:docMk/>
          <pc:sldMk cId="1943407361" sldId="281"/>
        </pc:sldMkLst>
      </pc:sldChg>
      <pc:sldChg chg="add del modNotesTx">
        <pc:chgData name="jhwoo36@student.ubc.ca" userId="85df2514-6ddd-4730-b897-a097fdd5f299" providerId="ADAL" clId="{90B09FE8-D55E-5744-9E06-1BD215611974}" dt="2025-02-25T13:30:52.087" v="7162" actId="2696"/>
        <pc:sldMkLst>
          <pc:docMk/>
          <pc:sldMk cId="658121452" sldId="282"/>
        </pc:sldMkLst>
      </pc:sldChg>
      <pc:sldChg chg="addSp delSp modSp add mod delAnim modAnim modNotesTx">
        <pc:chgData name="jhwoo36@student.ubc.ca" userId="85df2514-6ddd-4730-b897-a097fdd5f299" providerId="ADAL" clId="{90B09FE8-D55E-5744-9E06-1BD215611974}" dt="2025-03-04T14:49:33.053" v="20063" actId="20577"/>
        <pc:sldMkLst>
          <pc:docMk/>
          <pc:sldMk cId="1303831514" sldId="283"/>
        </pc:sldMkLst>
        <pc:spChg chg="mod">
          <ac:chgData name="jhwoo36@student.ubc.ca" userId="85df2514-6ddd-4730-b897-a097fdd5f299" providerId="ADAL" clId="{90B09FE8-D55E-5744-9E06-1BD215611974}" dt="2025-03-03T09:33:01.131" v="11198" actId="20577"/>
          <ac:spMkLst>
            <pc:docMk/>
            <pc:sldMk cId="1303831514" sldId="283"/>
            <ac:spMk id="2" creationId="{CAD88CF6-8FCB-9818-667A-E23BE199BB24}"/>
          </ac:spMkLst>
        </pc:spChg>
        <pc:spChg chg="add mod">
          <ac:chgData name="jhwoo36@student.ubc.ca" userId="85df2514-6ddd-4730-b897-a097fdd5f299" providerId="ADAL" clId="{90B09FE8-D55E-5744-9E06-1BD215611974}" dt="2025-03-03T13:08:50.247" v="12759"/>
          <ac:spMkLst>
            <pc:docMk/>
            <pc:sldMk cId="1303831514" sldId="283"/>
            <ac:spMk id="5" creationId="{2FB65121-139B-35FE-7B50-638E756B06E2}"/>
          </ac:spMkLst>
        </pc:spChg>
        <pc:spChg chg="add mod">
          <ac:chgData name="jhwoo36@student.ubc.ca" userId="85df2514-6ddd-4730-b897-a097fdd5f299" providerId="ADAL" clId="{90B09FE8-D55E-5744-9E06-1BD215611974}" dt="2025-02-25T13:13:18.475" v="6975" actId="14100"/>
          <ac:spMkLst>
            <pc:docMk/>
            <pc:sldMk cId="1303831514" sldId="283"/>
            <ac:spMk id="6" creationId="{F2B4F3F8-AC72-F1DE-9064-2DBD001070B1}"/>
          </ac:spMkLst>
        </pc:spChg>
        <pc:spChg chg="add mod">
          <ac:chgData name="jhwoo36@student.ubc.ca" userId="85df2514-6ddd-4730-b897-a097fdd5f299" providerId="ADAL" clId="{90B09FE8-D55E-5744-9E06-1BD215611974}" dt="2025-03-04T14:47:59.836" v="20023" actId="14100"/>
          <ac:spMkLst>
            <pc:docMk/>
            <pc:sldMk cId="1303831514" sldId="283"/>
            <ac:spMk id="7" creationId="{EFB8EC2C-BF27-BAEF-0265-8246EC1A40E3}"/>
          </ac:spMkLst>
        </pc:spChg>
        <pc:spChg chg="mod topLvl">
          <ac:chgData name="jhwoo36@student.ubc.ca" userId="85df2514-6ddd-4730-b897-a097fdd5f299" providerId="ADAL" clId="{90B09FE8-D55E-5744-9E06-1BD215611974}" dt="2025-02-25T13:08:47.542" v="6913" actId="165"/>
          <ac:spMkLst>
            <pc:docMk/>
            <pc:sldMk cId="1303831514" sldId="283"/>
            <ac:spMk id="9" creationId="{D467165C-811F-40D8-CF7E-8FB6CD75AB03}"/>
          </ac:spMkLst>
        </pc:spChg>
        <pc:spChg chg="mod topLvl">
          <ac:chgData name="jhwoo36@student.ubc.ca" userId="85df2514-6ddd-4730-b897-a097fdd5f299" providerId="ADAL" clId="{90B09FE8-D55E-5744-9E06-1BD215611974}" dt="2025-03-03T13:10:16.298" v="12764" actId="255"/>
          <ac:spMkLst>
            <pc:docMk/>
            <pc:sldMk cId="1303831514" sldId="283"/>
            <ac:spMk id="10" creationId="{59DA4ED0-0418-F83B-596F-E0D4D544C9DD}"/>
          </ac:spMkLst>
        </pc:spChg>
        <pc:spChg chg="add mod">
          <ac:chgData name="jhwoo36@student.ubc.ca" userId="85df2514-6ddd-4730-b897-a097fdd5f299" providerId="ADAL" clId="{90B09FE8-D55E-5744-9E06-1BD215611974}" dt="2025-03-04T14:47:35.642" v="20020" actId="552"/>
          <ac:spMkLst>
            <pc:docMk/>
            <pc:sldMk cId="1303831514" sldId="283"/>
            <ac:spMk id="11" creationId="{EA0EA303-FF78-AD0A-1742-FCC3283A128D}"/>
          </ac:spMkLst>
        </pc:spChg>
        <pc:spChg chg="add mod">
          <ac:chgData name="jhwoo36@student.ubc.ca" userId="85df2514-6ddd-4730-b897-a097fdd5f299" providerId="ADAL" clId="{90B09FE8-D55E-5744-9E06-1BD215611974}" dt="2025-03-04T14:47:35.642" v="20020" actId="552"/>
          <ac:spMkLst>
            <pc:docMk/>
            <pc:sldMk cId="1303831514" sldId="283"/>
            <ac:spMk id="12" creationId="{5E1FD945-8909-4DE1-B8E0-4AC1701EF66F}"/>
          </ac:spMkLst>
        </pc:spChg>
        <pc:spChg chg="mod topLvl">
          <ac:chgData name="jhwoo36@student.ubc.ca" userId="85df2514-6ddd-4730-b897-a097fdd5f299" providerId="ADAL" clId="{90B09FE8-D55E-5744-9E06-1BD215611974}" dt="2025-02-25T13:08:50.033" v="6914" actId="165"/>
          <ac:spMkLst>
            <pc:docMk/>
            <pc:sldMk cId="1303831514" sldId="283"/>
            <ac:spMk id="13" creationId="{51CD58C5-E750-1868-9229-60B6EEB44B6E}"/>
          </ac:spMkLst>
        </pc:spChg>
        <pc:spChg chg="mod topLvl">
          <ac:chgData name="jhwoo36@student.ubc.ca" userId="85df2514-6ddd-4730-b897-a097fdd5f299" providerId="ADAL" clId="{90B09FE8-D55E-5744-9E06-1BD215611974}" dt="2025-03-04T14:47:54.115" v="20022" actId="1076"/>
          <ac:spMkLst>
            <pc:docMk/>
            <pc:sldMk cId="1303831514" sldId="283"/>
            <ac:spMk id="14" creationId="{17BE34E9-9D4D-82D1-B2C3-E35DF4C460D1}"/>
          </ac:spMkLst>
        </pc:spChg>
        <pc:spChg chg="mod topLvl">
          <ac:chgData name="jhwoo36@student.ubc.ca" userId="85df2514-6ddd-4730-b897-a097fdd5f299" providerId="ADAL" clId="{90B09FE8-D55E-5744-9E06-1BD215611974}" dt="2025-02-25T13:08:52.756" v="6915" actId="165"/>
          <ac:spMkLst>
            <pc:docMk/>
            <pc:sldMk cId="1303831514" sldId="283"/>
            <ac:spMk id="16" creationId="{D5DE3309-310F-8175-9E5E-5653D2F803F7}"/>
          </ac:spMkLst>
        </pc:spChg>
        <pc:spChg chg="mod topLvl">
          <ac:chgData name="jhwoo36@student.ubc.ca" userId="85df2514-6ddd-4730-b897-a097fdd5f299" providerId="ADAL" clId="{90B09FE8-D55E-5744-9E06-1BD215611974}" dt="2025-03-04T14:47:42.844" v="20021" actId="1076"/>
          <ac:spMkLst>
            <pc:docMk/>
            <pc:sldMk cId="1303831514" sldId="283"/>
            <ac:spMk id="17" creationId="{D95044C2-71F9-54CB-2F2C-82F7C3689534}"/>
          </ac:spMkLst>
        </pc:spChg>
        <pc:spChg chg="mod topLvl">
          <ac:chgData name="jhwoo36@student.ubc.ca" userId="85df2514-6ddd-4730-b897-a097fdd5f299" providerId="ADAL" clId="{90B09FE8-D55E-5744-9E06-1BD215611974}" dt="2025-03-03T13:08:35.995" v="12758" actId="14100"/>
          <ac:spMkLst>
            <pc:docMk/>
            <pc:sldMk cId="1303831514" sldId="283"/>
            <ac:spMk id="19" creationId="{E79E5614-CDAC-EF08-C84F-F07FE9C0C5D0}"/>
          </ac:spMkLst>
        </pc:spChg>
        <pc:spChg chg="mod topLvl">
          <ac:chgData name="jhwoo36@student.ubc.ca" userId="85df2514-6ddd-4730-b897-a097fdd5f299" providerId="ADAL" clId="{90B09FE8-D55E-5744-9E06-1BD215611974}" dt="2025-03-03T13:10:16.298" v="12764" actId="255"/>
          <ac:spMkLst>
            <pc:docMk/>
            <pc:sldMk cId="1303831514" sldId="283"/>
            <ac:spMk id="20" creationId="{2462BE42-7660-2266-7865-9DF835888E6C}"/>
          </ac:spMkLst>
        </pc:spChg>
        <pc:spChg chg="add mod">
          <ac:chgData name="jhwoo36@student.ubc.ca" userId="85df2514-6ddd-4730-b897-a097fdd5f299" providerId="ADAL" clId="{90B09FE8-D55E-5744-9E06-1BD215611974}" dt="2025-03-04T14:38:46.318" v="19831" actId="1076"/>
          <ac:spMkLst>
            <pc:docMk/>
            <pc:sldMk cId="1303831514" sldId="283"/>
            <ac:spMk id="21" creationId="{9A7FDBD0-A4EA-2308-DC13-0999DE4AB29C}"/>
          </ac:spMkLst>
        </pc:spChg>
        <pc:spChg chg="add mod">
          <ac:chgData name="jhwoo36@student.ubc.ca" userId="85df2514-6ddd-4730-b897-a097fdd5f299" providerId="ADAL" clId="{90B09FE8-D55E-5744-9E06-1BD215611974}" dt="2025-03-04T14:43:36.687" v="20000" actId="207"/>
          <ac:spMkLst>
            <pc:docMk/>
            <pc:sldMk cId="1303831514" sldId="283"/>
            <ac:spMk id="23" creationId="{A5734EF7-73B2-09F1-BF46-EB778D142600}"/>
          </ac:spMkLst>
        </pc:spChg>
        <pc:spChg chg="mod">
          <ac:chgData name="jhwoo36@student.ubc.ca" userId="85df2514-6ddd-4730-b897-a097fdd5f299" providerId="ADAL" clId="{90B09FE8-D55E-5744-9E06-1BD215611974}" dt="2025-03-04T14:38:22.421" v="19827" actId="1076"/>
          <ac:spMkLst>
            <pc:docMk/>
            <pc:sldMk cId="1303831514" sldId="283"/>
            <ac:spMk id="41" creationId="{D1E042B0-FD95-6FC1-0330-5666C6FDA8CA}"/>
          </ac:spMkLst>
        </pc:spChg>
        <pc:spChg chg="add mod">
          <ac:chgData name="jhwoo36@student.ubc.ca" userId="85df2514-6ddd-4730-b897-a097fdd5f299" providerId="ADAL" clId="{90B09FE8-D55E-5744-9E06-1BD215611974}" dt="2025-03-03T13:04:10.180" v="12740" actId="404"/>
          <ac:spMkLst>
            <pc:docMk/>
            <pc:sldMk cId="1303831514" sldId="283"/>
            <ac:spMk id="44" creationId="{6C5D6FFF-0410-D599-3754-36BC7D661871}"/>
          </ac:spMkLst>
        </pc:spChg>
        <pc:spChg chg="add mod">
          <ac:chgData name="jhwoo36@student.ubc.ca" userId="85df2514-6ddd-4730-b897-a097fdd5f299" providerId="ADAL" clId="{90B09FE8-D55E-5744-9E06-1BD215611974}" dt="2025-03-04T14:47:12.238" v="20017" actId="1076"/>
          <ac:spMkLst>
            <pc:docMk/>
            <pc:sldMk cId="1303831514" sldId="283"/>
            <ac:spMk id="47" creationId="{91ECA8D2-F83D-280F-4963-CF5334D3F52B}"/>
          </ac:spMkLst>
        </pc:spChg>
        <pc:spChg chg="mod topLvl">
          <ac:chgData name="jhwoo36@student.ubc.ca" userId="85df2514-6ddd-4730-b897-a097fdd5f299" providerId="ADAL" clId="{90B09FE8-D55E-5744-9E06-1BD215611974}" dt="2025-03-04T14:38:22.421" v="19827" actId="1076"/>
          <ac:spMkLst>
            <pc:docMk/>
            <pc:sldMk cId="1303831514" sldId="283"/>
            <ac:spMk id="51" creationId="{CD41F96B-6A33-AD29-D6F8-5A519ADDC68F}"/>
          </ac:spMkLst>
        </pc:spChg>
        <pc:spChg chg="mod topLvl">
          <ac:chgData name="jhwoo36@student.ubc.ca" userId="85df2514-6ddd-4730-b897-a097fdd5f299" providerId="ADAL" clId="{90B09FE8-D55E-5744-9E06-1BD215611974}" dt="2025-03-04T14:38:22.421" v="19827" actId="1076"/>
          <ac:spMkLst>
            <pc:docMk/>
            <pc:sldMk cId="1303831514" sldId="283"/>
            <ac:spMk id="52" creationId="{3ACA101B-14FA-381F-DEDF-E5A95367AF9F}"/>
          </ac:spMkLst>
        </pc:spChg>
        <pc:spChg chg="mod topLvl">
          <ac:chgData name="jhwoo36@student.ubc.ca" userId="85df2514-6ddd-4730-b897-a097fdd5f299" providerId="ADAL" clId="{90B09FE8-D55E-5744-9E06-1BD215611974}" dt="2025-03-04T14:38:22.421" v="19827" actId="1076"/>
          <ac:spMkLst>
            <pc:docMk/>
            <pc:sldMk cId="1303831514" sldId="283"/>
            <ac:spMk id="53" creationId="{F1673271-A503-5441-9E2C-E0B696606976}"/>
          </ac:spMkLst>
        </pc:spChg>
        <pc:spChg chg="mod">
          <ac:chgData name="jhwoo36@student.ubc.ca" userId="85df2514-6ddd-4730-b897-a097fdd5f299" providerId="ADAL" clId="{90B09FE8-D55E-5744-9E06-1BD215611974}" dt="2025-02-25T13:06:03.729" v="6898" actId="1076"/>
          <ac:spMkLst>
            <pc:docMk/>
            <pc:sldMk cId="1303831514" sldId="283"/>
            <ac:spMk id="54" creationId="{1E40683B-13FA-66CA-9BBB-75CBBB7C5895}"/>
          </ac:spMkLst>
        </pc:spChg>
        <pc:spChg chg="mod">
          <ac:chgData name="jhwoo36@student.ubc.ca" userId="85df2514-6ddd-4730-b897-a097fdd5f299" providerId="ADAL" clId="{90B09FE8-D55E-5744-9E06-1BD215611974}" dt="2025-03-04T14:38:22.421" v="19827" actId="1076"/>
          <ac:spMkLst>
            <pc:docMk/>
            <pc:sldMk cId="1303831514" sldId="283"/>
            <ac:spMk id="85" creationId="{217BCEA9-3761-93C6-4BB5-6906A260DB34}"/>
          </ac:spMkLst>
        </pc:spChg>
        <pc:spChg chg="mod">
          <ac:chgData name="jhwoo36@student.ubc.ca" userId="85df2514-6ddd-4730-b897-a097fdd5f299" providerId="ADAL" clId="{90B09FE8-D55E-5744-9E06-1BD215611974}" dt="2025-03-04T14:38:22.421" v="19827" actId="1076"/>
          <ac:spMkLst>
            <pc:docMk/>
            <pc:sldMk cId="1303831514" sldId="283"/>
            <ac:spMk id="88" creationId="{F6983669-2015-4919-A5E5-087FFDB2A6C2}"/>
          </ac:spMkLst>
        </pc:spChg>
        <pc:spChg chg="mod">
          <ac:chgData name="jhwoo36@student.ubc.ca" userId="85df2514-6ddd-4730-b897-a097fdd5f299" providerId="ADAL" clId="{90B09FE8-D55E-5744-9E06-1BD215611974}" dt="2025-03-04T14:38:22.421" v="19827" actId="1076"/>
          <ac:spMkLst>
            <pc:docMk/>
            <pc:sldMk cId="1303831514" sldId="283"/>
            <ac:spMk id="89" creationId="{7123DAB4-F9A6-91CA-F9F3-45706D230E1B}"/>
          </ac:spMkLst>
        </pc:spChg>
        <pc:spChg chg="mod">
          <ac:chgData name="jhwoo36@student.ubc.ca" userId="85df2514-6ddd-4730-b897-a097fdd5f299" providerId="ADAL" clId="{90B09FE8-D55E-5744-9E06-1BD215611974}" dt="2025-03-03T12:49:17.810" v="12627" actId="12788"/>
          <ac:spMkLst>
            <pc:docMk/>
            <pc:sldMk cId="1303831514" sldId="283"/>
            <ac:spMk id="90" creationId="{1AEC1492-A034-CF2B-8137-36EF962FCBA3}"/>
          </ac:spMkLst>
        </pc:spChg>
        <pc:spChg chg="mod">
          <ac:chgData name="jhwoo36@student.ubc.ca" userId="85df2514-6ddd-4730-b897-a097fdd5f299" providerId="ADAL" clId="{90B09FE8-D55E-5744-9E06-1BD215611974}" dt="2025-03-03T12:49:17.810" v="12627" actId="12788"/>
          <ac:spMkLst>
            <pc:docMk/>
            <pc:sldMk cId="1303831514" sldId="283"/>
            <ac:spMk id="91" creationId="{4AA05FC4-0649-AC19-573A-DD5A32A57E09}"/>
          </ac:spMkLst>
        </pc:spChg>
        <pc:spChg chg="mod">
          <ac:chgData name="jhwoo36@student.ubc.ca" userId="85df2514-6ddd-4730-b897-a097fdd5f299" providerId="ADAL" clId="{90B09FE8-D55E-5744-9E06-1BD215611974}" dt="2025-03-03T14:03:55.989" v="13034" actId="1076"/>
          <ac:spMkLst>
            <pc:docMk/>
            <pc:sldMk cId="1303831514" sldId="283"/>
            <ac:spMk id="95" creationId="{D1508167-9836-9CD9-31F7-5AF708696C4B}"/>
          </ac:spMkLst>
        </pc:spChg>
        <pc:grpChg chg="mod">
          <ac:chgData name="jhwoo36@student.ubc.ca" userId="85df2514-6ddd-4730-b897-a097fdd5f299" providerId="ADAL" clId="{90B09FE8-D55E-5744-9E06-1BD215611974}" dt="2025-03-04T14:38:22.421" v="19827" actId="1076"/>
          <ac:grpSpMkLst>
            <pc:docMk/>
            <pc:sldMk cId="1303831514" sldId="283"/>
            <ac:grpSpMk id="86" creationId="{763F22FE-3631-7036-3AF9-4DCCB61C5A10}"/>
          </ac:grpSpMkLst>
        </pc:grpChg>
        <pc:grpChg chg="mod">
          <ac:chgData name="jhwoo36@student.ubc.ca" userId="85df2514-6ddd-4730-b897-a097fdd5f299" providerId="ADAL" clId="{90B09FE8-D55E-5744-9E06-1BD215611974}" dt="2025-03-04T14:38:22.421" v="19827" actId="1076"/>
          <ac:grpSpMkLst>
            <pc:docMk/>
            <pc:sldMk cId="1303831514" sldId="283"/>
            <ac:grpSpMk id="87" creationId="{7C7CD0BF-4587-1E3F-D4F5-1065638D33C2}"/>
          </ac:grpSpMkLst>
        </pc:grpChg>
        <pc:cxnChg chg="add mod">
          <ac:chgData name="jhwoo36@student.ubc.ca" userId="85df2514-6ddd-4730-b897-a097fdd5f299" providerId="ADAL" clId="{90B09FE8-D55E-5744-9E06-1BD215611974}" dt="2025-03-04T14:48:28.824" v="20024" actId="478"/>
          <ac:cxnSpMkLst>
            <pc:docMk/>
            <pc:sldMk cId="1303831514" sldId="283"/>
            <ac:cxnSpMk id="8" creationId="{2F910979-4368-DD94-C906-BEB5AE31CE4B}"/>
          </ac:cxnSpMkLst>
        </pc:cxnChg>
        <pc:cxnChg chg="add mod">
          <ac:chgData name="jhwoo36@student.ubc.ca" userId="85df2514-6ddd-4730-b897-a097fdd5f299" providerId="ADAL" clId="{90B09FE8-D55E-5744-9E06-1BD215611974}" dt="2025-03-04T14:38:46.318" v="19831" actId="1076"/>
          <ac:cxnSpMkLst>
            <pc:docMk/>
            <pc:sldMk cId="1303831514" sldId="283"/>
            <ac:cxnSpMk id="22" creationId="{E468E834-2F80-AF67-EB1C-068293F07973}"/>
          </ac:cxnSpMkLst>
        </pc:cxnChg>
        <pc:cxnChg chg="add mod">
          <ac:chgData name="jhwoo36@student.ubc.ca" userId="85df2514-6ddd-4730-b897-a097fdd5f299" providerId="ADAL" clId="{90B09FE8-D55E-5744-9E06-1BD215611974}" dt="2025-03-03T14:03:55.989" v="13034" actId="1076"/>
          <ac:cxnSpMkLst>
            <pc:docMk/>
            <pc:sldMk cId="1303831514" sldId="283"/>
            <ac:cxnSpMk id="28" creationId="{777E7AF0-D4AB-08CE-FAA2-7526680B0EF4}"/>
          </ac:cxnSpMkLst>
        </pc:cxnChg>
        <pc:cxnChg chg="add mod">
          <ac:chgData name="jhwoo36@student.ubc.ca" userId="85df2514-6ddd-4730-b897-a097fdd5f299" providerId="ADAL" clId="{90B09FE8-D55E-5744-9E06-1BD215611974}" dt="2025-03-03T13:15:34.161" v="12781" actId="1582"/>
          <ac:cxnSpMkLst>
            <pc:docMk/>
            <pc:sldMk cId="1303831514" sldId="283"/>
            <ac:cxnSpMk id="42" creationId="{12BA9CDD-30A6-5798-2D61-15E677FDD2B5}"/>
          </ac:cxnSpMkLst>
        </pc:cxnChg>
      </pc:sldChg>
      <pc:sldChg chg="modSp new del mod modShow modNotesTx">
        <pc:chgData name="jhwoo36@student.ubc.ca" userId="85df2514-6ddd-4730-b897-a097fdd5f299" providerId="ADAL" clId="{90B09FE8-D55E-5744-9E06-1BD215611974}" dt="2025-03-04T05:19:54.687" v="15908" actId="2696"/>
        <pc:sldMkLst>
          <pc:docMk/>
          <pc:sldMk cId="2736236263" sldId="284"/>
        </pc:sldMkLst>
      </pc:sldChg>
      <pc:sldChg chg="add del">
        <pc:chgData name="jhwoo36@student.ubc.ca" userId="85df2514-6ddd-4730-b897-a097fdd5f299" providerId="ADAL" clId="{90B09FE8-D55E-5744-9E06-1BD215611974}" dt="2025-02-27T09:49:35.821" v="9819" actId="2696"/>
        <pc:sldMkLst>
          <pc:docMk/>
          <pc:sldMk cId="3257398329" sldId="285"/>
        </pc:sldMkLst>
      </pc:sldChg>
      <pc:sldChg chg="modSp add mod modAnim modNotesTx">
        <pc:chgData name="jhwoo36@student.ubc.ca" userId="85df2514-6ddd-4730-b897-a097fdd5f299" providerId="ADAL" clId="{90B09FE8-D55E-5744-9E06-1BD215611974}" dt="2025-03-04T09:06:42.810" v="17929" actId="113"/>
        <pc:sldMkLst>
          <pc:docMk/>
          <pc:sldMk cId="2061046677" sldId="310"/>
        </pc:sldMkLst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137" creationId="{9E56AAA0-AFF7-3707-063C-C51440789C78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141" creationId="{D1A9B660-E716-1815-BA91-873BAA797948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170" creationId="{ACA86D3F-1DE9-8BFB-17A4-212A2188FBA8}"/>
          </ac:spMkLst>
        </pc:spChg>
        <pc:spChg chg="mod">
          <ac:chgData name="jhwoo36@student.ubc.ca" userId="85df2514-6ddd-4730-b897-a097fdd5f299" providerId="ADAL" clId="{90B09FE8-D55E-5744-9E06-1BD215611974}" dt="2025-03-02T01:45:05.036" v="9897" actId="1076"/>
          <ac:spMkLst>
            <pc:docMk/>
            <pc:sldMk cId="2061046677" sldId="310"/>
            <ac:spMk id="206" creationId="{883617EA-AB1E-1EAC-2464-89DF2B15B6C3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232" creationId="{754AE340-99DC-1716-07AB-D0C7FD6D1954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237" creationId="{18C50F75-0013-30AB-4C01-36315D67B28E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258" creationId="{D6AA6045-CAB3-FBC1-1EE8-8303A1B8D3A9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275" creationId="{C994C704-9571-17D2-6DA9-029D0C5FE953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276" creationId="{A6BBB55B-5C96-91CC-D471-AF06057FE712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285" creationId="{BA334DBE-81B5-9830-E0FE-BD9AE144713F}"/>
          </ac:spMkLst>
        </pc:spChg>
        <pc:spChg chg="mod">
          <ac:chgData name="jhwoo36@student.ubc.ca" userId="85df2514-6ddd-4730-b897-a097fdd5f299" providerId="ADAL" clId="{90B09FE8-D55E-5744-9E06-1BD215611974}" dt="2025-03-02T01:44:24.415" v="9866" actId="2711"/>
          <ac:spMkLst>
            <pc:docMk/>
            <pc:sldMk cId="2061046677" sldId="310"/>
            <ac:spMk id="368" creationId="{BA91E237-2A5D-D1F1-3A84-6CD6A7527F64}"/>
          </ac:spMkLst>
        </pc:spChg>
      </pc:sldChg>
      <pc:sldChg chg="addSp delSp modSp add mod modAnim modNotesTx">
        <pc:chgData name="jhwoo36@student.ubc.ca" userId="85df2514-6ddd-4730-b897-a097fdd5f299" providerId="ADAL" clId="{90B09FE8-D55E-5744-9E06-1BD215611974}" dt="2025-03-04T09:16:29.073" v="17981"/>
        <pc:sldMkLst>
          <pc:docMk/>
          <pc:sldMk cId="1911652389" sldId="311"/>
        </pc:sldMkLst>
        <pc:picChg chg="add mod">
          <ac:chgData name="jhwoo36@student.ubc.ca" userId="85df2514-6ddd-4730-b897-a097fdd5f299" providerId="ADAL" clId="{90B09FE8-D55E-5744-9E06-1BD215611974}" dt="2025-03-04T09:15:30.558" v="17936" actId="14100"/>
          <ac:picMkLst>
            <pc:docMk/>
            <pc:sldMk cId="1911652389" sldId="311"/>
            <ac:picMk id="3" creationId="{8031AF01-844C-B3F5-A8D5-4FAAB107AD80}"/>
          </ac:picMkLst>
        </pc:picChg>
        <pc:picChg chg="mod">
          <ac:chgData name="jhwoo36@student.ubc.ca" userId="85df2514-6ddd-4730-b897-a097fdd5f299" providerId="ADAL" clId="{90B09FE8-D55E-5744-9E06-1BD215611974}" dt="2025-03-04T09:15:35.226" v="17937" actId="166"/>
          <ac:picMkLst>
            <pc:docMk/>
            <pc:sldMk cId="1911652389" sldId="311"/>
            <ac:picMk id="6" creationId="{F621A0F1-EFEF-6585-981E-0DE589FAA7C5}"/>
          </ac:picMkLst>
        </pc:picChg>
      </pc:sldChg>
      <pc:sldChg chg="addSp delSp modSp add mod delAnim modAnim modNotesTx">
        <pc:chgData name="jhwoo36@student.ubc.ca" userId="85df2514-6ddd-4730-b897-a097fdd5f299" providerId="ADAL" clId="{90B09FE8-D55E-5744-9E06-1BD215611974}" dt="2025-03-04T09:17:11.241" v="17992" actId="113"/>
        <pc:sldMkLst>
          <pc:docMk/>
          <pc:sldMk cId="587363727" sldId="312"/>
        </pc:sldMkLst>
        <pc:spChg chg="mod">
          <ac:chgData name="jhwoo36@student.ubc.ca" userId="85df2514-6ddd-4730-b897-a097fdd5f299" providerId="ADAL" clId="{90B09FE8-D55E-5744-9E06-1BD215611974}" dt="2025-03-03T08:04:08.500" v="10615" actId="1076"/>
          <ac:spMkLst>
            <pc:docMk/>
            <pc:sldMk cId="587363727" sldId="312"/>
            <ac:spMk id="6" creationId="{78C8A213-A6FE-D079-7955-C4BF99447FD7}"/>
          </ac:spMkLst>
        </pc:spChg>
        <pc:spChg chg="mod">
          <ac:chgData name="jhwoo36@student.ubc.ca" userId="85df2514-6ddd-4730-b897-a097fdd5f299" providerId="ADAL" clId="{90B09FE8-D55E-5744-9E06-1BD215611974}" dt="2025-03-02T01:50:00.136" v="9931" actId="1076"/>
          <ac:spMkLst>
            <pc:docMk/>
            <pc:sldMk cId="587363727" sldId="312"/>
            <ac:spMk id="10" creationId="{FC008265-0276-DCE0-AC8F-5107041B72A0}"/>
          </ac:spMkLst>
        </pc:spChg>
        <pc:spChg chg="add mod">
          <ac:chgData name="jhwoo36@student.ubc.ca" userId="85df2514-6ddd-4730-b897-a097fdd5f299" providerId="ADAL" clId="{90B09FE8-D55E-5744-9E06-1BD215611974}" dt="2025-03-04T02:58:37.913" v="13571"/>
          <ac:spMkLst>
            <pc:docMk/>
            <pc:sldMk cId="587363727" sldId="312"/>
            <ac:spMk id="12" creationId="{44E1853A-3872-9775-FD64-0B9097514E1F}"/>
          </ac:spMkLst>
        </pc:spChg>
        <pc:spChg chg="add mod">
          <ac:chgData name="jhwoo36@student.ubc.ca" userId="85df2514-6ddd-4730-b897-a097fdd5f299" providerId="ADAL" clId="{90B09FE8-D55E-5744-9E06-1BD215611974}" dt="2025-03-03T08:12:26.128" v="10741" actId="1076"/>
          <ac:spMkLst>
            <pc:docMk/>
            <pc:sldMk cId="587363727" sldId="312"/>
            <ac:spMk id="17" creationId="{838144BA-20A6-2CD0-5760-6C9DFED1E5CD}"/>
          </ac:spMkLst>
        </pc:spChg>
        <pc:grpChg chg="mod">
          <ac:chgData name="jhwoo36@student.ubc.ca" userId="85df2514-6ddd-4730-b897-a097fdd5f299" providerId="ADAL" clId="{90B09FE8-D55E-5744-9E06-1BD215611974}" dt="2025-03-03T08:05:05.544" v="10624" actId="1076"/>
          <ac:grpSpMkLst>
            <pc:docMk/>
            <pc:sldMk cId="587363727" sldId="312"/>
            <ac:grpSpMk id="18" creationId="{DA1BD368-7A32-A912-470B-CBC4124E0274}"/>
          </ac:grpSpMkLst>
        </pc:grpChg>
        <pc:graphicFrameChg chg="add mod">
          <ac:chgData name="jhwoo36@student.ubc.ca" userId="85df2514-6ddd-4730-b897-a097fdd5f299" providerId="ADAL" clId="{90B09FE8-D55E-5744-9E06-1BD215611974}" dt="2025-03-03T08:04:51.702" v="10621" actId="113"/>
          <ac:graphicFrameMkLst>
            <pc:docMk/>
            <pc:sldMk cId="587363727" sldId="312"/>
            <ac:graphicFrameMk id="13" creationId="{66139255-7141-1F3A-24F4-E2814E8585AF}"/>
          </ac:graphicFrameMkLst>
        </pc:graphicFrameChg>
        <pc:cxnChg chg="mod">
          <ac:chgData name="jhwoo36@student.ubc.ca" userId="85df2514-6ddd-4730-b897-a097fdd5f299" providerId="ADAL" clId="{90B09FE8-D55E-5744-9E06-1BD215611974}" dt="2025-03-03T08:05:01.213" v="10623" actId="14100"/>
          <ac:cxnSpMkLst>
            <pc:docMk/>
            <pc:sldMk cId="587363727" sldId="312"/>
            <ac:cxnSpMk id="8" creationId="{EE9B9980-66C0-E17D-4A8A-371E27240D70}"/>
          </ac:cxnSpMkLst>
        </pc:cxnChg>
        <pc:cxnChg chg="mod">
          <ac:chgData name="jhwoo36@student.ubc.ca" userId="85df2514-6ddd-4730-b897-a097fdd5f299" providerId="ADAL" clId="{90B09FE8-D55E-5744-9E06-1BD215611974}" dt="2025-03-03T08:03:20.409" v="10610" actId="14100"/>
          <ac:cxnSpMkLst>
            <pc:docMk/>
            <pc:sldMk cId="587363727" sldId="312"/>
            <ac:cxnSpMk id="11" creationId="{AB419437-F0DC-E042-0CFD-51D0106A9118}"/>
          </ac:cxnSpMkLst>
        </pc:cxnChg>
      </pc:sldChg>
      <pc:sldChg chg="modSp add mod ord">
        <pc:chgData name="jhwoo36@student.ubc.ca" userId="85df2514-6ddd-4730-b897-a097fdd5f299" providerId="ADAL" clId="{90B09FE8-D55E-5744-9E06-1BD215611974}" dt="2025-03-03T05:36:30.370" v="10547" actId="1076"/>
        <pc:sldMkLst>
          <pc:docMk/>
          <pc:sldMk cId="953439072" sldId="326"/>
        </pc:sldMkLst>
        <pc:spChg chg="mod">
          <ac:chgData name="jhwoo36@student.ubc.ca" userId="85df2514-6ddd-4730-b897-a097fdd5f299" providerId="ADAL" clId="{90B09FE8-D55E-5744-9E06-1BD215611974}" dt="2025-03-03T05:36:30.370" v="10547" actId="1076"/>
          <ac:spMkLst>
            <pc:docMk/>
            <pc:sldMk cId="953439072" sldId="326"/>
            <ac:spMk id="10" creationId="{32D5E84F-E65A-F6ED-984E-48EDB2E071B7}"/>
          </ac:spMkLst>
        </pc:spChg>
        <pc:spChg chg="mod">
          <ac:chgData name="jhwoo36@student.ubc.ca" userId="85df2514-6ddd-4730-b897-a097fdd5f299" providerId="ADAL" clId="{90B09FE8-D55E-5744-9E06-1BD215611974}" dt="2025-03-03T05:36:30.370" v="10547" actId="1076"/>
          <ac:spMkLst>
            <pc:docMk/>
            <pc:sldMk cId="953439072" sldId="326"/>
            <ac:spMk id="11" creationId="{2060EAA8-64A8-0240-31CD-570D1C388B94}"/>
          </ac:spMkLst>
        </pc:spChg>
        <pc:spChg chg="mod">
          <ac:chgData name="jhwoo36@student.ubc.ca" userId="85df2514-6ddd-4730-b897-a097fdd5f299" providerId="ADAL" clId="{90B09FE8-D55E-5744-9E06-1BD215611974}" dt="2025-03-03T05:36:30.370" v="10547" actId="1076"/>
          <ac:spMkLst>
            <pc:docMk/>
            <pc:sldMk cId="953439072" sldId="326"/>
            <ac:spMk id="12" creationId="{092146C3-1813-0667-49A5-7AA67EEDDE57}"/>
          </ac:spMkLst>
        </pc:spChg>
      </pc:sldChg>
      <pc:sldChg chg="addSp delSp modSp new mod ord modClrScheme chgLayout">
        <pc:chgData name="jhwoo36@student.ubc.ca" userId="85df2514-6ddd-4730-b897-a097fdd5f299" providerId="ADAL" clId="{90B09FE8-D55E-5744-9E06-1BD215611974}" dt="2025-03-02T01:28:25.882" v="9841" actId="20577"/>
        <pc:sldMkLst>
          <pc:docMk/>
          <pc:sldMk cId="899394343" sldId="327"/>
        </pc:sldMkLst>
        <pc:spChg chg="mod ord">
          <ac:chgData name="jhwoo36@student.ubc.ca" userId="85df2514-6ddd-4730-b897-a097fdd5f299" providerId="ADAL" clId="{90B09FE8-D55E-5744-9E06-1BD215611974}" dt="2025-03-02T01:28:21.299" v="9827" actId="700"/>
          <ac:spMkLst>
            <pc:docMk/>
            <pc:sldMk cId="899394343" sldId="327"/>
            <ac:spMk id="4" creationId="{C8EC49D1-92E0-6C12-3EA2-0C88461BAD66}"/>
          </ac:spMkLst>
        </pc:spChg>
        <pc:spChg chg="add mod ord">
          <ac:chgData name="jhwoo36@student.ubc.ca" userId="85df2514-6ddd-4730-b897-a097fdd5f299" providerId="ADAL" clId="{90B09FE8-D55E-5744-9E06-1BD215611974}" dt="2025-03-02T01:28:25.882" v="9841" actId="20577"/>
          <ac:spMkLst>
            <pc:docMk/>
            <pc:sldMk cId="899394343" sldId="327"/>
            <ac:spMk id="5" creationId="{AD5D2E80-DC71-7933-F3CE-3C83FA24B789}"/>
          </ac:spMkLst>
        </pc:spChg>
        <pc:spChg chg="add mod ord">
          <ac:chgData name="jhwoo36@student.ubc.ca" userId="85df2514-6ddd-4730-b897-a097fdd5f299" providerId="ADAL" clId="{90B09FE8-D55E-5744-9E06-1BD215611974}" dt="2025-03-02T01:28:21.299" v="9827" actId="700"/>
          <ac:spMkLst>
            <pc:docMk/>
            <pc:sldMk cId="899394343" sldId="327"/>
            <ac:spMk id="6" creationId="{9B5CFF9A-12E2-AD04-39C3-073816856F65}"/>
          </ac:spMkLst>
        </pc:spChg>
      </pc:sldChg>
      <pc:sldChg chg="addSp delSp modSp new del mod modAnim">
        <pc:chgData name="jhwoo36@student.ubc.ca" userId="85df2514-6ddd-4730-b897-a097fdd5f299" providerId="ADAL" clId="{90B09FE8-D55E-5744-9E06-1BD215611974}" dt="2025-03-04T04:54:45.903" v="15479" actId="2696"/>
        <pc:sldMkLst>
          <pc:docMk/>
          <pc:sldMk cId="18282614" sldId="328"/>
        </pc:sldMkLst>
      </pc:sldChg>
      <pc:sldChg chg="modSp new add del mod modShow modNotesTx">
        <pc:chgData name="jhwoo36@student.ubc.ca" userId="85df2514-6ddd-4730-b897-a097fdd5f299" providerId="ADAL" clId="{90B09FE8-D55E-5744-9E06-1BD215611974}" dt="2025-03-04T05:19:55.738" v="15909" actId="2696"/>
        <pc:sldMkLst>
          <pc:docMk/>
          <pc:sldMk cId="3387914502" sldId="329"/>
        </pc:sldMkLst>
      </pc:sldChg>
      <pc:sldChg chg="modSp new add del mod modShow modNotesTx">
        <pc:chgData name="jhwoo36@student.ubc.ca" userId="85df2514-6ddd-4730-b897-a097fdd5f299" providerId="ADAL" clId="{90B09FE8-D55E-5744-9E06-1BD215611974}" dt="2025-03-04T05:19:56.720" v="15910" actId="2696"/>
        <pc:sldMkLst>
          <pc:docMk/>
          <pc:sldMk cId="2756068284" sldId="330"/>
        </pc:sldMkLst>
      </pc:sldChg>
      <pc:sldChg chg="modSp add mod ord modShow">
        <pc:chgData name="jhwoo36@student.ubc.ca" userId="85df2514-6ddd-4730-b897-a097fdd5f299" providerId="ADAL" clId="{90B09FE8-D55E-5744-9E06-1BD215611974}" dt="2025-03-04T08:51:13.199" v="17866" actId="20578"/>
        <pc:sldMkLst>
          <pc:docMk/>
          <pc:sldMk cId="728325604" sldId="331"/>
        </pc:sldMkLst>
      </pc:sldChg>
      <pc:sldChg chg="addSp delSp modSp add mod modAnim modNotesTx">
        <pc:chgData name="jhwoo36@student.ubc.ca" userId="85df2514-6ddd-4730-b897-a097fdd5f299" providerId="ADAL" clId="{90B09FE8-D55E-5744-9E06-1BD215611974}" dt="2025-03-04T15:09:40.867" v="20236" actId="20577"/>
        <pc:sldMkLst>
          <pc:docMk/>
          <pc:sldMk cId="1883751249" sldId="332"/>
        </pc:sldMkLst>
        <pc:spChg chg="mod">
          <ac:chgData name="jhwoo36@student.ubc.ca" userId="85df2514-6ddd-4730-b897-a097fdd5f299" providerId="ADAL" clId="{90B09FE8-D55E-5744-9E06-1BD215611974}" dt="2025-03-03T10:50:06.858" v="11812" actId="20577"/>
          <ac:spMkLst>
            <pc:docMk/>
            <pc:sldMk cId="1883751249" sldId="332"/>
            <ac:spMk id="2" creationId="{F59AD935-1CE2-59AA-E434-AE563BAD68E9}"/>
          </ac:spMkLst>
        </pc:spChg>
        <pc:spChg chg="add mod">
          <ac:chgData name="jhwoo36@student.ubc.ca" userId="85df2514-6ddd-4730-b897-a097fdd5f299" providerId="ADAL" clId="{90B09FE8-D55E-5744-9E06-1BD215611974}" dt="2025-03-03T12:51:57.113" v="12636"/>
          <ac:spMkLst>
            <pc:docMk/>
            <pc:sldMk cId="1883751249" sldId="332"/>
            <ac:spMk id="3" creationId="{118C518C-9A1F-F330-4DBF-36561B7EBFEA}"/>
          </ac:spMkLst>
        </pc:spChg>
        <pc:spChg chg="add mod">
          <ac:chgData name="jhwoo36@student.ubc.ca" userId="85df2514-6ddd-4730-b897-a097fdd5f299" providerId="ADAL" clId="{90B09FE8-D55E-5744-9E06-1BD215611974}" dt="2025-03-03T12:51:57.113" v="12636"/>
          <ac:spMkLst>
            <pc:docMk/>
            <pc:sldMk cId="1883751249" sldId="332"/>
            <ac:spMk id="5" creationId="{48EBB216-C4A4-A8D0-70E0-6F9F5D7F9E19}"/>
          </ac:spMkLst>
        </pc:spChg>
        <pc:spChg chg="add mod">
          <ac:chgData name="jhwoo36@student.ubc.ca" userId="85df2514-6ddd-4730-b897-a097fdd5f299" providerId="ADAL" clId="{90B09FE8-D55E-5744-9E06-1BD215611974}" dt="2025-03-04T14:58:52.152" v="20140"/>
          <ac:spMkLst>
            <pc:docMk/>
            <pc:sldMk cId="1883751249" sldId="332"/>
            <ac:spMk id="6" creationId="{C6A14B6F-AAA9-FEEE-6021-59C95A58FB60}"/>
          </ac:spMkLst>
        </pc:spChg>
        <pc:spChg chg="add mod">
          <ac:chgData name="jhwoo36@student.ubc.ca" userId="85df2514-6ddd-4730-b897-a097fdd5f299" providerId="ADAL" clId="{90B09FE8-D55E-5744-9E06-1BD215611974}" dt="2025-03-03T13:06:13.921" v="12750" actId="14100"/>
          <ac:spMkLst>
            <pc:docMk/>
            <pc:sldMk cId="1883751249" sldId="332"/>
            <ac:spMk id="7" creationId="{5103C89A-A251-7DE4-01D6-F0FB1541ED6C}"/>
          </ac:spMkLst>
        </pc:spChg>
        <pc:spChg chg="mod">
          <ac:chgData name="jhwoo36@student.ubc.ca" userId="85df2514-6ddd-4730-b897-a097fdd5f299" providerId="ADAL" clId="{90B09FE8-D55E-5744-9E06-1BD215611974}" dt="2025-03-03T13:06:03.482" v="12749" actId="14100"/>
          <ac:spMkLst>
            <pc:docMk/>
            <pc:sldMk cId="1883751249" sldId="332"/>
            <ac:spMk id="10" creationId="{A7EEE7DD-0A86-35A2-5AE6-5C24B065E718}"/>
          </ac:spMkLst>
        </pc:spChg>
        <pc:spChg chg="add mod">
          <ac:chgData name="jhwoo36@student.ubc.ca" userId="85df2514-6ddd-4730-b897-a097fdd5f299" providerId="ADAL" clId="{90B09FE8-D55E-5744-9E06-1BD215611974}" dt="2025-03-03T13:06:13.921" v="12750" actId="14100"/>
          <ac:spMkLst>
            <pc:docMk/>
            <pc:sldMk cId="1883751249" sldId="332"/>
            <ac:spMk id="11" creationId="{5A3C9863-AA9A-A85D-BB55-7D979D50E05A}"/>
          </ac:spMkLst>
        </pc:spChg>
        <pc:spChg chg="mod">
          <ac:chgData name="jhwoo36@student.ubc.ca" userId="85df2514-6ddd-4730-b897-a097fdd5f299" providerId="ADAL" clId="{90B09FE8-D55E-5744-9E06-1BD215611974}" dt="2025-03-03T12:55:20.596" v="12653" actId="554"/>
          <ac:spMkLst>
            <pc:docMk/>
            <pc:sldMk cId="1883751249" sldId="332"/>
            <ac:spMk id="14" creationId="{26765CAC-8651-7016-43EC-8D71FE714D64}"/>
          </ac:spMkLst>
        </pc:spChg>
        <pc:spChg chg="add mod">
          <ac:chgData name="jhwoo36@student.ubc.ca" userId="85df2514-6ddd-4730-b897-a097fdd5f299" providerId="ADAL" clId="{90B09FE8-D55E-5744-9E06-1BD215611974}" dt="2025-03-03T13:06:13.921" v="12750" actId="14100"/>
          <ac:spMkLst>
            <pc:docMk/>
            <pc:sldMk cId="1883751249" sldId="332"/>
            <ac:spMk id="15" creationId="{FDF1D456-EB9B-2120-FB5C-40C819D228DC}"/>
          </ac:spMkLst>
        </pc:spChg>
        <pc:spChg chg="mod">
          <ac:chgData name="jhwoo36@student.ubc.ca" userId="85df2514-6ddd-4730-b897-a097fdd5f299" providerId="ADAL" clId="{90B09FE8-D55E-5744-9E06-1BD215611974}" dt="2025-03-03T12:57:05.602" v="12687" actId="552"/>
          <ac:spMkLst>
            <pc:docMk/>
            <pc:sldMk cId="1883751249" sldId="332"/>
            <ac:spMk id="16" creationId="{2DC7CA7B-3701-11E2-2B16-8826CBE19204}"/>
          </ac:spMkLst>
        </pc:spChg>
        <pc:spChg chg="mod">
          <ac:chgData name="jhwoo36@student.ubc.ca" userId="85df2514-6ddd-4730-b897-a097fdd5f299" providerId="ADAL" clId="{90B09FE8-D55E-5744-9E06-1BD215611974}" dt="2025-03-03T13:06:03.482" v="12749" actId="14100"/>
          <ac:spMkLst>
            <pc:docMk/>
            <pc:sldMk cId="1883751249" sldId="332"/>
            <ac:spMk id="17" creationId="{625CFFEC-2C8C-6EFA-7D34-30A3EEC2A36F}"/>
          </ac:spMkLst>
        </pc:spChg>
        <pc:spChg chg="mod">
          <ac:chgData name="jhwoo36@student.ubc.ca" userId="85df2514-6ddd-4730-b897-a097fdd5f299" providerId="ADAL" clId="{90B09FE8-D55E-5744-9E06-1BD215611974}" dt="2025-03-03T12:57:44.498" v="12692" actId="552"/>
          <ac:spMkLst>
            <pc:docMk/>
            <pc:sldMk cId="1883751249" sldId="332"/>
            <ac:spMk id="19" creationId="{4DECE9C8-653F-9F6C-C0DB-D41C66C766E5}"/>
          </ac:spMkLst>
        </pc:spChg>
        <pc:spChg chg="add mod">
          <ac:chgData name="jhwoo36@student.ubc.ca" userId="85df2514-6ddd-4730-b897-a097fdd5f299" providerId="ADAL" clId="{90B09FE8-D55E-5744-9E06-1BD215611974}" dt="2025-03-03T13:06:13.921" v="12750" actId="14100"/>
          <ac:spMkLst>
            <pc:docMk/>
            <pc:sldMk cId="1883751249" sldId="332"/>
            <ac:spMk id="21" creationId="{DD55EC79-2C97-FE22-6466-367998AEFE43}"/>
          </ac:spMkLst>
        </pc:spChg>
        <pc:spChg chg="add mod">
          <ac:chgData name="jhwoo36@student.ubc.ca" userId="85df2514-6ddd-4730-b897-a097fdd5f299" providerId="ADAL" clId="{90B09FE8-D55E-5744-9E06-1BD215611974}" dt="2025-03-03T13:01:07.624" v="12720" actId="255"/>
          <ac:spMkLst>
            <pc:docMk/>
            <pc:sldMk cId="1883751249" sldId="332"/>
            <ac:spMk id="22" creationId="{586B6DBB-FEA3-37B6-D188-0A566B1601F2}"/>
          </ac:spMkLst>
        </pc:spChg>
        <pc:spChg chg="add mod">
          <ac:chgData name="jhwoo36@student.ubc.ca" userId="85df2514-6ddd-4730-b897-a097fdd5f299" providerId="ADAL" clId="{90B09FE8-D55E-5744-9E06-1BD215611974}" dt="2025-03-03T13:02:47.791" v="12737" actId="408"/>
          <ac:spMkLst>
            <pc:docMk/>
            <pc:sldMk cId="1883751249" sldId="332"/>
            <ac:spMk id="23" creationId="{D393A953-AD02-A64A-A888-F5F9DCFC5647}"/>
          </ac:spMkLst>
        </pc:spChg>
        <pc:spChg chg="add mod">
          <ac:chgData name="jhwoo36@student.ubc.ca" userId="85df2514-6ddd-4730-b897-a097fdd5f299" providerId="ADAL" clId="{90B09FE8-D55E-5744-9E06-1BD215611974}" dt="2025-03-03T13:02:47.791" v="12737" actId="408"/>
          <ac:spMkLst>
            <pc:docMk/>
            <pc:sldMk cId="1883751249" sldId="332"/>
            <ac:spMk id="24" creationId="{590C1065-E9C3-6AC8-136A-47F2DB37704E}"/>
          </ac:spMkLst>
        </pc:spChg>
        <pc:spChg chg="add mod">
          <ac:chgData name="jhwoo36@student.ubc.ca" userId="85df2514-6ddd-4730-b897-a097fdd5f299" providerId="ADAL" clId="{90B09FE8-D55E-5744-9E06-1BD215611974}" dt="2025-03-03T13:02:47.791" v="12737" actId="408"/>
          <ac:spMkLst>
            <pc:docMk/>
            <pc:sldMk cId="1883751249" sldId="332"/>
            <ac:spMk id="25" creationId="{9ED139DF-F0EA-F118-5E4D-1DFD2260CE0F}"/>
          </ac:spMkLst>
        </pc:spChg>
        <pc:spChg chg="add mod">
          <ac:chgData name="jhwoo36@student.ubc.ca" userId="85df2514-6ddd-4730-b897-a097fdd5f299" providerId="ADAL" clId="{90B09FE8-D55E-5744-9E06-1BD215611974}" dt="2025-03-03T13:02:47.791" v="12737" actId="408"/>
          <ac:spMkLst>
            <pc:docMk/>
            <pc:sldMk cId="1883751249" sldId="332"/>
            <ac:spMk id="27" creationId="{F13E6ED4-0130-19FE-813A-86C3701D17E9}"/>
          </ac:spMkLst>
        </pc:spChg>
        <pc:spChg chg="add mod">
          <ac:chgData name="jhwoo36@student.ubc.ca" userId="85df2514-6ddd-4730-b897-a097fdd5f299" providerId="ADAL" clId="{90B09FE8-D55E-5744-9E06-1BD215611974}" dt="2025-03-03T13:02:47.791" v="12737" actId="408"/>
          <ac:spMkLst>
            <pc:docMk/>
            <pc:sldMk cId="1883751249" sldId="332"/>
            <ac:spMk id="29" creationId="{4197F20F-B1E3-1A94-B1DA-A6F7AFDD740F}"/>
          </ac:spMkLst>
        </pc:spChg>
        <pc:spChg chg="add mod">
          <ac:chgData name="jhwoo36@student.ubc.ca" userId="85df2514-6ddd-4730-b897-a097fdd5f299" providerId="ADAL" clId="{90B09FE8-D55E-5744-9E06-1BD215611974}" dt="2025-03-04T15:07:43.114" v="20192" actId="1076"/>
          <ac:spMkLst>
            <pc:docMk/>
            <pc:sldMk cId="1883751249" sldId="332"/>
            <ac:spMk id="32" creationId="{05E52278-3578-B437-BD55-D7F68788294B}"/>
          </ac:spMkLst>
        </pc:spChg>
        <pc:spChg chg="mod">
          <ac:chgData name="jhwoo36@student.ubc.ca" userId="85df2514-6ddd-4730-b897-a097fdd5f299" providerId="ADAL" clId="{90B09FE8-D55E-5744-9E06-1BD215611974}" dt="2025-03-04T14:59:10.863" v="20143" actId="1076"/>
          <ac:spMkLst>
            <pc:docMk/>
            <pc:sldMk cId="1883751249" sldId="332"/>
            <ac:spMk id="41" creationId="{FEA69245-B6CF-8763-730C-2CD0AA2D2C87}"/>
          </ac:spMkLst>
        </pc:spChg>
        <pc:spChg chg="mod">
          <ac:chgData name="jhwoo36@student.ubc.ca" userId="85df2514-6ddd-4730-b897-a097fdd5f299" providerId="ADAL" clId="{90B09FE8-D55E-5744-9E06-1BD215611974}" dt="2025-03-03T13:06:03.482" v="12749" actId="14100"/>
          <ac:spMkLst>
            <pc:docMk/>
            <pc:sldMk cId="1883751249" sldId="332"/>
            <ac:spMk id="47" creationId="{1D956204-5EDB-D882-BB8C-6852CF6D9C0F}"/>
          </ac:spMkLst>
        </pc:spChg>
        <pc:spChg chg="mod topLvl">
          <ac:chgData name="jhwoo36@student.ubc.ca" userId="85df2514-6ddd-4730-b897-a097fdd5f299" providerId="ADAL" clId="{90B09FE8-D55E-5744-9E06-1BD215611974}" dt="2025-03-04T14:59:10.863" v="20143" actId="1076"/>
          <ac:spMkLst>
            <pc:docMk/>
            <pc:sldMk cId="1883751249" sldId="332"/>
            <ac:spMk id="51" creationId="{1714C5C6-4212-6801-7DBB-12A328264265}"/>
          </ac:spMkLst>
        </pc:spChg>
        <pc:spChg chg="mod topLvl">
          <ac:chgData name="jhwoo36@student.ubc.ca" userId="85df2514-6ddd-4730-b897-a097fdd5f299" providerId="ADAL" clId="{90B09FE8-D55E-5744-9E06-1BD215611974}" dt="2025-03-04T14:59:10.863" v="20143" actId="1076"/>
          <ac:spMkLst>
            <pc:docMk/>
            <pc:sldMk cId="1883751249" sldId="332"/>
            <ac:spMk id="52" creationId="{56B3A017-748C-6498-9D97-972816417B6B}"/>
          </ac:spMkLst>
        </pc:spChg>
        <pc:spChg chg="mod topLvl">
          <ac:chgData name="jhwoo36@student.ubc.ca" userId="85df2514-6ddd-4730-b897-a097fdd5f299" providerId="ADAL" clId="{90B09FE8-D55E-5744-9E06-1BD215611974}" dt="2025-03-04T14:59:10.863" v="20143" actId="1076"/>
          <ac:spMkLst>
            <pc:docMk/>
            <pc:sldMk cId="1883751249" sldId="332"/>
            <ac:spMk id="53" creationId="{1422D843-2238-9ED4-65C2-1E1C6C45C176}"/>
          </ac:spMkLst>
        </pc:spChg>
        <pc:spChg chg="mod">
          <ac:chgData name="jhwoo36@student.ubc.ca" userId="85df2514-6ddd-4730-b897-a097fdd5f299" providerId="ADAL" clId="{90B09FE8-D55E-5744-9E06-1BD215611974}" dt="2025-03-03T13:06:03.482" v="12749" actId="14100"/>
          <ac:spMkLst>
            <pc:docMk/>
            <pc:sldMk cId="1883751249" sldId="332"/>
            <ac:spMk id="70" creationId="{519E73DD-8FB2-5DD2-2B17-453294CA715F}"/>
          </ac:spMkLst>
        </pc:spChg>
        <pc:spChg chg="mod">
          <ac:chgData name="jhwoo36@student.ubc.ca" userId="85df2514-6ddd-4730-b897-a097fdd5f299" providerId="ADAL" clId="{90B09FE8-D55E-5744-9E06-1BD215611974}" dt="2025-03-04T15:07:35.611" v="20191" actId="166"/>
          <ac:spMkLst>
            <pc:docMk/>
            <pc:sldMk cId="1883751249" sldId="332"/>
            <ac:spMk id="71" creationId="{47F007F6-A274-FC5C-042A-C640F6E7C368}"/>
          </ac:spMkLst>
        </pc:spChg>
        <pc:spChg chg="mod">
          <ac:chgData name="jhwoo36@student.ubc.ca" userId="85df2514-6ddd-4730-b897-a097fdd5f299" providerId="ADAL" clId="{90B09FE8-D55E-5744-9E06-1BD215611974}" dt="2025-03-03T14:04:08.351" v="13036" actId="14100"/>
          <ac:spMkLst>
            <pc:docMk/>
            <pc:sldMk cId="1883751249" sldId="332"/>
            <ac:spMk id="74" creationId="{89C11B2E-DAC8-EA52-45CC-446511CC793E}"/>
          </ac:spMkLst>
        </pc:spChg>
        <pc:spChg chg="mod">
          <ac:chgData name="jhwoo36@student.ubc.ca" userId="85df2514-6ddd-4730-b897-a097fdd5f299" providerId="ADAL" clId="{90B09FE8-D55E-5744-9E06-1BD215611974}" dt="2025-03-04T14:59:10.863" v="20143" actId="1076"/>
          <ac:spMkLst>
            <pc:docMk/>
            <pc:sldMk cId="1883751249" sldId="332"/>
            <ac:spMk id="85" creationId="{C0994B90-D62F-F9F0-2292-00B4BCE0C960}"/>
          </ac:spMkLst>
        </pc:spChg>
        <pc:spChg chg="mod">
          <ac:chgData name="jhwoo36@student.ubc.ca" userId="85df2514-6ddd-4730-b897-a097fdd5f299" providerId="ADAL" clId="{90B09FE8-D55E-5744-9E06-1BD215611974}" dt="2025-03-04T14:59:10.863" v="20143" actId="1076"/>
          <ac:spMkLst>
            <pc:docMk/>
            <pc:sldMk cId="1883751249" sldId="332"/>
            <ac:spMk id="88" creationId="{38D83170-F2ED-8140-DFF6-2E28CC4D2454}"/>
          </ac:spMkLst>
        </pc:spChg>
        <pc:spChg chg="mod">
          <ac:chgData name="jhwoo36@student.ubc.ca" userId="85df2514-6ddd-4730-b897-a097fdd5f299" providerId="ADAL" clId="{90B09FE8-D55E-5744-9E06-1BD215611974}" dt="2025-03-04T14:59:10.863" v="20143" actId="1076"/>
          <ac:spMkLst>
            <pc:docMk/>
            <pc:sldMk cId="1883751249" sldId="332"/>
            <ac:spMk id="89" creationId="{F584CB60-9340-AFBE-A70F-016CD9D396FA}"/>
          </ac:spMkLst>
        </pc:spChg>
        <pc:spChg chg="mod">
          <ac:chgData name="jhwoo36@student.ubc.ca" userId="85df2514-6ddd-4730-b897-a097fdd5f299" providerId="ADAL" clId="{90B09FE8-D55E-5744-9E06-1BD215611974}" dt="2025-03-03T13:03:28.286" v="12738" actId="12788"/>
          <ac:spMkLst>
            <pc:docMk/>
            <pc:sldMk cId="1883751249" sldId="332"/>
            <ac:spMk id="90" creationId="{7988C9BE-F0C9-FA41-91F5-65DD8C858D73}"/>
          </ac:spMkLst>
        </pc:spChg>
        <pc:spChg chg="mod">
          <ac:chgData name="jhwoo36@student.ubc.ca" userId="85df2514-6ddd-4730-b897-a097fdd5f299" providerId="ADAL" clId="{90B09FE8-D55E-5744-9E06-1BD215611974}" dt="2025-03-03T13:03:28.286" v="12738" actId="12788"/>
          <ac:spMkLst>
            <pc:docMk/>
            <pc:sldMk cId="1883751249" sldId="332"/>
            <ac:spMk id="91" creationId="{3B7E7694-EC8D-D63B-8A20-D72F5FE1A2E6}"/>
          </ac:spMkLst>
        </pc:spChg>
        <pc:spChg chg="mod">
          <ac:chgData name="jhwoo36@student.ubc.ca" userId="85df2514-6ddd-4730-b897-a097fdd5f299" providerId="ADAL" clId="{90B09FE8-D55E-5744-9E06-1BD215611974}" dt="2025-03-03T13:01:07.624" v="12720" actId="255"/>
          <ac:spMkLst>
            <pc:docMk/>
            <pc:sldMk cId="1883751249" sldId="332"/>
            <ac:spMk id="97" creationId="{E138AAEA-137E-BAEA-A979-4A7E850AEF02}"/>
          </ac:spMkLst>
        </pc:spChg>
        <pc:grpChg chg="mod">
          <ac:chgData name="jhwoo36@student.ubc.ca" userId="85df2514-6ddd-4730-b897-a097fdd5f299" providerId="ADAL" clId="{90B09FE8-D55E-5744-9E06-1BD215611974}" dt="2025-03-04T14:59:10.863" v="20143" actId="1076"/>
          <ac:grpSpMkLst>
            <pc:docMk/>
            <pc:sldMk cId="1883751249" sldId="332"/>
            <ac:grpSpMk id="86" creationId="{C28CC421-5036-CFD2-C159-8E9FC28E10C9}"/>
          </ac:grpSpMkLst>
        </pc:grpChg>
        <pc:grpChg chg="mod">
          <ac:chgData name="jhwoo36@student.ubc.ca" userId="85df2514-6ddd-4730-b897-a097fdd5f299" providerId="ADAL" clId="{90B09FE8-D55E-5744-9E06-1BD215611974}" dt="2025-03-04T14:59:10.863" v="20143" actId="1076"/>
          <ac:grpSpMkLst>
            <pc:docMk/>
            <pc:sldMk cId="1883751249" sldId="332"/>
            <ac:grpSpMk id="87" creationId="{ED441C94-3521-A149-CA15-BC3B458F480D}"/>
          </ac:grpSpMkLst>
        </pc:grpChg>
        <pc:cxnChg chg="add mod">
          <ac:chgData name="jhwoo36@student.ubc.ca" userId="85df2514-6ddd-4730-b897-a097fdd5f299" providerId="ADAL" clId="{90B09FE8-D55E-5744-9E06-1BD215611974}" dt="2025-03-04T14:58:52.152" v="20140"/>
          <ac:cxnSpMkLst>
            <pc:docMk/>
            <pc:sldMk cId="1883751249" sldId="332"/>
            <ac:cxnSpMk id="8" creationId="{38A0C9EC-A251-DA6F-A9EE-12CF8CB3D3DE}"/>
          </ac:cxnSpMkLst>
        </pc:cxnChg>
        <pc:cxnChg chg="add mod">
          <ac:chgData name="jhwoo36@student.ubc.ca" userId="85df2514-6ddd-4730-b897-a097fdd5f299" providerId="ADAL" clId="{90B09FE8-D55E-5744-9E06-1BD215611974}" dt="2025-03-04T14:59:10.863" v="20143" actId="1076"/>
          <ac:cxnSpMkLst>
            <pc:docMk/>
            <pc:sldMk cId="1883751249" sldId="332"/>
            <ac:cxnSpMk id="30" creationId="{CED9F955-D57B-4758-F881-549DECD05581}"/>
          </ac:cxnSpMkLst>
        </pc:cxnChg>
        <pc:cxnChg chg="add mod">
          <ac:chgData name="jhwoo36@student.ubc.ca" userId="85df2514-6ddd-4730-b897-a097fdd5f299" providerId="ADAL" clId="{90B09FE8-D55E-5744-9E06-1BD215611974}" dt="2025-03-03T14:04:08.351" v="13036" actId="14100"/>
          <ac:cxnSpMkLst>
            <pc:docMk/>
            <pc:sldMk cId="1883751249" sldId="332"/>
            <ac:cxnSpMk id="36" creationId="{ADB7CB88-AB64-44AA-65B0-0A3A211E4C25}"/>
          </ac:cxnSpMkLst>
        </pc:cxnChg>
        <pc:cxnChg chg="add mod">
          <ac:chgData name="jhwoo36@student.ubc.ca" userId="85df2514-6ddd-4730-b897-a097fdd5f299" providerId="ADAL" clId="{90B09FE8-D55E-5744-9E06-1BD215611974}" dt="2025-03-04T14:59:32.004" v="20147" actId="14100"/>
          <ac:cxnSpMkLst>
            <pc:docMk/>
            <pc:sldMk cId="1883751249" sldId="332"/>
            <ac:cxnSpMk id="59" creationId="{F93CA855-C005-8373-AEEF-2355131AFA39}"/>
          </ac:cxnSpMkLst>
        </pc:cxnChg>
        <pc:cxnChg chg="add del mod">
          <ac:chgData name="jhwoo36@student.ubc.ca" userId="85df2514-6ddd-4730-b897-a097fdd5f299" providerId="ADAL" clId="{90B09FE8-D55E-5744-9E06-1BD215611974}" dt="2025-03-03T13:15:14.014" v="12780" actId="1582"/>
          <ac:cxnSpMkLst>
            <pc:docMk/>
            <pc:sldMk cId="1883751249" sldId="332"/>
            <ac:cxnSpMk id="81" creationId="{D74F10E0-246F-C355-5566-CD858FC31205}"/>
          </ac:cxnSpMkLst>
        </pc:cxnChg>
        <pc:cxnChg chg="add mod">
          <ac:chgData name="jhwoo36@student.ubc.ca" userId="85df2514-6ddd-4730-b897-a097fdd5f299" providerId="ADAL" clId="{90B09FE8-D55E-5744-9E06-1BD215611974}" dt="2025-03-03T13:19:55.340" v="12820" actId="14100"/>
          <ac:cxnSpMkLst>
            <pc:docMk/>
            <pc:sldMk cId="1883751249" sldId="332"/>
            <ac:cxnSpMk id="100" creationId="{657800CF-9386-12E2-4127-C68DEE81F4D8}"/>
          </ac:cxnSpMkLst>
        </pc:cxnChg>
        <pc:cxnChg chg="add mod">
          <ac:chgData name="jhwoo36@student.ubc.ca" userId="85df2514-6ddd-4730-b897-a097fdd5f299" providerId="ADAL" clId="{90B09FE8-D55E-5744-9E06-1BD215611974}" dt="2025-03-03T13:20:10.258" v="12823" actId="14100"/>
          <ac:cxnSpMkLst>
            <pc:docMk/>
            <pc:sldMk cId="1883751249" sldId="332"/>
            <ac:cxnSpMk id="108" creationId="{1B980B35-19E6-8B29-F449-193B91BA0482}"/>
          </ac:cxnSpMkLst>
        </pc:cxnChg>
      </pc:sldChg>
      <pc:sldChg chg="addSp delSp modSp new mod delAnim modAnim modNotesTx">
        <pc:chgData name="jhwoo36@student.ubc.ca" userId="85df2514-6ddd-4730-b897-a097fdd5f299" providerId="ADAL" clId="{90B09FE8-D55E-5744-9E06-1BD215611974}" dt="2025-03-04T09:20:59.221" v="18006" actId="113"/>
        <pc:sldMkLst>
          <pc:docMk/>
          <pc:sldMk cId="1186577278" sldId="333"/>
        </pc:sldMkLst>
        <pc:spChg chg="mod">
          <ac:chgData name="jhwoo36@student.ubc.ca" userId="85df2514-6ddd-4730-b897-a097fdd5f299" providerId="ADAL" clId="{90B09FE8-D55E-5744-9E06-1BD215611974}" dt="2025-03-04T08:05:23.607" v="17426" actId="20577"/>
          <ac:spMkLst>
            <pc:docMk/>
            <pc:sldMk cId="1186577278" sldId="333"/>
            <ac:spMk id="2" creationId="{2C5685EC-A50D-7CE1-09CA-0B0B754C747F}"/>
          </ac:spMkLst>
        </pc:spChg>
        <pc:spChg chg="add mod">
          <ac:chgData name="jhwoo36@student.ubc.ca" userId="85df2514-6ddd-4730-b897-a097fdd5f299" providerId="ADAL" clId="{90B09FE8-D55E-5744-9E06-1BD215611974}" dt="2025-03-04T09:20:02.550" v="18005" actId="571"/>
          <ac:spMkLst>
            <pc:docMk/>
            <pc:sldMk cId="1186577278" sldId="333"/>
            <ac:spMk id="3" creationId="{B9D6AF49-CDDC-977A-4D62-8D884D961188}"/>
          </ac:spMkLst>
        </pc:spChg>
        <pc:spChg chg="add mod">
          <ac:chgData name="jhwoo36@student.ubc.ca" userId="85df2514-6ddd-4730-b897-a097fdd5f299" providerId="ADAL" clId="{90B09FE8-D55E-5744-9E06-1BD215611974}" dt="2025-03-04T04:09:17.066" v="14453" actId="571"/>
          <ac:spMkLst>
            <pc:docMk/>
            <pc:sldMk cId="1186577278" sldId="333"/>
            <ac:spMk id="5" creationId="{5BDB1DCE-CFDA-461A-B402-74502B58CBCC}"/>
          </ac:spMkLst>
        </pc:spChg>
        <pc:spChg chg="add mod">
          <ac:chgData name="jhwoo36@student.ubc.ca" userId="85df2514-6ddd-4730-b897-a097fdd5f299" providerId="ADAL" clId="{90B09FE8-D55E-5744-9E06-1BD215611974}" dt="2025-03-04T04:09:17.066" v="14453" actId="571"/>
          <ac:spMkLst>
            <pc:docMk/>
            <pc:sldMk cId="1186577278" sldId="333"/>
            <ac:spMk id="6" creationId="{1E703D40-9348-8BB8-FC82-D0147274B901}"/>
          </ac:spMkLst>
        </pc:spChg>
        <pc:spChg chg="mod">
          <ac:chgData name="jhwoo36@student.ubc.ca" userId="85df2514-6ddd-4730-b897-a097fdd5f299" providerId="ADAL" clId="{90B09FE8-D55E-5744-9E06-1BD215611974}" dt="2025-03-04T04:18:57.329" v="14875" actId="165"/>
          <ac:spMkLst>
            <pc:docMk/>
            <pc:sldMk cId="1186577278" sldId="333"/>
            <ac:spMk id="9" creationId="{0E36AC03-FF79-B842-54D5-7B8E2D394CA0}"/>
          </ac:spMkLst>
        </pc:spChg>
        <pc:spChg chg="mod">
          <ac:chgData name="jhwoo36@student.ubc.ca" userId="85df2514-6ddd-4730-b897-a097fdd5f299" providerId="ADAL" clId="{90B09FE8-D55E-5744-9E06-1BD215611974}" dt="2025-03-04T04:18:57.329" v="14875" actId="165"/>
          <ac:spMkLst>
            <pc:docMk/>
            <pc:sldMk cId="1186577278" sldId="333"/>
            <ac:spMk id="10" creationId="{7573D67D-CE63-D99C-6958-96CB5C242D0C}"/>
          </ac:spMkLst>
        </pc:spChg>
        <pc:spChg chg="add 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11" creationId="{FADB70AD-6BC0-4355-842A-BA533D413A91}"/>
          </ac:spMkLst>
        </pc:spChg>
        <pc:spChg chg="add 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12" creationId="{882FFCC6-7CCE-A07E-776D-8C327491707A}"/>
          </ac:spMkLst>
        </pc:spChg>
        <pc:spChg chg="add 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13" creationId="{C11B6626-75CD-5872-3B21-A07AEDD092DC}"/>
          </ac:spMkLst>
        </pc:spChg>
        <pc:spChg chg="mod topLvl">
          <ac:chgData name="jhwoo36@student.ubc.ca" userId="85df2514-6ddd-4730-b897-a097fdd5f299" providerId="ADAL" clId="{90B09FE8-D55E-5744-9E06-1BD215611974}" dt="2025-03-04T04:09:17.066" v="14453" actId="571"/>
          <ac:spMkLst>
            <pc:docMk/>
            <pc:sldMk cId="1186577278" sldId="333"/>
            <ac:spMk id="18" creationId="{9DEC08FB-E5CD-848A-E4A0-943042955D8A}"/>
          </ac:spMkLst>
        </pc:spChg>
        <pc:spChg chg="add mod topLvl">
          <ac:chgData name="jhwoo36@student.ubc.ca" userId="85df2514-6ddd-4730-b897-a097fdd5f299" providerId="ADAL" clId="{90B09FE8-D55E-5744-9E06-1BD215611974}" dt="2025-03-04T04:19:15.977" v="14878" actId="164"/>
          <ac:spMkLst>
            <pc:docMk/>
            <pc:sldMk cId="1186577278" sldId="333"/>
            <ac:spMk id="19" creationId="{88FAC56E-D8A7-C5E0-E3A7-2273C43D4C51}"/>
          </ac:spMkLst>
        </pc:spChg>
        <pc:spChg chg="mod topLvl">
          <ac:chgData name="jhwoo36@student.ubc.ca" userId="85df2514-6ddd-4730-b897-a097fdd5f299" providerId="ADAL" clId="{90B09FE8-D55E-5744-9E06-1BD215611974}" dt="2025-03-04T04:19:15.977" v="14878" actId="164"/>
          <ac:spMkLst>
            <pc:docMk/>
            <pc:sldMk cId="1186577278" sldId="333"/>
            <ac:spMk id="21" creationId="{7B2AC0AB-79B4-230C-CFFA-E927A00D1CF9}"/>
          </ac:spMkLst>
        </pc:spChg>
        <pc:spChg chg="add mod">
          <ac:chgData name="jhwoo36@student.ubc.ca" userId="85df2514-6ddd-4730-b897-a097fdd5f299" providerId="ADAL" clId="{90B09FE8-D55E-5744-9E06-1BD215611974}" dt="2025-03-04T04:12:32.832" v="14564" actId="1076"/>
          <ac:spMkLst>
            <pc:docMk/>
            <pc:sldMk cId="1186577278" sldId="333"/>
            <ac:spMk id="26" creationId="{811FC32C-8484-BB29-D204-2FBEDAB519FA}"/>
          </ac:spMkLst>
        </pc:spChg>
        <pc:spChg chg="add mod">
          <ac:chgData name="jhwoo36@student.ubc.ca" userId="85df2514-6ddd-4730-b897-a097fdd5f299" providerId="ADAL" clId="{90B09FE8-D55E-5744-9E06-1BD215611974}" dt="2025-03-04T04:12:32.832" v="14564" actId="1076"/>
          <ac:spMkLst>
            <pc:docMk/>
            <pc:sldMk cId="1186577278" sldId="333"/>
            <ac:spMk id="31" creationId="{58A91921-F2E2-830B-3998-BD894BBBED2E}"/>
          </ac:spMkLst>
        </pc:spChg>
        <pc:spChg chg="mod">
          <ac:chgData name="jhwoo36@student.ubc.ca" userId="85df2514-6ddd-4730-b897-a097fdd5f299" providerId="ADAL" clId="{90B09FE8-D55E-5744-9E06-1BD215611974}" dt="2025-03-04T04:11:46.643" v="14505"/>
          <ac:spMkLst>
            <pc:docMk/>
            <pc:sldMk cId="1186577278" sldId="333"/>
            <ac:spMk id="33" creationId="{D81B4259-A398-000B-6804-C37A3C107DD5}"/>
          </ac:spMkLst>
        </pc:spChg>
        <pc:spChg chg="mod">
          <ac:chgData name="jhwoo36@student.ubc.ca" userId="85df2514-6ddd-4730-b897-a097fdd5f299" providerId="ADAL" clId="{90B09FE8-D55E-5744-9E06-1BD215611974}" dt="2025-03-04T04:12:40.318" v="14565" actId="14100"/>
          <ac:spMkLst>
            <pc:docMk/>
            <pc:sldMk cId="1186577278" sldId="333"/>
            <ac:spMk id="34" creationId="{4351B978-D1DA-D654-7484-40D16546B6F8}"/>
          </ac:spMkLst>
        </pc:spChg>
        <pc:spChg chg="mod topLvl">
          <ac:chgData name="jhwoo36@student.ubc.ca" userId="85df2514-6ddd-4730-b897-a097fdd5f299" providerId="ADAL" clId="{90B09FE8-D55E-5744-9E06-1BD215611974}" dt="2025-03-04T04:09:17.066" v="14453" actId="571"/>
          <ac:spMkLst>
            <pc:docMk/>
            <pc:sldMk cId="1186577278" sldId="333"/>
            <ac:spMk id="41" creationId="{DF825D41-D99F-4CF1-670A-3FCCE8BCB8B7}"/>
          </ac:spMkLst>
        </pc:spChg>
        <pc:spChg chg="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42" creationId="{F21DB365-D4A8-BEEC-E2D5-14B7FE2FC6CE}"/>
          </ac:spMkLst>
        </pc:spChg>
        <pc:spChg chg="add 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43" creationId="{A85231B6-0D08-D5D5-564B-F848BFEADF60}"/>
          </ac:spMkLst>
        </pc:spChg>
        <pc:spChg chg="add mod">
          <ac:chgData name="jhwoo36@student.ubc.ca" userId="85df2514-6ddd-4730-b897-a097fdd5f299" providerId="ADAL" clId="{90B09FE8-D55E-5744-9E06-1BD215611974}" dt="2025-03-04T04:08:13.204" v="14442" actId="1076"/>
          <ac:spMkLst>
            <pc:docMk/>
            <pc:sldMk cId="1186577278" sldId="333"/>
            <ac:spMk id="44" creationId="{7474D195-46E6-97C2-6581-FB4E3A9B30BE}"/>
          </ac:spMkLst>
        </pc:spChg>
        <pc:spChg chg="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45" creationId="{8558757B-5D03-6D01-D393-24B08846B7AB}"/>
          </ac:spMkLst>
        </pc:spChg>
        <pc:spChg chg="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46" creationId="{5F2B4114-7084-58A8-76E9-33F7234FFCE9}"/>
          </ac:spMkLst>
        </pc:spChg>
        <pc:spChg chg="mod">
          <ac:chgData name="jhwoo36@student.ubc.ca" userId="85df2514-6ddd-4730-b897-a097fdd5f299" providerId="ADAL" clId="{90B09FE8-D55E-5744-9E06-1BD215611974}" dt="2025-03-04T04:12:32.832" v="14564" actId="1076"/>
          <ac:spMkLst>
            <pc:docMk/>
            <pc:sldMk cId="1186577278" sldId="333"/>
            <ac:spMk id="47" creationId="{0007BE9C-1026-226D-4176-90210806657B}"/>
          </ac:spMkLst>
        </pc:spChg>
        <pc:spChg chg="add 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48" creationId="{37AA67A4-7FE8-B584-D9E1-267C0B0B8381}"/>
          </ac:spMkLst>
        </pc:spChg>
        <pc:spChg chg="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49" creationId="{82687744-F0C2-E43C-F100-64C192377543}"/>
          </ac:spMkLst>
        </pc:spChg>
        <pc:spChg chg="add mod">
          <ac:chgData name="jhwoo36@student.ubc.ca" userId="85df2514-6ddd-4730-b897-a097fdd5f299" providerId="ADAL" clId="{90B09FE8-D55E-5744-9E06-1BD215611974}" dt="2025-03-04T01:29:37.336" v="13450" actId="207"/>
          <ac:spMkLst>
            <pc:docMk/>
            <pc:sldMk cId="1186577278" sldId="333"/>
            <ac:spMk id="50" creationId="{04962F07-6902-8D80-D9A3-10322B69FFEB}"/>
          </ac:spMkLst>
        </pc:spChg>
        <pc:spChg chg="mod">
          <ac:chgData name="jhwoo36@student.ubc.ca" userId="85df2514-6ddd-4730-b897-a097fdd5f299" providerId="ADAL" clId="{90B09FE8-D55E-5744-9E06-1BD215611974}" dt="2025-03-04T04:11:26.307" v="14503" actId="1076"/>
          <ac:spMkLst>
            <pc:docMk/>
            <pc:sldMk cId="1186577278" sldId="333"/>
            <ac:spMk id="51" creationId="{0960F117-3645-791A-F08C-B0D1DBBA8C91}"/>
          </ac:spMkLst>
        </pc:spChg>
        <pc:spChg chg="mod">
          <ac:chgData name="jhwoo36@student.ubc.ca" userId="85df2514-6ddd-4730-b897-a097fdd5f299" providerId="ADAL" clId="{90B09FE8-D55E-5744-9E06-1BD215611974}" dt="2025-03-04T04:12:32.832" v="14564" actId="1076"/>
          <ac:spMkLst>
            <pc:docMk/>
            <pc:sldMk cId="1186577278" sldId="333"/>
            <ac:spMk id="52" creationId="{68640617-9DDF-0DAE-9987-DBE65EC4FB5E}"/>
          </ac:spMkLst>
        </pc:spChg>
        <pc:spChg chg="mod">
          <ac:chgData name="jhwoo36@student.ubc.ca" userId="85df2514-6ddd-4730-b897-a097fdd5f299" providerId="ADAL" clId="{90B09FE8-D55E-5744-9E06-1BD215611974}" dt="2025-03-04T09:19:41.516" v="18004" actId="1035"/>
          <ac:spMkLst>
            <pc:docMk/>
            <pc:sldMk cId="1186577278" sldId="333"/>
            <ac:spMk id="53" creationId="{ED5BF70A-08C6-4A8C-9565-7F44E074AAA8}"/>
          </ac:spMkLst>
        </pc:spChg>
        <pc:spChg chg="add mod">
          <ac:chgData name="jhwoo36@student.ubc.ca" userId="85df2514-6ddd-4730-b897-a097fdd5f299" providerId="ADAL" clId="{90B09FE8-D55E-5744-9E06-1BD215611974}" dt="2025-03-04T09:19:33.139" v="18003" actId="1076"/>
          <ac:spMkLst>
            <pc:docMk/>
            <pc:sldMk cId="1186577278" sldId="333"/>
            <ac:spMk id="55" creationId="{F7041800-5C3C-8540-38A0-2B0C22B7EF2D}"/>
          </ac:spMkLst>
        </pc:spChg>
        <pc:grpChg chg="add mod">
          <ac:chgData name="jhwoo36@student.ubc.ca" userId="85df2514-6ddd-4730-b897-a097fdd5f299" providerId="ADAL" clId="{90B09FE8-D55E-5744-9E06-1BD215611974}" dt="2025-03-04T04:09:17.066" v="14453" actId="571"/>
          <ac:grpSpMkLst>
            <pc:docMk/>
            <pc:sldMk cId="1186577278" sldId="333"/>
            <ac:grpSpMk id="7" creationId="{AA9CDF53-2B23-E02B-7E71-A6134A8B6136}"/>
          </ac:grpSpMkLst>
        </pc:grpChg>
        <pc:grpChg chg="add mod topLvl">
          <ac:chgData name="jhwoo36@student.ubc.ca" userId="85df2514-6ddd-4730-b897-a097fdd5f299" providerId="ADAL" clId="{90B09FE8-D55E-5744-9E06-1BD215611974}" dt="2025-03-04T04:19:15.977" v="14878" actId="164"/>
          <ac:grpSpMkLst>
            <pc:docMk/>
            <pc:sldMk cId="1186577278" sldId="333"/>
            <ac:grpSpMk id="8" creationId="{DF4149C5-BD30-6231-96BD-2F076CE8755F}"/>
          </ac:grpSpMkLst>
        </pc:grpChg>
        <pc:grpChg chg="add mod">
          <ac:chgData name="jhwoo36@student.ubc.ca" userId="85df2514-6ddd-4730-b897-a097fdd5f299" providerId="ADAL" clId="{90B09FE8-D55E-5744-9E06-1BD215611974}" dt="2025-03-04T04:09:17.066" v="14453" actId="571"/>
          <ac:grpSpMkLst>
            <pc:docMk/>
            <pc:sldMk cId="1186577278" sldId="333"/>
            <ac:grpSpMk id="14" creationId="{07C99098-938C-5BDA-36B0-68F53C2FF5B0}"/>
          </ac:grpSpMkLst>
        </pc:grpChg>
        <pc:grpChg chg="add mod">
          <ac:chgData name="jhwoo36@student.ubc.ca" userId="85df2514-6ddd-4730-b897-a097fdd5f299" providerId="ADAL" clId="{90B09FE8-D55E-5744-9E06-1BD215611974}" dt="2025-03-04T04:11:03.120" v="14501" actId="1076"/>
          <ac:grpSpMkLst>
            <pc:docMk/>
            <pc:sldMk cId="1186577278" sldId="333"/>
            <ac:grpSpMk id="25" creationId="{BA3423A8-49EE-C519-4111-A759046F001B}"/>
          </ac:grpSpMkLst>
        </pc:grpChg>
        <pc:grpChg chg="add mod">
          <ac:chgData name="jhwoo36@student.ubc.ca" userId="85df2514-6ddd-4730-b897-a097fdd5f299" providerId="ADAL" clId="{90B09FE8-D55E-5744-9E06-1BD215611974}" dt="2025-03-04T04:12:55.593" v="14567" actId="12788"/>
          <ac:grpSpMkLst>
            <pc:docMk/>
            <pc:sldMk cId="1186577278" sldId="333"/>
            <ac:grpSpMk id="32" creationId="{2C04632A-9C55-0117-6AFE-AA52E03919A1}"/>
          </ac:grpSpMkLst>
        </pc:grpChg>
        <pc:grpChg chg="add mod">
          <ac:chgData name="jhwoo36@student.ubc.ca" userId="85df2514-6ddd-4730-b897-a097fdd5f299" providerId="ADAL" clId="{90B09FE8-D55E-5744-9E06-1BD215611974}" dt="2025-03-04T04:19:15.977" v="14878" actId="164"/>
          <ac:grpSpMkLst>
            <pc:docMk/>
            <pc:sldMk cId="1186577278" sldId="333"/>
            <ac:grpSpMk id="35" creationId="{3E97A2EC-331C-5AAE-C579-C50557B464A0}"/>
          </ac:grpSpMkLst>
        </pc:grpChg>
      </pc:sldChg>
      <pc:sldChg chg="modSp add del mod">
        <pc:chgData name="jhwoo36@student.ubc.ca" userId="85df2514-6ddd-4730-b897-a097fdd5f299" providerId="ADAL" clId="{90B09FE8-D55E-5744-9E06-1BD215611974}" dt="2025-03-04T04:35:53.103" v="15172" actId="2696"/>
        <pc:sldMkLst>
          <pc:docMk/>
          <pc:sldMk cId="3414479124" sldId="334"/>
        </pc:sldMkLst>
      </pc:sldChg>
      <pc:sldChg chg="addSp delSp modSp add mod addAnim delAnim modAnim modNotesTx">
        <pc:chgData name="jhwoo36@student.ubc.ca" userId="85df2514-6ddd-4730-b897-a097fdd5f299" providerId="ADAL" clId="{90B09FE8-D55E-5744-9E06-1BD215611974}" dt="2025-03-04T10:20:56.494" v="18944"/>
        <pc:sldMkLst>
          <pc:docMk/>
          <pc:sldMk cId="3161869103" sldId="335"/>
        </pc:sldMkLst>
        <pc:spChg chg="mod">
          <ac:chgData name="jhwoo36@student.ubc.ca" userId="85df2514-6ddd-4730-b897-a097fdd5f299" providerId="ADAL" clId="{90B09FE8-D55E-5744-9E06-1BD215611974}" dt="2025-03-04T10:13:05.563" v="18674" actId="20577"/>
          <ac:spMkLst>
            <pc:docMk/>
            <pc:sldMk cId="3161869103" sldId="335"/>
            <ac:spMk id="2" creationId="{2EF51741-5518-7AA6-E2A5-153FAD8469AE}"/>
          </ac:spMkLst>
        </pc:spChg>
        <pc:spChg chg="add mod">
          <ac:chgData name="jhwoo36@student.ubc.ca" userId="85df2514-6ddd-4730-b897-a097fdd5f299" providerId="ADAL" clId="{90B09FE8-D55E-5744-9E06-1BD215611974}" dt="2025-03-04T09:58:14.889" v="18566" actId="207"/>
          <ac:spMkLst>
            <pc:docMk/>
            <pc:sldMk cId="3161869103" sldId="335"/>
            <ac:spMk id="3" creationId="{1AD5D06C-8536-44AF-CD65-D3ACD814B8A9}"/>
          </ac:spMkLst>
        </pc:spChg>
        <pc:spChg chg="mod">
          <ac:chgData name="jhwoo36@student.ubc.ca" userId="85df2514-6ddd-4730-b897-a097fdd5f299" providerId="ADAL" clId="{90B09FE8-D55E-5744-9E06-1BD215611974}" dt="2025-03-04T04:18:22.165" v="14870" actId="165"/>
          <ac:spMkLst>
            <pc:docMk/>
            <pc:sldMk cId="3161869103" sldId="335"/>
            <ac:spMk id="9" creationId="{89B007DA-15BC-0FC3-A33B-19415555B018}"/>
          </ac:spMkLst>
        </pc:spChg>
        <pc:spChg chg="mod">
          <ac:chgData name="jhwoo36@student.ubc.ca" userId="85df2514-6ddd-4730-b897-a097fdd5f299" providerId="ADAL" clId="{90B09FE8-D55E-5744-9E06-1BD215611974}" dt="2025-03-04T04:18:22.165" v="14870" actId="165"/>
          <ac:spMkLst>
            <pc:docMk/>
            <pc:sldMk cId="3161869103" sldId="335"/>
            <ac:spMk id="10" creationId="{CACB3ECD-8439-3395-B949-0832A16B2DF3}"/>
          </ac:spMkLst>
        </pc:spChg>
        <pc:spChg chg="mod">
          <ac:chgData name="jhwoo36@student.ubc.ca" userId="85df2514-6ddd-4730-b897-a097fdd5f299" providerId="ADAL" clId="{90B09FE8-D55E-5744-9E06-1BD215611974}" dt="2025-03-04T04:15:30.014" v="14754" actId="1076"/>
          <ac:spMkLst>
            <pc:docMk/>
            <pc:sldMk cId="3161869103" sldId="335"/>
            <ac:spMk id="11" creationId="{119E571A-97DB-3F08-199E-945E020DDB23}"/>
          </ac:spMkLst>
        </pc:spChg>
        <pc:spChg chg="mod">
          <ac:chgData name="jhwoo36@student.ubc.ca" userId="85df2514-6ddd-4730-b897-a097fdd5f299" providerId="ADAL" clId="{90B09FE8-D55E-5744-9E06-1BD215611974}" dt="2025-03-04T04:15:30.014" v="14754" actId="1076"/>
          <ac:spMkLst>
            <pc:docMk/>
            <pc:sldMk cId="3161869103" sldId="335"/>
            <ac:spMk id="13" creationId="{8EDD294D-06A9-1124-64FA-4EE496E135AA}"/>
          </ac:spMkLst>
        </pc:spChg>
        <pc:spChg chg="mod topLvl">
          <ac:chgData name="jhwoo36@student.ubc.ca" userId="85df2514-6ddd-4730-b897-a097fdd5f299" providerId="ADAL" clId="{90B09FE8-D55E-5744-9E06-1BD215611974}" dt="2025-03-04T04:18:49.412" v="14873" actId="164"/>
          <ac:spMkLst>
            <pc:docMk/>
            <pc:sldMk cId="3161869103" sldId="335"/>
            <ac:spMk id="19" creationId="{4910A565-83C5-6BBB-2BCB-817DCB98F65C}"/>
          </ac:spMkLst>
        </pc:spChg>
        <pc:spChg chg="mod topLvl">
          <ac:chgData name="jhwoo36@student.ubc.ca" userId="85df2514-6ddd-4730-b897-a097fdd5f299" providerId="ADAL" clId="{90B09FE8-D55E-5744-9E06-1BD215611974}" dt="2025-03-04T04:18:49.412" v="14873" actId="164"/>
          <ac:spMkLst>
            <pc:docMk/>
            <pc:sldMk cId="3161869103" sldId="335"/>
            <ac:spMk id="21" creationId="{DDCBFDE5-4ED4-8976-45C5-E38C1782DEE7}"/>
          </ac:spMkLst>
        </pc:spChg>
        <pc:spChg chg="add del">
          <ac:chgData name="jhwoo36@student.ubc.ca" userId="85df2514-6ddd-4730-b897-a097fdd5f299" providerId="ADAL" clId="{90B09FE8-D55E-5744-9E06-1BD215611974}" dt="2025-03-04T04:14:48.949" v="14752" actId="478"/>
          <ac:spMkLst>
            <pc:docMk/>
            <pc:sldMk cId="3161869103" sldId="335"/>
            <ac:spMk id="26" creationId="{1F0C6353-7503-168B-CF24-CF95E3DE8819}"/>
          </ac:spMkLst>
        </pc:spChg>
        <pc:spChg chg="add mod">
          <ac:chgData name="jhwoo36@student.ubc.ca" userId="85df2514-6ddd-4730-b897-a097fdd5f299" providerId="ADAL" clId="{90B09FE8-D55E-5744-9E06-1BD215611974}" dt="2025-03-04T04:21:32.309" v="14917" actId="1076"/>
          <ac:spMkLst>
            <pc:docMk/>
            <pc:sldMk cId="3161869103" sldId="335"/>
            <ac:spMk id="29" creationId="{11AB56BF-014D-3BAF-46A7-1436B00E1EC4}"/>
          </ac:spMkLst>
        </pc:spChg>
        <pc:spChg chg="add mod">
          <ac:chgData name="jhwoo36@student.ubc.ca" userId="85df2514-6ddd-4730-b897-a097fdd5f299" providerId="ADAL" clId="{90B09FE8-D55E-5744-9E06-1BD215611974}" dt="2025-03-04T04:28:12.459" v="15002" actId="20577"/>
          <ac:spMkLst>
            <pc:docMk/>
            <pc:sldMk cId="3161869103" sldId="335"/>
            <ac:spMk id="35" creationId="{E961E6A3-5564-E47B-1497-1DBBFBF20EF8}"/>
          </ac:spMkLst>
        </pc:spChg>
        <pc:spChg chg="add mod">
          <ac:chgData name="jhwoo36@student.ubc.ca" userId="85df2514-6ddd-4730-b897-a097fdd5f299" providerId="ADAL" clId="{90B09FE8-D55E-5744-9E06-1BD215611974}" dt="2025-03-04T04:53:42.416" v="15471" actId="1076"/>
          <ac:spMkLst>
            <pc:docMk/>
            <pc:sldMk cId="3161869103" sldId="335"/>
            <ac:spMk id="37" creationId="{FE76346E-0A40-F7EB-9DFD-42D67BE5C941}"/>
          </ac:spMkLst>
        </pc:spChg>
        <pc:spChg chg="mod">
          <ac:chgData name="jhwoo36@student.ubc.ca" userId="85df2514-6ddd-4730-b897-a097fdd5f299" providerId="ADAL" clId="{90B09FE8-D55E-5744-9E06-1BD215611974}" dt="2025-03-04T04:15:30.014" v="14754" actId="1076"/>
          <ac:spMkLst>
            <pc:docMk/>
            <pc:sldMk cId="3161869103" sldId="335"/>
            <ac:spMk id="44" creationId="{652B3FC7-9591-8C62-317E-CC1032587FA5}"/>
          </ac:spMkLst>
        </pc:spChg>
        <pc:spChg chg="mod">
          <ac:chgData name="jhwoo36@student.ubc.ca" userId="85df2514-6ddd-4730-b897-a097fdd5f299" providerId="ADAL" clId="{90B09FE8-D55E-5744-9E06-1BD215611974}" dt="2025-03-04T04:15:30.014" v="14754" actId="1076"/>
          <ac:spMkLst>
            <pc:docMk/>
            <pc:sldMk cId="3161869103" sldId="335"/>
            <ac:spMk id="45" creationId="{033C05C5-2BFF-1C4B-A142-25AC795B9F72}"/>
          </ac:spMkLst>
        </pc:spChg>
        <pc:spChg chg="mod">
          <ac:chgData name="jhwoo36@student.ubc.ca" userId="85df2514-6ddd-4730-b897-a097fdd5f299" providerId="ADAL" clId="{90B09FE8-D55E-5744-9E06-1BD215611974}" dt="2025-03-04T04:15:30.014" v="14754" actId="1076"/>
          <ac:spMkLst>
            <pc:docMk/>
            <pc:sldMk cId="3161869103" sldId="335"/>
            <ac:spMk id="46" creationId="{95DAF849-6DAA-E807-4747-4E08A3EFB35E}"/>
          </ac:spMkLst>
        </pc:spChg>
        <pc:spChg chg="mod">
          <ac:chgData name="jhwoo36@student.ubc.ca" userId="85df2514-6ddd-4730-b897-a097fdd5f299" providerId="ADAL" clId="{90B09FE8-D55E-5744-9E06-1BD215611974}" dt="2025-03-04T04:15:30.014" v="14754" actId="1076"/>
          <ac:spMkLst>
            <pc:docMk/>
            <pc:sldMk cId="3161869103" sldId="335"/>
            <ac:spMk id="48" creationId="{95B2F99A-2D68-9B82-6AB6-A5E067EEA9D3}"/>
          </ac:spMkLst>
        </pc:spChg>
        <pc:spChg chg="mod">
          <ac:chgData name="jhwoo36@student.ubc.ca" userId="85df2514-6ddd-4730-b897-a097fdd5f299" providerId="ADAL" clId="{90B09FE8-D55E-5744-9E06-1BD215611974}" dt="2025-03-04T04:15:30.014" v="14754" actId="1076"/>
          <ac:spMkLst>
            <pc:docMk/>
            <pc:sldMk cId="3161869103" sldId="335"/>
            <ac:spMk id="49" creationId="{2C6B7221-E296-0C1E-111A-EA07B47C284A}"/>
          </ac:spMkLst>
        </pc:spChg>
        <pc:spChg chg="mod">
          <ac:chgData name="jhwoo36@student.ubc.ca" userId="85df2514-6ddd-4730-b897-a097fdd5f299" providerId="ADAL" clId="{90B09FE8-D55E-5744-9E06-1BD215611974}" dt="2025-03-04T04:15:46.065" v="14756" actId="207"/>
          <ac:spMkLst>
            <pc:docMk/>
            <pc:sldMk cId="3161869103" sldId="335"/>
            <ac:spMk id="50" creationId="{E04CCC39-A976-9CC0-0656-723C8D736415}"/>
          </ac:spMkLst>
        </pc:spChg>
        <pc:spChg chg="mod">
          <ac:chgData name="jhwoo36@student.ubc.ca" userId="85df2514-6ddd-4730-b897-a097fdd5f299" providerId="ADAL" clId="{90B09FE8-D55E-5744-9E06-1BD215611974}" dt="2025-03-04T04:15:46.065" v="14756" actId="207"/>
          <ac:spMkLst>
            <pc:docMk/>
            <pc:sldMk cId="3161869103" sldId="335"/>
            <ac:spMk id="51" creationId="{961CC406-103A-5F84-C9C8-0BCA63DC8AB8}"/>
          </ac:spMkLst>
        </pc:spChg>
        <pc:spChg chg="mod">
          <ac:chgData name="jhwoo36@student.ubc.ca" userId="85df2514-6ddd-4730-b897-a097fdd5f299" providerId="ADAL" clId="{90B09FE8-D55E-5744-9E06-1BD215611974}" dt="2025-03-04T04:15:46.065" v="14756" actId="207"/>
          <ac:spMkLst>
            <pc:docMk/>
            <pc:sldMk cId="3161869103" sldId="335"/>
            <ac:spMk id="52" creationId="{78EC96D7-B737-BA19-C484-65F7196BA564}"/>
          </ac:spMkLst>
        </pc:spChg>
        <pc:spChg chg="mod">
          <ac:chgData name="jhwoo36@student.ubc.ca" userId="85df2514-6ddd-4730-b897-a097fdd5f299" providerId="ADAL" clId="{90B09FE8-D55E-5744-9E06-1BD215611974}" dt="2025-03-04T04:15:46.065" v="14756" actId="207"/>
          <ac:spMkLst>
            <pc:docMk/>
            <pc:sldMk cId="3161869103" sldId="335"/>
            <ac:spMk id="53" creationId="{50890625-CF82-EBD4-C393-9500A91B91B5}"/>
          </ac:spMkLst>
        </pc:spChg>
        <pc:spChg chg="mod">
          <ac:chgData name="jhwoo36@student.ubc.ca" userId="85df2514-6ddd-4730-b897-a097fdd5f299" providerId="ADAL" clId="{90B09FE8-D55E-5744-9E06-1BD215611974}" dt="2025-03-04T04:15:30.014" v="14754" actId="1076"/>
          <ac:spMkLst>
            <pc:docMk/>
            <pc:sldMk cId="3161869103" sldId="335"/>
            <ac:spMk id="55" creationId="{B9C40CE4-44D3-02A6-2250-20766B011F6D}"/>
          </ac:spMkLst>
        </pc:spChg>
        <pc:spChg chg="add mod">
          <ac:chgData name="jhwoo36@student.ubc.ca" userId="85df2514-6ddd-4730-b897-a097fdd5f299" providerId="ADAL" clId="{90B09FE8-D55E-5744-9E06-1BD215611974}" dt="2025-03-04T04:27:55.284" v="14999" actId="207"/>
          <ac:spMkLst>
            <pc:docMk/>
            <pc:sldMk cId="3161869103" sldId="335"/>
            <ac:spMk id="60" creationId="{C2219999-D702-CF73-E2B2-9486223F21EA}"/>
          </ac:spMkLst>
        </pc:spChg>
        <pc:spChg chg="mod">
          <ac:chgData name="jhwoo36@student.ubc.ca" userId="85df2514-6ddd-4730-b897-a097fdd5f299" providerId="ADAL" clId="{90B09FE8-D55E-5744-9E06-1BD215611974}" dt="2025-03-04T04:28:23.822" v="15004" actId="207"/>
          <ac:spMkLst>
            <pc:docMk/>
            <pc:sldMk cId="3161869103" sldId="335"/>
            <ac:spMk id="64" creationId="{9041824F-7470-932B-2F2E-BD9104B3649E}"/>
          </ac:spMkLst>
        </pc:spChg>
        <pc:spChg chg="mod">
          <ac:chgData name="jhwoo36@student.ubc.ca" userId="85df2514-6ddd-4730-b897-a097fdd5f299" providerId="ADAL" clId="{90B09FE8-D55E-5744-9E06-1BD215611974}" dt="2025-03-04T04:28:18.913" v="15003" actId="207"/>
          <ac:spMkLst>
            <pc:docMk/>
            <pc:sldMk cId="3161869103" sldId="335"/>
            <ac:spMk id="65" creationId="{1A26F0CA-A5F0-6CDA-5D2D-0ABE3704397E}"/>
          </ac:spMkLst>
        </pc:spChg>
        <pc:spChg chg="mod">
          <ac:chgData name="jhwoo36@student.ubc.ca" userId="85df2514-6ddd-4730-b897-a097fdd5f299" providerId="ADAL" clId="{90B09FE8-D55E-5744-9E06-1BD215611974}" dt="2025-03-04T04:30:34.921" v="15028" actId="571"/>
          <ac:spMkLst>
            <pc:docMk/>
            <pc:sldMk cId="3161869103" sldId="335"/>
            <ac:spMk id="82" creationId="{8DC72DAB-D8B0-30EA-0FE1-34DE85994FE0}"/>
          </ac:spMkLst>
        </pc:spChg>
        <pc:spChg chg="mod">
          <ac:chgData name="jhwoo36@student.ubc.ca" userId="85df2514-6ddd-4730-b897-a097fdd5f299" providerId="ADAL" clId="{90B09FE8-D55E-5744-9E06-1BD215611974}" dt="2025-03-04T04:30:34.921" v="15028" actId="571"/>
          <ac:spMkLst>
            <pc:docMk/>
            <pc:sldMk cId="3161869103" sldId="335"/>
            <ac:spMk id="83" creationId="{3ABF212C-98AA-8DDD-E3DC-E1142A456022}"/>
          </ac:spMkLst>
        </pc:spChg>
        <pc:spChg chg="mod">
          <ac:chgData name="jhwoo36@student.ubc.ca" userId="85df2514-6ddd-4730-b897-a097fdd5f299" providerId="ADAL" clId="{90B09FE8-D55E-5744-9E06-1BD215611974}" dt="2025-03-04T04:30:34.921" v="15028" actId="571"/>
          <ac:spMkLst>
            <pc:docMk/>
            <pc:sldMk cId="3161869103" sldId="335"/>
            <ac:spMk id="85" creationId="{AFC0CE50-A6CC-0B69-CD8F-EB9E0AC5626B}"/>
          </ac:spMkLst>
        </pc:spChg>
        <pc:spChg chg="mod">
          <ac:chgData name="jhwoo36@student.ubc.ca" userId="85df2514-6ddd-4730-b897-a097fdd5f299" providerId="ADAL" clId="{90B09FE8-D55E-5744-9E06-1BD215611974}" dt="2025-03-04T04:30:34.921" v="15028" actId="571"/>
          <ac:spMkLst>
            <pc:docMk/>
            <pc:sldMk cId="3161869103" sldId="335"/>
            <ac:spMk id="86" creationId="{623DF3F5-1042-DDD1-DD24-D766151F594E}"/>
          </ac:spMkLst>
        </pc:spChg>
        <pc:spChg chg="add mod">
          <ac:chgData name="jhwoo36@student.ubc.ca" userId="85df2514-6ddd-4730-b897-a097fdd5f299" providerId="ADAL" clId="{90B09FE8-D55E-5744-9E06-1BD215611974}" dt="2025-03-04T10:19:44.103" v="18889" actId="207"/>
          <ac:spMkLst>
            <pc:docMk/>
            <pc:sldMk cId="3161869103" sldId="335"/>
            <ac:spMk id="101" creationId="{106AB277-C5EC-965F-429C-3880B74B2E14}"/>
          </ac:spMkLst>
        </pc:spChg>
        <pc:grpChg chg="mod topLvl">
          <ac:chgData name="jhwoo36@student.ubc.ca" userId="85df2514-6ddd-4730-b897-a097fdd5f299" providerId="ADAL" clId="{90B09FE8-D55E-5744-9E06-1BD215611974}" dt="2025-03-04T04:18:49.412" v="14873" actId="164"/>
          <ac:grpSpMkLst>
            <pc:docMk/>
            <pc:sldMk cId="3161869103" sldId="335"/>
            <ac:grpSpMk id="8" creationId="{6EF9F5CD-6210-EB73-2618-8BC56474FBB1}"/>
          </ac:grpSpMkLst>
        </pc:grpChg>
        <pc:grpChg chg="add mod">
          <ac:chgData name="jhwoo36@student.ubc.ca" userId="85df2514-6ddd-4730-b897-a097fdd5f299" providerId="ADAL" clId="{90B09FE8-D55E-5744-9E06-1BD215611974}" dt="2025-03-04T04:53:42.416" v="15471" actId="1076"/>
          <ac:grpSpMkLst>
            <pc:docMk/>
            <pc:sldMk cId="3161869103" sldId="335"/>
            <ac:grpSpMk id="15" creationId="{8DC71169-3C7F-A022-DD19-7A62EA1E175C}"/>
          </ac:grpSpMkLst>
        </pc:grpChg>
        <pc:grpChg chg="add mod">
          <ac:chgData name="jhwoo36@student.ubc.ca" userId="85df2514-6ddd-4730-b897-a097fdd5f299" providerId="ADAL" clId="{90B09FE8-D55E-5744-9E06-1BD215611974}" dt="2025-03-04T04:29:54.928" v="15021" actId="1076"/>
          <ac:grpSpMkLst>
            <pc:docMk/>
            <pc:sldMk cId="3161869103" sldId="335"/>
            <ac:grpSpMk id="62" creationId="{F2EEFB35-1743-FA96-7401-772683D7664A}"/>
          </ac:grpSpMkLst>
        </pc:grpChg>
        <pc:grpChg chg="add mod">
          <ac:chgData name="jhwoo36@student.ubc.ca" userId="85df2514-6ddd-4730-b897-a097fdd5f299" providerId="ADAL" clId="{90B09FE8-D55E-5744-9E06-1BD215611974}" dt="2025-03-04T04:30:25.455" v="15027" actId="688"/>
          <ac:grpSpMkLst>
            <pc:docMk/>
            <pc:sldMk cId="3161869103" sldId="335"/>
            <ac:grpSpMk id="63" creationId="{E9795951-1D28-72EF-BD69-5529D547753A}"/>
          </ac:grpSpMkLst>
        </pc:grpChg>
        <pc:grpChg chg="add mod">
          <ac:chgData name="jhwoo36@student.ubc.ca" userId="85df2514-6ddd-4730-b897-a097fdd5f299" providerId="ADAL" clId="{90B09FE8-D55E-5744-9E06-1BD215611974}" dt="2025-03-04T04:54:07.538" v="15477" actId="1076"/>
          <ac:grpSpMkLst>
            <pc:docMk/>
            <pc:sldMk cId="3161869103" sldId="335"/>
            <ac:grpSpMk id="81" creationId="{ACD56F8A-A373-4B88-2A08-301182A82901}"/>
          </ac:grpSpMkLst>
        </pc:grpChg>
        <pc:grpChg chg="add mod">
          <ac:chgData name="jhwoo36@student.ubc.ca" userId="85df2514-6ddd-4730-b897-a097fdd5f299" providerId="ADAL" clId="{90B09FE8-D55E-5744-9E06-1BD215611974}" dt="2025-03-04T04:54:01.192" v="15475" actId="1076"/>
          <ac:grpSpMkLst>
            <pc:docMk/>
            <pc:sldMk cId="3161869103" sldId="335"/>
            <ac:grpSpMk id="84" creationId="{28FF4ED6-DC70-2498-38D1-6A98CED9525C}"/>
          </ac:grpSpMkLst>
        </pc:grpChg>
        <pc:cxnChg chg="add mod">
          <ac:chgData name="jhwoo36@student.ubc.ca" userId="85df2514-6ddd-4730-b897-a097fdd5f299" providerId="ADAL" clId="{90B09FE8-D55E-5744-9E06-1BD215611974}" dt="2025-03-04T04:21:32.309" v="14917" actId="1076"/>
          <ac:cxnSpMkLst>
            <pc:docMk/>
            <pc:sldMk cId="3161869103" sldId="335"/>
            <ac:cxnSpMk id="17" creationId="{DDF7961D-9AE0-0BB5-591E-FAB260F8FE87}"/>
          </ac:cxnSpMkLst>
        </pc:cxnChg>
        <pc:cxnChg chg="add mod">
          <ac:chgData name="jhwoo36@student.ubc.ca" userId="85df2514-6ddd-4730-b897-a097fdd5f299" providerId="ADAL" clId="{90B09FE8-D55E-5744-9E06-1BD215611974}" dt="2025-03-04T04:53:42.416" v="15471" actId="1076"/>
          <ac:cxnSpMkLst>
            <pc:docMk/>
            <pc:sldMk cId="3161869103" sldId="335"/>
            <ac:cxnSpMk id="36" creationId="{ADD2EEE6-B276-441C-EAFF-84C2CCA4B641}"/>
          </ac:cxnSpMkLst>
        </pc:cxnChg>
        <pc:cxnChg chg="add mod">
          <ac:chgData name="jhwoo36@student.ubc.ca" userId="85df2514-6ddd-4730-b897-a097fdd5f299" providerId="ADAL" clId="{90B09FE8-D55E-5744-9E06-1BD215611974}" dt="2025-03-04T04:30:56.247" v="15031" actId="14100"/>
          <ac:cxnSpMkLst>
            <pc:docMk/>
            <pc:sldMk cId="3161869103" sldId="335"/>
            <ac:cxnSpMk id="76" creationId="{B104CBCA-E359-ED15-AF0B-5D4777846509}"/>
          </ac:cxnSpMkLst>
        </pc:cxnChg>
        <pc:cxnChg chg="add mod">
          <ac:chgData name="jhwoo36@student.ubc.ca" userId="85df2514-6ddd-4730-b897-a097fdd5f299" providerId="ADAL" clId="{90B09FE8-D55E-5744-9E06-1BD215611974}" dt="2025-03-04T04:30:59.048" v="15032" actId="14100"/>
          <ac:cxnSpMkLst>
            <pc:docMk/>
            <pc:sldMk cId="3161869103" sldId="335"/>
            <ac:cxnSpMk id="78" creationId="{9EA9A1B0-9E88-014B-B69E-A8D83512D75B}"/>
          </ac:cxnSpMkLst>
        </pc:cxnChg>
        <pc:cxnChg chg="add mod">
          <ac:chgData name="jhwoo36@student.ubc.ca" userId="85df2514-6ddd-4730-b897-a097fdd5f299" providerId="ADAL" clId="{90B09FE8-D55E-5744-9E06-1BD215611974}" dt="2025-03-04T04:53:49.558" v="15472" actId="14100"/>
          <ac:cxnSpMkLst>
            <pc:docMk/>
            <pc:sldMk cId="3161869103" sldId="335"/>
            <ac:cxnSpMk id="87" creationId="{85BF708E-5264-A5C6-8F48-E0BEC699D49A}"/>
          </ac:cxnSpMkLst>
        </pc:cxnChg>
        <pc:cxnChg chg="add mod">
          <ac:chgData name="jhwoo36@student.ubc.ca" userId="85df2514-6ddd-4730-b897-a097fdd5f299" providerId="ADAL" clId="{90B09FE8-D55E-5744-9E06-1BD215611974}" dt="2025-03-04T04:53:55.228" v="15473" actId="14100"/>
          <ac:cxnSpMkLst>
            <pc:docMk/>
            <pc:sldMk cId="3161869103" sldId="335"/>
            <ac:cxnSpMk id="88" creationId="{122E3634-79B3-4C80-FBEF-4BE56EF80D3B}"/>
          </ac:cxnSpMkLst>
        </pc:cxnChg>
      </pc:sldChg>
      <pc:sldChg chg="addSp delSp modSp add mod ord delAnim modAnim modNotesTx">
        <pc:chgData name="jhwoo36@student.ubc.ca" userId="85df2514-6ddd-4730-b897-a097fdd5f299" providerId="ADAL" clId="{90B09FE8-D55E-5744-9E06-1BD215611974}" dt="2025-03-04T09:24:12.262" v="18020" actId="1076"/>
        <pc:sldMkLst>
          <pc:docMk/>
          <pc:sldMk cId="1755396691" sldId="336"/>
        </pc:sldMkLst>
        <pc:spChg chg="mod">
          <ac:chgData name="jhwoo36@student.ubc.ca" userId="85df2514-6ddd-4730-b897-a097fdd5f299" providerId="ADAL" clId="{90B09FE8-D55E-5744-9E06-1BD215611974}" dt="2025-03-04T08:05:43.287" v="17455" actId="20577"/>
          <ac:spMkLst>
            <pc:docMk/>
            <pc:sldMk cId="1755396691" sldId="336"/>
            <ac:spMk id="2" creationId="{63FE22CD-BC52-A0BE-49A8-9E30DC72E445}"/>
          </ac:spMkLst>
        </pc:spChg>
        <pc:spChg chg="add mod">
          <ac:chgData name="jhwoo36@student.ubc.ca" userId="85df2514-6ddd-4730-b897-a097fdd5f299" providerId="ADAL" clId="{90B09FE8-D55E-5744-9E06-1BD215611974}" dt="2025-03-04T08:06:35.021" v="17456" actId="164"/>
          <ac:spMkLst>
            <pc:docMk/>
            <pc:sldMk cId="1755396691" sldId="336"/>
            <ac:spMk id="3" creationId="{92E63A87-2766-49BE-BA9C-764266F702C8}"/>
          </ac:spMkLst>
        </pc:spChg>
        <pc:spChg chg="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5" creationId="{1E188FA7-961D-23D0-764B-191D89346BAC}"/>
          </ac:spMkLst>
        </pc:spChg>
        <pc:spChg chg="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6" creationId="{17FDFBB7-E31D-5015-88A8-B9D27B49E5DA}"/>
          </ac:spMkLst>
        </pc:spChg>
        <pc:spChg chg="add mod">
          <ac:chgData name="jhwoo36@student.ubc.ca" userId="85df2514-6ddd-4730-b897-a097fdd5f299" providerId="ADAL" clId="{90B09FE8-D55E-5744-9E06-1BD215611974}" dt="2025-03-04T08:14:17.441" v="17571" actId="14100"/>
          <ac:spMkLst>
            <pc:docMk/>
            <pc:sldMk cId="1755396691" sldId="336"/>
            <ac:spMk id="10" creationId="{321772F1-A769-C05A-0802-5637F20623F4}"/>
          </ac:spMkLst>
        </pc:spChg>
        <pc:spChg chg="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11" creationId="{B8D8386E-D0FC-F80C-3AD7-59984F47A7F3}"/>
          </ac:spMkLst>
        </pc:spChg>
        <pc:spChg chg="mod">
          <ac:chgData name="jhwoo36@student.ubc.ca" userId="85df2514-6ddd-4730-b897-a097fdd5f299" providerId="ADAL" clId="{90B09FE8-D55E-5744-9E06-1BD215611974}" dt="2025-03-04T04:42:41.331" v="15318" actId="207"/>
          <ac:spMkLst>
            <pc:docMk/>
            <pc:sldMk cId="1755396691" sldId="336"/>
            <ac:spMk id="12" creationId="{8A8D3A04-E3A4-FBA5-EF40-09E642AED5B1}"/>
          </ac:spMkLst>
        </pc:spChg>
        <pc:spChg chg="mod">
          <ac:chgData name="jhwoo36@student.ubc.ca" userId="85df2514-6ddd-4730-b897-a097fdd5f299" providerId="ADAL" clId="{90B09FE8-D55E-5744-9E06-1BD215611974}" dt="2025-03-04T05:04:00.155" v="15747" actId="1076"/>
          <ac:spMkLst>
            <pc:docMk/>
            <pc:sldMk cId="1755396691" sldId="336"/>
            <ac:spMk id="13" creationId="{A2B94B0B-CB67-AE95-7E87-038B80A179E6}"/>
          </ac:spMkLst>
        </pc:spChg>
        <pc:spChg chg="add mod topLvl">
          <ac:chgData name="jhwoo36@student.ubc.ca" userId="85df2514-6ddd-4730-b897-a097fdd5f299" providerId="ADAL" clId="{90B09FE8-D55E-5744-9E06-1BD215611974}" dt="2025-03-04T08:02:49.861" v="17406" actId="14100"/>
          <ac:spMkLst>
            <pc:docMk/>
            <pc:sldMk cId="1755396691" sldId="336"/>
            <ac:spMk id="16" creationId="{ABBD2AC3-27A7-E43B-9A44-14E4B2C2C1CD}"/>
          </ac:spMkLst>
        </pc:spChg>
        <pc:spChg chg="add 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17" creationId="{D553B4E5-8112-E8C8-E487-187359DA6EFA}"/>
          </ac:spMkLst>
        </pc:spChg>
        <pc:spChg chg="mod topLvl">
          <ac:chgData name="jhwoo36@student.ubc.ca" userId="85df2514-6ddd-4730-b897-a097fdd5f299" providerId="ADAL" clId="{90B09FE8-D55E-5744-9E06-1BD215611974}" dt="2025-03-04T08:06:35.021" v="17456" actId="164"/>
          <ac:spMkLst>
            <pc:docMk/>
            <pc:sldMk cId="1755396691" sldId="336"/>
            <ac:spMk id="18" creationId="{0B04F54E-50A0-B524-12CC-E24E75AB3AA5}"/>
          </ac:spMkLst>
        </pc:spChg>
        <pc:spChg chg="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23" creationId="{5DD8BDE6-17DF-D1A0-8463-4A8655238CD2}"/>
          </ac:spMkLst>
        </pc:spChg>
        <pc:spChg chg="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24" creationId="{43ABD430-C940-12BA-2A5A-66B500C539B4}"/>
          </ac:spMkLst>
        </pc:spChg>
        <pc:spChg chg="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28" creationId="{20ABF41F-B8D1-D0EE-64BD-F373DAB1A9FC}"/>
          </ac:spMkLst>
        </pc:spChg>
        <pc:spChg chg="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29" creationId="{AFBA27B8-64CD-4882-F88A-BE081FBE4313}"/>
          </ac:spMkLst>
        </pc:spChg>
        <pc:spChg chg="mod">
          <ac:chgData name="jhwoo36@student.ubc.ca" userId="85df2514-6ddd-4730-b897-a097fdd5f299" providerId="ADAL" clId="{90B09FE8-D55E-5744-9E06-1BD215611974}" dt="2025-03-04T04:36:34.829" v="15227" actId="20577"/>
          <ac:spMkLst>
            <pc:docMk/>
            <pc:sldMk cId="1755396691" sldId="336"/>
            <ac:spMk id="33" creationId="{FB06105E-E385-6B3C-F0CB-6D03D40E700D}"/>
          </ac:spMkLst>
        </pc:spChg>
        <pc:spChg chg="mod">
          <ac:chgData name="jhwoo36@student.ubc.ca" userId="85df2514-6ddd-4730-b897-a097fdd5f299" providerId="ADAL" clId="{90B09FE8-D55E-5744-9E06-1BD215611974}" dt="2025-03-04T04:37:06.978" v="15240" actId="20577"/>
          <ac:spMkLst>
            <pc:docMk/>
            <pc:sldMk cId="1755396691" sldId="336"/>
            <ac:spMk id="34" creationId="{328720BC-9DBF-D2DA-D418-F67D25AA883E}"/>
          </ac:spMkLst>
        </pc:spChg>
        <pc:spChg chg="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36" creationId="{2C4F7DFB-F97C-9863-6105-A444694BA659}"/>
          </ac:spMkLst>
        </pc:spChg>
        <pc:spChg chg="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37" creationId="{C9476B16-D51A-B710-E0F0-E8355BEA4E94}"/>
          </ac:spMkLst>
        </pc:spChg>
        <pc:spChg chg="add 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38" creationId="{3BA8F5A5-E6FB-6913-45D4-EC844FDB6E16}"/>
          </ac:spMkLst>
        </pc:spChg>
        <pc:spChg chg="add mod topLvl">
          <ac:chgData name="jhwoo36@student.ubc.ca" userId="85df2514-6ddd-4730-b897-a097fdd5f299" providerId="ADAL" clId="{90B09FE8-D55E-5744-9E06-1BD215611974}" dt="2025-03-04T08:04:53.545" v="17422" actId="164"/>
          <ac:spMkLst>
            <pc:docMk/>
            <pc:sldMk cId="1755396691" sldId="336"/>
            <ac:spMk id="39" creationId="{A4CC3F89-952F-4B49-846C-4CF47C02D931}"/>
          </ac:spMkLst>
        </pc:spChg>
        <pc:spChg chg="mod">
          <ac:chgData name="jhwoo36@student.ubc.ca" userId="85df2514-6ddd-4730-b897-a097fdd5f299" providerId="ADAL" clId="{90B09FE8-D55E-5744-9E06-1BD215611974}" dt="2025-03-04T05:04:00.155" v="15747" actId="1076"/>
          <ac:spMkLst>
            <pc:docMk/>
            <pc:sldMk cId="1755396691" sldId="336"/>
            <ac:spMk id="42" creationId="{D8CEAAD5-BBBB-9F99-DF45-869683D30194}"/>
          </ac:spMkLst>
        </pc:spChg>
        <pc:spChg chg="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43" creationId="{F08FF0EB-1B9D-1BF2-DE97-B6BB925B2A74}"/>
          </ac:spMkLst>
        </pc:spChg>
        <pc:spChg chg="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44" creationId="{D280E846-5147-54AE-0BE2-93BA2C8E4DBD}"/>
          </ac:spMkLst>
        </pc:spChg>
        <pc:spChg chg="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45" creationId="{067BC5DA-B9C3-6995-E54B-9450D30B8366}"/>
          </ac:spMkLst>
        </pc:spChg>
        <pc:spChg chg="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46" creationId="{12F77957-FCD8-C405-BD96-051051564549}"/>
          </ac:spMkLst>
        </pc:spChg>
        <pc:spChg chg="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47" creationId="{3A3407A3-DCD7-5D6F-E932-E67264196F0C}"/>
          </ac:spMkLst>
        </pc:spChg>
        <pc:spChg chg="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48" creationId="{2DE66EC9-F8A9-5EEF-0F14-C0B00B509D8D}"/>
          </ac:spMkLst>
        </pc:spChg>
        <pc:spChg chg="mod">
          <ac:chgData name="jhwoo36@student.ubc.ca" userId="85df2514-6ddd-4730-b897-a097fdd5f299" providerId="ADAL" clId="{90B09FE8-D55E-5744-9E06-1BD215611974}" dt="2025-03-04T05:04:00.155" v="15747" actId="1076"/>
          <ac:spMkLst>
            <pc:docMk/>
            <pc:sldMk cId="1755396691" sldId="336"/>
            <ac:spMk id="49" creationId="{0F932F72-41BE-D058-EA2A-E0017C800D0A}"/>
          </ac:spMkLst>
        </pc:spChg>
        <pc:spChg chg="mod">
          <ac:chgData name="jhwoo36@student.ubc.ca" userId="85df2514-6ddd-4730-b897-a097fdd5f299" providerId="ADAL" clId="{90B09FE8-D55E-5744-9E06-1BD215611974}" dt="2025-03-04T05:04:00.155" v="15747" actId="1076"/>
          <ac:spMkLst>
            <pc:docMk/>
            <pc:sldMk cId="1755396691" sldId="336"/>
            <ac:spMk id="50" creationId="{EEB70F7B-24DE-FF21-2594-104AB3E5B44B}"/>
          </ac:spMkLst>
        </pc:spChg>
        <pc:spChg chg="mod">
          <ac:chgData name="jhwoo36@student.ubc.ca" userId="85df2514-6ddd-4730-b897-a097fdd5f299" providerId="ADAL" clId="{90B09FE8-D55E-5744-9E06-1BD215611974}" dt="2025-03-04T05:04:00.155" v="15747" actId="1076"/>
          <ac:spMkLst>
            <pc:docMk/>
            <pc:sldMk cId="1755396691" sldId="336"/>
            <ac:spMk id="51" creationId="{DAE1B8EB-F473-5A1D-6999-54A75102F622}"/>
          </ac:spMkLst>
        </pc:spChg>
        <pc:spChg chg="mod">
          <ac:chgData name="jhwoo36@student.ubc.ca" userId="85df2514-6ddd-4730-b897-a097fdd5f299" providerId="ADAL" clId="{90B09FE8-D55E-5744-9E06-1BD215611974}" dt="2025-03-04T05:04:00.155" v="15747" actId="1076"/>
          <ac:spMkLst>
            <pc:docMk/>
            <pc:sldMk cId="1755396691" sldId="336"/>
            <ac:spMk id="53" creationId="{4C493761-DADC-B7D3-B91D-1C9A72225B65}"/>
          </ac:spMkLst>
        </pc:spChg>
        <pc:spChg chg="add 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54" creationId="{463E11D1-C5EF-2839-4B22-36F02F9843CD}"/>
          </ac:spMkLst>
        </pc:spChg>
        <pc:spChg chg="mod">
          <ac:chgData name="jhwoo36@student.ubc.ca" userId="85df2514-6ddd-4730-b897-a097fdd5f299" providerId="ADAL" clId="{90B09FE8-D55E-5744-9E06-1BD215611974}" dt="2025-03-04T09:24:12.262" v="18020" actId="1076"/>
          <ac:spMkLst>
            <pc:docMk/>
            <pc:sldMk cId="1755396691" sldId="336"/>
            <ac:spMk id="55" creationId="{88598D65-70D8-2B99-3B2B-A8167B51196E}"/>
          </ac:spMkLst>
        </pc:spChg>
        <pc:spChg chg="add mod">
          <ac:chgData name="jhwoo36@student.ubc.ca" userId="85df2514-6ddd-4730-b897-a097fdd5f299" providerId="ADAL" clId="{90B09FE8-D55E-5744-9E06-1BD215611974}" dt="2025-03-04T04:50:53.797" v="15426" actId="1076"/>
          <ac:spMkLst>
            <pc:docMk/>
            <pc:sldMk cId="1755396691" sldId="336"/>
            <ac:spMk id="56" creationId="{E1E11D02-DFA8-45D9-46E0-1F83A451AB88}"/>
          </ac:spMkLst>
        </pc:spChg>
        <pc:grpChg chg="mod">
          <ac:chgData name="jhwoo36@student.ubc.ca" userId="85df2514-6ddd-4730-b897-a097fdd5f299" providerId="ADAL" clId="{90B09FE8-D55E-5744-9E06-1BD215611974}" dt="2025-03-04T08:06:35.021" v="17456" actId="164"/>
          <ac:grpSpMkLst>
            <pc:docMk/>
            <pc:sldMk cId="1755396691" sldId="336"/>
            <ac:grpSpMk id="8" creationId="{BF86FFC9-0B9D-A3BE-0334-1E057387F3D3}"/>
          </ac:grpSpMkLst>
        </pc:grpChg>
        <pc:grpChg chg="add mod">
          <ac:chgData name="jhwoo36@student.ubc.ca" userId="85df2514-6ddd-4730-b897-a097fdd5f299" providerId="ADAL" clId="{90B09FE8-D55E-5744-9E06-1BD215611974}" dt="2025-03-04T08:06:35.021" v="17456" actId="164"/>
          <ac:grpSpMkLst>
            <pc:docMk/>
            <pc:sldMk cId="1755396691" sldId="336"/>
            <ac:grpSpMk id="9" creationId="{81CE711D-5D02-C34B-3DF8-B3CE31DE4158}"/>
          </ac:grpSpMkLst>
        </pc:grpChg>
        <pc:grpChg chg="mod">
          <ac:chgData name="jhwoo36@student.ubc.ca" userId="85df2514-6ddd-4730-b897-a097fdd5f299" providerId="ADAL" clId="{90B09FE8-D55E-5744-9E06-1BD215611974}" dt="2025-03-04T08:05:06.489" v="17424" actId="1076"/>
          <ac:grpSpMkLst>
            <pc:docMk/>
            <pc:sldMk cId="1755396691" sldId="336"/>
            <ac:grpSpMk id="32" creationId="{D8CFC5E5-8131-B407-85F3-6F46BC262A1D}"/>
          </ac:grpSpMkLst>
        </pc:grpChg>
      </pc:sldChg>
      <pc:sldChg chg="addSp delSp modSp add mod modAnim modNotesTx">
        <pc:chgData name="jhwoo36@student.ubc.ca" userId="85df2514-6ddd-4730-b897-a097fdd5f299" providerId="ADAL" clId="{90B09FE8-D55E-5744-9E06-1BD215611974}" dt="2025-03-04T21:14:05.635" v="24840"/>
        <pc:sldMkLst>
          <pc:docMk/>
          <pc:sldMk cId="1628758600" sldId="337"/>
        </pc:sldMkLst>
        <pc:spChg chg="mod">
          <ac:chgData name="jhwoo36@student.ubc.ca" userId="85df2514-6ddd-4730-b897-a097fdd5f299" providerId="ADAL" clId="{90B09FE8-D55E-5744-9E06-1BD215611974}" dt="2025-03-04T10:12:55.555" v="18659" actId="20577"/>
          <ac:spMkLst>
            <pc:docMk/>
            <pc:sldMk cId="1628758600" sldId="337"/>
            <ac:spMk id="2" creationId="{7A282132-B744-9A22-328F-6AF5881CE54F}"/>
          </ac:spMkLst>
        </pc:spChg>
        <pc:spChg chg="add mod">
          <ac:chgData name="jhwoo36@student.ubc.ca" userId="85df2514-6ddd-4730-b897-a097fdd5f299" providerId="ADAL" clId="{90B09FE8-D55E-5744-9E06-1BD215611974}" dt="2025-03-04T10:22:19.216" v="18995" actId="207"/>
          <ac:spMkLst>
            <pc:docMk/>
            <pc:sldMk cId="1628758600" sldId="337"/>
            <ac:spMk id="8" creationId="{18387A74-731C-4005-F24D-A83878E9441A}"/>
          </ac:spMkLst>
        </pc:spChg>
        <pc:spChg chg="add mod">
          <ac:chgData name="jhwoo36@student.ubc.ca" userId="85df2514-6ddd-4730-b897-a097fdd5f299" providerId="ADAL" clId="{90B09FE8-D55E-5744-9E06-1BD215611974}" dt="2025-03-04T10:03:33.152" v="18643" actId="1076"/>
          <ac:spMkLst>
            <pc:docMk/>
            <pc:sldMk cId="1628758600" sldId="337"/>
            <ac:spMk id="10" creationId="{513DADB1-4DE7-8992-58A4-F19EF94B6CF9}"/>
          </ac:spMkLst>
        </pc:spChg>
        <pc:spChg chg="mod">
          <ac:chgData name="jhwoo36@student.ubc.ca" userId="85df2514-6ddd-4730-b897-a097fdd5f299" providerId="ADAL" clId="{90B09FE8-D55E-5744-9E06-1BD215611974}" dt="2025-03-04T10:03:05.569" v="18639" actId="1076"/>
          <ac:spMkLst>
            <pc:docMk/>
            <pc:sldMk cId="1628758600" sldId="337"/>
            <ac:spMk id="11" creationId="{0931CD17-C4DD-2514-550E-03E75021C37C}"/>
          </ac:spMkLst>
        </pc:spChg>
        <pc:spChg chg="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12" creationId="{65B42AD7-7222-ECAD-E231-646D7CF96714}"/>
          </ac:spMkLst>
        </pc:spChg>
        <pc:spChg chg="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13" creationId="{65444FB0-99EE-E269-7DBF-BA7748FD007E}"/>
          </ac:spMkLst>
        </pc:spChg>
        <pc:spChg chg="add mod">
          <ac:chgData name="jhwoo36@student.ubc.ca" userId="85df2514-6ddd-4730-b897-a097fdd5f299" providerId="ADAL" clId="{90B09FE8-D55E-5744-9E06-1BD215611974}" dt="2025-03-04T10:23:42.277" v="19302" actId="20577"/>
          <ac:spMkLst>
            <pc:docMk/>
            <pc:sldMk cId="1628758600" sldId="337"/>
            <ac:spMk id="14" creationId="{D342EC9E-E6E7-3D17-F1C4-EA71FB27CB29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19" creationId="{221B5DE2-F0C3-54A9-101C-CAE27483E10A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21" creationId="{C786FC1C-5540-32C2-45DE-122EDCBB7646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26" creationId="{D9314C81-ED14-4857-D21D-087511E51EC9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31" creationId="{32B181B8-73F0-86F9-97F5-9354B5AFABFD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32" creationId="{BAB712A1-B4A5-93A0-E033-CBC5C90477F8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33" creationId="{1ED1FD51-9EAF-906E-E5B0-92B5D368BD0E}"/>
          </ac:spMkLst>
        </pc:spChg>
        <pc:spChg chg="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38" creationId="{1794C5B1-00A5-F901-E6C6-F7852DEB5426}"/>
          </ac:spMkLst>
        </pc:spChg>
        <pc:spChg chg="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42" creationId="{6AFB2AEA-3CF5-D5DD-EB8B-836A110E57AE}"/>
          </ac:spMkLst>
        </pc:spChg>
        <pc:spChg chg="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43" creationId="{CDFEA494-F994-B477-E78D-476653547AAB}"/>
          </ac:spMkLst>
        </pc:spChg>
        <pc:spChg chg="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44" creationId="{7F442EEC-19C3-D831-6BC5-AAC291867F2E}"/>
          </ac:spMkLst>
        </pc:spChg>
        <pc:spChg chg="mod">
          <ac:chgData name="jhwoo36@student.ubc.ca" userId="85df2514-6ddd-4730-b897-a097fdd5f299" providerId="ADAL" clId="{90B09FE8-D55E-5744-9E06-1BD215611974}" dt="2025-03-04T04:53:00.694" v="15465" actId="207"/>
          <ac:spMkLst>
            <pc:docMk/>
            <pc:sldMk cId="1628758600" sldId="337"/>
            <ac:spMk id="45" creationId="{777184BD-E8A0-D234-B0B7-9C69E4F242D5}"/>
          </ac:spMkLst>
        </pc:spChg>
        <pc:spChg chg="mod">
          <ac:chgData name="jhwoo36@student.ubc.ca" userId="85df2514-6ddd-4730-b897-a097fdd5f299" providerId="ADAL" clId="{90B09FE8-D55E-5744-9E06-1BD215611974}" dt="2025-03-04T04:53:00.694" v="15465" actId="207"/>
          <ac:spMkLst>
            <pc:docMk/>
            <pc:sldMk cId="1628758600" sldId="337"/>
            <ac:spMk id="46" creationId="{1D0C8D18-5303-09DC-36F0-93E07C2373AC}"/>
          </ac:spMkLst>
        </pc:spChg>
        <pc:spChg chg="mod">
          <ac:chgData name="jhwoo36@student.ubc.ca" userId="85df2514-6ddd-4730-b897-a097fdd5f299" providerId="ADAL" clId="{90B09FE8-D55E-5744-9E06-1BD215611974}" dt="2025-03-04T04:58:09.611" v="15622" actId="1076"/>
          <ac:spMkLst>
            <pc:docMk/>
            <pc:sldMk cId="1628758600" sldId="337"/>
            <ac:spMk id="47" creationId="{3E528830-B9C1-D985-C025-7A24BAA84989}"/>
          </ac:spMkLst>
        </pc:spChg>
        <pc:spChg chg="mod">
          <ac:chgData name="jhwoo36@student.ubc.ca" userId="85df2514-6ddd-4730-b897-a097fdd5f299" providerId="ADAL" clId="{90B09FE8-D55E-5744-9E06-1BD215611974}" dt="2025-03-04T04:53:06.687" v="15466" actId="207"/>
          <ac:spMkLst>
            <pc:docMk/>
            <pc:sldMk cId="1628758600" sldId="337"/>
            <ac:spMk id="48" creationId="{A774252C-1A4A-01F8-8E70-A81C04B3E591}"/>
          </ac:spMkLst>
        </pc:spChg>
        <pc:spChg chg="mod">
          <ac:chgData name="jhwoo36@student.ubc.ca" userId="85df2514-6ddd-4730-b897-a097fdd5f299" providerId="ADAL" clId="{90B09FE8-D55E-5744-9E06-1BD215611974}" dt="2025-03-04T04:58:09.611" v="15622" actId="1076"/>
          <ac:spMkLst>
            <pc:docMk/>
            <pc:sldMk cId="1628758600" sldId="337"/>
            <ac:spMk id="49" creationId="{5CB33E26-8151-0DC3-E231-2513F424C594}"/>
          </ac:spMkLst>
        </pc:spChg>
        <pc:spChg chg="mod">
          <ac:chgData name="jhwoo36@student.ubc.ca" userId="85df2514-6ddd-4730-b897-a097fdd5f299" providerId="ADAL" clId="{90B09FE8-D55E-5744-9E06-1BD215611974}" dt="2025-03-04T04:58:09.611" v="15622" actId="1076"/>
          <ac:spMkLst>
            <pc:docMk/>
            <pc:sldMk cId="1628758600" sldId="337"/>
            <ac:spMk id="50" creationId="{1A8735E6-5B41-0E8F-F3B6-B28DDFE9CCAE}"/>
          </ac:spMkLst>
        </pc:spChg>
        <pc:spChg chg="mod">
          <ac:chgData name="jhwoo36@student.ubc.ca" userId="85df2514-6ddd-4730-b897-a097fdd5f299" providerId="ADAL" clId="{90B09FE8-D55E-5744-9E06-1BD215611974}" dt="2025-03-04T04:58:09.611" v="15622" actId="1076"/>
          <ac:spMkLst>
            <pc:docMk/>
            <pc:sldMk cId="1628758600" sldId="337"/>
            <ac:spMk id="51" creationId="{28214E66-A50F-5125-08F6-EED0CA4E461B}"/>
          </ac:spMkLst>
        </pc:spChg>
        <pc:spChg chg="mod">
          <ac:chgData name="jhwoo36@student.ubc.ca" userId="85df2514-6ddd-4730-b897-a097fdd5f299" providerId="ADAL" clId="{90B09FE8-D55E-5744-9E06-1BD215611974}" dt="2025-03-04T04:58:09.611" v="15622" actId="1076"/>
          <ac:spMkLst>
            <pc:docMk/>
            <pc:sldMk cId="1628758600" sldId="337"/>
            <ac:spMk id="52" creationId="{719CAC68-94B3-2E59-2671-A74B895076BE}"/>
          </ac:spMkLst>
        </pc:spChg>
        <pc:spChg chg="mod">
          <ac:chgData name="jhwoo36@student.ubc.ca" userId="85df2514-6ddd-4730-b897-a097fdd5f299" providerId="ADAL" clId="{90B09FE8-D55E-5744-9E06-1BD215611974}" dt="2025-03-04T04:53:13.686" v="15467" actId="207"/>
          <ac:spMkLst>
            <pc:docMk/>
            <pc:sldMk cId="1628758600" sldId="337"/>
            <ac:spMk id="53" creationId="{78664487-FFF1-E15B-9A35-9333A48E7C8C}"/>
          </ac:spMkLst>
        </pc:spChg>
        <pc:spChg chg="add del 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54" creationId="{57D9D050-12C1-DD20-1311-87C9745580F0}"/>
          </ac:spMkLst>
        </pc:spChg>
        <pc:spChg chg="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55" creationId="{AB2D2BBD-3944-77FF-61A4-2A31756EE4C4}"/>
          </ac:spMkLst>
        </pc:spChg>
        <pc:spChg chg="add del mod">
          <ac:chgData name="jhwoo36@student.ubc.ca" userId="85df2514-6ddd-4730-b897-a097fdd5f299" providerId="ADAL" clId="{90B09FE8-D55E-5744-9E06-1BD215611974}" dt="2025-03-04T10:02:40.459" v="18635" actId="1076"/>
          <ac:spMkLst>
            <pc:docMk/>
            <pc:sldMk cId="1628758600" sldId="337"/>
            <ac:spMk id="56" creationId="{B4562CB3-E409-2292-6D9B-EB886C4389DF}"/>
          </ac:spMkLst>
        </pc:spChg>
        <pc:spChg chg="add mod">
          <ac:chgData name="jhwoo36@student.ubc.ca" userId="85df2514-6ddd-4730-b897-a097fdd5f299" providerId="ADAL" clId="{90B09FE8-D55E-5744-9E06-1BD215611974}" dt="2025-03-04T10:03:38.643" v="18645" actId="1076"/>
          <ac:spMkLst>
            <pc:docMk/>
            <pc:sldMk cId="1628758600" sldId="337"/>
            <ac:spMk id="71" creationId="{BFDD8B1B-1515-78E1-652B-9FE401E1DA18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72" creationId="{F0125EB1-ABE7-C6F5-584D-BE4F224F2D16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73" creationId="{D6C7F8E9-8147-5E0D-0618-A13DB60422F7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74" creationId="{CD7BCF6F-1669-E67D-53FC-7AC2481AF093}"/>
          </ac:spMkLst>
        </pc:spChg>
        <pc:spChg chg="mod">
          <ac:chgData name="jhwoo36@student.ubc.ca" userId="85df2514-6ddd-4730-b897-a097fdd5f299" providerId="ADAL" clId="{90B09FE8-D55E-5744-9E06-1BD215611974}" dt="2025-03-04T10:02:18.543" v="18631"/>
          <ac:spMkLst>
            <pc:docMk/>
            <pc:sldMk cId="1628758600" sldId="337"/>
            <ac:spMk id="75" creationId="{202EB0EA-E155-5187-7C71-1B60EB0C5C52}"/>
          </ac:spMkLst>
        </pc:spChg>
        <pc:grpChg chg="mod">
          <ac:chgData name="jhwoo36@student.ubc.ca" userId="85df2514-6ddd-4730-b897-a097fdd5f299" providerId="ADAL" clId="{90B09FE8-D55E-5744-9E06-1BD215611974}" dt="2025-03-04T10:03:33.152" v="18643" actId="1076"/>
          <ac:grpSpMkLst>
            <pc:docMk/>
            <pc:sldMk cId="1628758600" sldId="337"/>
            <ac:grpSpMk id="9" creationId="{26D5D851-C307-45E3-A095-EFF5BD856F9D}"/>
          </ac:grpSpMkLst>
        </pc:grpChg>
        <pc:cxnChg chg="add mod">
          <ac:chgData name="jhwoo36@student.ubc.ca" userId="85df2514-6ddd-4730-b897-a097fdd5f299" providerId="ADAL" clId="{90B09FE8-D55E-5744-9E06-1BD215611974}" dt="2025-03-04T05:00:32.826" v="15694" actId="14100"/>
          <ac:cxnSpMkLst>
            <pc:docMk/>
            <pc:sldMk cId="1628758600" sldId="337"/>
            <ac:cxnSpMk id="15" creationId="{ABBE4731-8887-EC48-A15B-2A6CA8B8DD88}"/>
          </ac:cxnSpMkLst>
        </pc:cxnChg>
        <pc:cxnChg chg="add mod">
          <ac:chgData name="jhwoo36@student.ubc.ca" userId="85df2514-6ddd-4730-b897-a097fdd5f299" providerId="ADAL" clId="{90B09FE8-D55E-5744-9E06-1BD215611974}" dt="2025-03-04T05:00:37.745" v="15695" actId="571"/>
          <ac:cxnSpMkLst>
            <pc:docMk/>
            <pc:sldMk cId="1628758600" sldId="337"/>
            <ac:cxnSpMk id="57" creationId="{2730CA14-B75C-5080-A1EF-5F56F3321354}"/>
          </ac:cxnSpMkLst>
        </pc:cxnChg>
        <pc:cxnChg chg="add mod">
          <ac:chgData name="jhwoo36@student.ubc.ca" userId="85df2514-6ddd-4730-b897-a097fdd5f299" providerId="ADAL" clId="{90B09FE8-D55E-5744-9E06-1BD215611974}" dt="2025-03-04T05:00:40.592" v="15696" actId="571"/>
          <ac:cxnSpMkLst>
            <pc:docMk/>
            <pc:sldMk cId="1628758600" sldId="337"/>
            <ac:cxnSpMk id="58" creationId="{ADA418A9-5198-5E50-D5B1-067066E6A2D2}"/>
          </ac:cxnSpMkLst>
        </pc:cxnChg>
        <pc:cxnChg chg="add mod">
          <ac:chgData name="jhwoo36@student.ubc.ca" userId="85df2514-6ddd-4730-b897-a097fdd5f299" providerId="ADAL" clId="{90B09FE8-D55E-5744-9E06-1BD215611974}" dt="2025-03-04T05:00:43.042" v="15697" actId="571"/>
          <ac:cxnSpMkLst>
            <pc:docMk/>
            <pc:sldMk cId="1628758600" sldId="337"/>
            <ac:cxnSpMk id="59" creationId="{9E695FDB-86BF-30BC-B3B2-35DE575A029F}"/>
          </ac:cxnSpMkLst>
        </pc:cxnChg>
        <pc:cxnChg chg="add mod">
          <ac:chgData name="jhwoo36@student.ubc.ca" userId="85df2514-6ddd-4730-b897-a097fdd5f299" providerId="ADAL" clId="{90B09FE8-D55E-5744-9E06-1BD215611974}" dt="2025-03-04T05:00:46.632" v="15698" actId="571"/>
          <ac:cxnSpMkLst>
            <pc:docMk/>
            <pc:sldMk cId="1628758600" sldId="337"/>
            <ac:cxnSpMk id="60" creationId="{9BF1D6A6-77BC-33BC-B78F-537757F8A70F}"/>
          </ac:cxnSpMkLst>
        </pc:cxnChg>
        <pc:cxnChg chg="add mod">
          <ac:chgData name="jhwoo36@student.ubc.ca" userId="85df2514-6ddd-4730-b897-a097fdd5f299" providerId="ADAL" clId="{90B09FE8-D55E-5744-9E06-1BD215611974}" dt="2025-03-04T05:00:49.519" v="15699" actId="571"/>
          <ac:cxnSpMkLst>
            <pc:docMk/>
            <pc:sldMk cId="1628758600" sldId="337"/>
            <ac:cxnSpMk id="61" creationId="{7E3DE9F2-8886-DDE4-D566-3F4904B8D67B}"/>
          </ac:cxnSpMkLst>
        </pc:cxnChg>
        <pc:cxnChg chg="add mod">
          <ac:chgData name="jhwoo36@student.ubc.ca" userId="85df2514-6ddd-4730-b897-a097fdd5f299" providerId="ADAL" clId="{90B09FE8-D55E-5744-9E06-1BD215611974}" dt="2025-03-04T05:00:52.305" v="15700" actId="571"/>
          <ac:cxnSpMkLst>
            <pc:docMk/>
            <pc:sldMk cId="1628758600" sldId="337"/>
            <ac:cxnSpMk id="62" creationId="{B73DAA43-69EA-698B-4FC7-2260619D75AE}"/>
          </ac:cxnSpMkLst>
        </pc:cxnChg>
        <pc:cxnChg chg="add mod">
          <ac:chgData name="jhwoo36@student.ubc.ca" userId="85df2514-6ddd-4730-b897-a097fdd5f299" providerId="ADAL" clId="{90B09FE8-D55E-5744-9E06-1BD215611974}" dt="2025-03-04T05:00:55.934" v="15701" actId="571"/>
          <ac:cxnSpMkLst>
            <pc:docMk/>
            <pc:sldMk cId="1628758600" sldId="337"/>
            <ac:cxnSpMk id="63" creationId="{6C05BCB9-54EB-C111-6A56-5025AF193B50}"/>
          </ac:cxnSpMkLst>
        </pc:cxnChg>
        <pc:cxnChg chg="add mod">
          <ac:chgData name="jhwoo36@student.ubc.ca" userId="85df2514-6ddd-4730-b897-a097fdd5f299" providerId="ADAL" clId="{90B09FE8-D55E-5744-9E06-1BD215611974}" dt="2025-03-04T05:00:59.302" v="15702" actId="571"/>
          <ac:cxnSpMkLst>
            <pc:docMk/>
            <pc:sldMk cId="1628758600" sldId="337"/>
            <ac:cxnSpMk id="64" creationId="{E7E5BFD3-B7E4-EB28-8C4B-8E0FCC7D9DD0}"/>
          </ac:cxnSpMkLst>
        </pc:cxnChg>
        <pc:cxnChg chg="add mod">
          <ac:chgData name="jhwoo36@student.ubc.ca" userId="85df2514-6ddd-4730-b897-a097fdd5f299" providerId="ADAL" clId="{90B09FE8-D55E-5744-9E06-1BD215611974}" dt="2025-03-04T05:01:02.523" v="15703" actId="571"/>
          <ac:cxnSpMkLst>
            <pc:docMk/>
            <pc:sldMk cId="1628758600" sldId="337"/>
            <ac:cxnSpMk id="65" creationId="{D937D767-209C-8871-6AB7-22BEF9864372}"/>
          </ac:cxnSpMkLst>
        </pc:cxnChg>
        <pc:cxnChg chg="add mod">
          <ac:chgData name="jhwoo36@student.ubc.ca" userId="85df2514-6ddd-4730-b897-a097fdd5f299" providerId="ADAL" clId="{90B09FE8-D55E-5744-9E06-1BD215611974}" dt="2025-03-04T05:01:12.728" v="15705" actId="1076"/>
          <ac:cxnSpMkLst>
            <pc:docMk/>
            <pc:sldMk cId="1628758600" sldId="337"/>
            <ac:cxnSpMk id="66" creationId="{4C10D7ED-E48E-B151-F766-F36C7C557546}"/>
          </ac:cxnSpMkLst>
        </pc:cxnChg>
        <pc:cxnChg chg="add mod">
          <ac:chgData name="jhwoo36@student.ubc.ca" userId="85df2514-6ddd-4730-b897-a097fdd5f299" providerId="ADAL" clId="{90B09FE8-D55E-5744-9E06-1BD215611974}" dt="2025-03-04T05:01:16.380" v="15706" actId="571"/>
          <ac:cxnSpMkLst>
            <pc:docMk/>
            <pc:sldMk cId="1628758600" sldId="337"/>
            <ac:cxnSpMk id="67" creationId="{C8FB82A2-ED84-9C9F-767B-81ADAC074ADD}"/>
          </ac:cxnSpMkLst>
        </pc:cxnChg>
        <pc:cxnChg chg="add mod">
          <ac:chgData name="jhwoo36@student.ubc.ca" userId="85df2514-6ddd-4730-b897-a097fdd5f299" providerId="ADAL" clId="{90B09FE8-D55E-5744-9E06-1BD215611974}" dt="2025-03-04T05:01:20.871" v="15707" actId="571"/>
          <ac:cxnSpMkLst>
            <pc:docMk/>
            <pc:sldMk cId="1628758600" sldId="337"/>
            <ac:cxnSpMk id="68" creationId="{5446CB41-7169-5168-A2CF-D1B0D29F7AC5}"/>
          </ac:cxnSpMkLst>
        </pc:cxnChg>
        <pc:cxnChg chg="add mod">
          <ac:chgData name="jhwoo36@student.ubc.ca" userId="85df2514-6ddd-4730-b897-a097fdd5f299" providerId="ADAL" clId="{90B09FE8-D55E-5744-9E06-1BD215611974}" dt="2025-03-04T05:01:26.393" v="15708" actId="571"/>
          <ac:cxnSpMkLst>
            <pc:docMk/>
            <pc:sldMk cId="1628758600" sldId="337"/>
            <ac:cxnSpMk id="69" creationId="{E367F0FF-43FF-69C9-E775-671CE1C000AD}"/>
          </ac:cxnSpMkLst>
        </pc:cxnChg>
        <pc:cxnChg chg="add mod">
          <ac:chgData name="jhwoo36@student.ubc.ca" userId="85df2514-6ddd-4730-b897-a097fdd5f299" providerId="ADAL" clId="{90B09FE8-D55E-5744-9E06-1BD215611974}" dt="2025-03-04T05:01:29.863" v="15709" actId="571"/>
          <ac:cxnSpMkLst>
            <pc:docMk/>
            <pc:sldMk cId="1628758600" sldId="337"/>
            <ac:cxnSpMk id="70" creationId="{6A23B1CA-EB3D-C0F2-31A9-CC767D3ED71E}"/>
          </ac:cxnSpMkLst>
        </pc:cxnChg>
        <pc:cxnChg chg="add mod">
          <ac:chgData name="jhwoo36@student.ubc.ca" userId="85df2514-6ddd-4730-b897-a097fdd5f299" providerId="ADAL" clId="{90B09FE8-D55E-5744-9E06-1BD215611974}" dt="2025-03-04T10:02:45.273" v="18636" actId="571"/>
          <ac:cxnSpMkLst>
            <pc:docMk/>
            <pc:sldMk cId="1628758600" sldId="337"/>
            <ac:cxnSpMk id="76" creationId="{B14205B0-0A85-7A30-DB3A-A3BE929A4532}"/>
          </ac:cxnSpMkLst>
        </pc:cxnChg>
      </pc:sldChg>
      <pc:sldChg chg="add del">
        <pc:chgData name="jhwoo36@student.ubc.ca" userId="85df2514-6ddd-4730-b897-a097fdd5f299" providerId="ADAL" clId="{90B09FE8-D55E-5744-9E06-1BD215611974}" dt="2025-03-04T04:54:48.447" v="15481"/>
        <pc:sldMkLst>
          <pc:docMk/>
          <pc:sldMk cId="1625340241" sldId="338"/>
        </pc:sldMkLst>
      </pc:sldChg>
      <pc:sldChg chg="addSp delSp modSp add mod delAnim modAnim modNotesTx">
        <pc:chgData name="jhwoo36@student.ubc.ca" userId="85df2514-6ddd-4730-b897-a097fdd5f299" providerId="ADAL" clId="{90B09FE8-D55E-5744-9E06-1BD215611974}" dt="2025-03-04T16:28:00.183" v="21430" actId="113"/>
        <pc:sldMkLst>
          <pc:docMk/>
          <pc:sldMk cId="2952052051" sldId="338"/>
        </pc:sldMkLst>
        <pc:spChg chg="mod">
          <ac:chgData name="jhwoo36@student.ubc.ca" userId="85df2514-6ddd-4730-b897-a097fdd5f299" providerId="ADAL" clId="{90B09FE8-D55E-5744-9E06-1BD215611974}" dt="2025-03-04T16:16:26.640" v="21283" actId="1076"/>
          <ac:spMkLst>
            <pc:docMk/>
            <pc:sldMk cId="2952052051" sldId="338"/>
            <ac:spMk id="2" creationId="{761A2B01-5EA6-CFB0-C517-DEEC205C419A}"/>
          </ac:spMkLst>
        </pc:spChg>
        <pc:spChg chg="add del mod">
          <ac:chgData name="jhwoo36@student.ubc.ca" userId="85df2514-6ddd-4730-b897-a097fdd5f299" providerId="ADAL" clId="{90B09FE8-D55E-5744-9E06-1BD215611974}" dt="2025-03-04T05:20:02.275" v="15911" actId="20577"/>
          <ac:spMkLst>
            <pc:docMk/>
            <pc:sldMk cId="2952052051" sldId="338"/>
            <ac:spMk id="6" creationId="{76496077-51A0-9718-8B96-9005DF05ED6A}"/>
          </ac:spMkLst>
        </pc:spChg>
        <pc:spChg chg="mod">
          <ac:chgData name="jhwoo36@student.ubc.ca" userId="85df2514-6ddd-4730-b897-a097fdd5f299" providerId="ADAL" clId="{90B09FE8-D55E-5744-9E06-1BD215611974}" dt="2025-03-04T05:30:00.615" v="15971" actId="20577"/>
          <ac:spMkLst>
            <pc:docMk/>
            <pc:sldMk cId="2952052051" sldId="338"/>
            <ac:spMk id="12" creationId="{851965FB-66F5-27E9-792A-C085B6242641}"/>
          </ac:spMkLst>
        </pc:spChg>
        <pc:spChg chg="add mod">
          <ac:chgData name="jhwoo36@student.ubc.ca" userId="85df2514-6ddd-4730-b897-a097fdd5f299" providerId="ADAL" clId="{90B09FE8-D55E-5744-9E06-1BD215611974}" dt="2025-03-04T05:26:02.561" v="15944" actId="20577"/>
          <ac:spMkLst>
            <pc:docMk/>
            <pc:sldMk cId="2952052051" sldId="338"/>
            <ac:spMk id="18" creationId="{89073E26-9BEE-7DD2-3650-4A75A2D146E6}"/>
          </ac:spMkLst>
        </pc:spChg>
        <pc:spChg chg="mod">
          <ac:chgData name="jhwoo36@student.ubc.ca" userId="85df2514-6ddd-4730-b897-a097fdd5f299" providerId="ADAL" clId="{90B09FE8-D55E-5744-9E06-1BD215611974}" dt="2025-03-04T05:30:07.135" v="15975" actId="20577"/>
          <ac:spMkLst>
            <pc:docMk/>
            <pc:sldMk cId="2952052051" sldId="338"/>
            <ac:spMk id="22" creationId="{EBF36C5D-561A-280A-7B2B-7AE5D2B0CFCC}"/>
          </ac:spMkLst>
        </pc:spChg>
        <pc:spChg chg="mod">
          <ac:chgData name="jhwoo36@student.ubc.ca" userId="85df2514-6ddd-4730-b897-a097fdd5f299" providerId="ADAL" clId="{90B09FE8-D55E-5744-9E06-1BD215611974}" dt="2025-03-04T05:30:11.006" v="15978" actId="20577"/>
          <ac:spMkLst>
            <pc:docMk/>
            <pc:sldMk cId="2952052051" sldId="338"/>
            <ac:spMk id="26" creationId="{0D0969E9-AEE9-5325-E05A-08B56983795F}"/>
          </ac:spMkLst>
        </pc:spChg>
        <pc:spChg chg="mod">
          <ac:chgData name="jhwoo36@student.ubc.ca" userId="85df2514-6ddd-4730-b897-a097fdd5f299" providerId="ADAL" clId="{90B09FE8-D55E-5744-9E06-1BD215611974}" dt="2025-03-04T05:20:08.965" v="15918" actId="20577"/>
          <ac:spMkLst>
            <pc:docMk/>
            <pc:sldMk cId="2952052051" sldId="338"/>
            <ac:spMk id="29" creationId="{17FDF31E-19B9-B694-ECD5-199F90A89559}"/>
          </ac:spMkLst>
        </pc:spChg>
        <pc:spChg chg="mod">
          <ac:chgData name="jhwoo36@student.ubc.ca" userId="85df2514-6ddd-4730-b897-a097fdd5f299" providerId="ADAL" clId="{90B09FE8-D55E-5744-9E06-1BD215611974}" dt="2025-03-04T05:30:03.243" v="15972" actId="20577"/>
          <ac:spMkLst>
            <pc:docMk/>
            <pc:sldMk cId="2952052051" sldId="338"/>
            <ac:spMk id="31" creationId="{483876E9-A173-25BB-58CE-8C699627F034}"/>
          </ac:spMkLst>
        </pc:spChg>
        <pc:spChg chg="add mod">
          <ac:chgData name="jhwoo36@student.ubc.ca" userId="85df2514-6ddd-4730-b897-a097fdd5f299" providerId="ADAL" clId="{90B09FE8-D55E-5744-9E06-1BD215611974}" dt="2025-03-04T05:28:22.752" v="15956" actId="207"/>
          <ac:spMkLst>
            <pc:docMk/>
            <pc:sldMk cId="2952052051" sldId="338"/>
            <ac:spMk id="34" creationId="{25D0B282-40B0-DCF2-3E62-FB072EB3775A}"/>
          </ac:spMkLst>
        </pc:spChg>
        <pc:spChg chg="add mod">
          <ac:chgData name="jhwoo36@student.ubc.ca" userId="85df2514-6ddd-4730-b897-a097fdd5f299" providerId="ADAL" clId="{90B09FE8-D55E-5744-9E06-1BD215611974}" dt="2025-03-04T16:20:22.569" v="21361" actId="1076"/>
          <ac:spMkLst>
            <pc:docMk/>
            <pc:sldMk cId="2952052051" sldId="338"/>
            <ac:spMk id="35" creationId="{0C286FEF-8795-14DE-4226-EBB58C90CEAC}"/>
          </ac:spMkLst>
        </pc:spChg>
        <pc:spChg chg="add mod">
          <ac:chgData name="jhwoo36@student.ubc.ca" userId="85df2514-6ddd-4730-b897-a097fdd5f299" providerId="ADAL" clId="{90B09FE8-D55E-5744-9E06-1BD215611974}" dt="2025-03-04T16:25:42.771" v="21392" actId="1076"/>
          <ac:spMkLst>
            <pc:docMk/>
            <pc:sldMk cId="2952052051" sldId="338"/>
            <ac:spMk id="36" creationId="{645CDB77-09BF-13F7-D869-7D3AA069CF75}"/>
          </ac:spMkLst>
        </pc:spChg>
        <pc:spChg chg="add mod">
          <ac:chgData name="jhwoo36@student.ubc.ca" userId="85df2514-6ddd-4730-b897-a097fdd5f299" providerId="ADAL" clId="{90B09FE8-D55E-5744-9E06-1BD215611974}" dt="2025-03-04T05:28:33.725" v="15959" actId="20577"/>
          <ac:spMkLst>
            <pc:docMk/>
            <pc:sldMk cId="2952052051" sldId="338"/>
            <ac:spMk id="39" creationId="{EB301FF3-2C2C-8D4E-05BE-D76073F1BFB8}"/>
          </ac:spMkLst>
        </pc:spChg>
        <pc:spChg chg="add mod">
          <ac:chgData name="jhwoo36@student.ubc.ca" userId="85df2514-6ddd-4730-b897-a097fdd5f299" providerId="ADAL" clId="{90B09FE8-D55E-5744-9E06-1BD215611974}" dt="2025-03-04T05:29:10.178" v="15964" actId="207"/>
          <ac:spMkLst>
            <pc:docMk/>
            <pc:sldMk cId="2952052051" sldId="338"/>
            <ac:spMk id="41" creationId="{2355BFA0-0B48-1D83-3BC7-E71234AEFE57}"/>
          </ac:spMkLst>
        </pc:spChg>
        <pc:spChg chg="add mod">
          <ac:chgData name="jhwoo36@student.ubc.ca" userId="85df2514-6ddd-4730-b897-a097fdd5f299" providerId="ADAL" clId="{90B09FE8-D55E-5744-9E06-1BD215611974}" dt="2025-03-04T16:17:13.475" v="21314"/>
          <ac:spMkLst>
            <pc:docMk/>
            <pc:sldMk cId="2952052051" sldId="338"/>
            <ac:spMk id="42" creationId="{B0F9CDFF-7A03-6303-35DA-6D05EC2A65D5}"/>
          </ac:spMkLst>
        </pc:spChg>
        <pc:spChg chg="mod">
          <ac:chgData name="jhwoo36@student.ubc.ca" userId="85df2514-6ddd-4730-b897-a097fdd5f299" providerId="ADAL" clId="{90B09FE8-D55E-5744-9E06-1BD215611974}" dt="2025-03-04T16:17:45.098" v="21322" actId="20577"/>
          <ac:spMkLst>
            <pc:docMk/>
            <pc:sldMk cId="2952052051" sldId="338"/>
            <ac:spMk id="49" creationId="{763ED3E2-3798-17F5-30BB-9B45CE65A8A5}"/>
          </ac:spMkLst>
        </pc:spChg>
        <pc:spChg chg="mod">
          <ac:chgData name="jhwoo36@student.ubc.ca" userId="85df2514-6ddd-4730-b897-a097fdd5f299" providerId="ADAL" clId="{90B09FE8-D55E-5744-9E06-1BD215611974}" dt="2025-03-04T16:17:48.301" v="21326" actId="20577"/>
          <ac:spMkLst>
            <pc:docMk/>
            <pc:sldMk cId="2952052051" sldId="338"/>
            <ac:spMk id="50" creationId="{B646039A-F633-FCFC-B450-9553750E95B9}"/>
          </ac:spMkLst>
        </pc:spChg>
        <pc:spChg chg="mod">
          <ac:chgData name="jhwoo36@student.ubc.ca" userId="85df2514-6ddd-4730-b897-a097fdd5f299" providerId="ADAL" clId="{90B09FE8-D55E-5744-9E06-1BD215611974}" dt="2025-03-04T05:27:00.003" v="15947" actId="207"/>
          <ac:spMkLst>
            <pc:docMk/>
            <pc:sldMk cId="2952052051" sldId="338"/>
            <ac:spMk id="52" creationId="{1C2D3E4E-5F04-088C-8375-9BF222F1B193}"/>
          </ac:spMkLst>
        </pc:spChg>
        <pc:spChg chg="mod">
          <ac:chgData name="jhwoo36@student.ubc.ca" userId="85df2514-6ddd-4730-b897-a097fdd5f299" providerId="ADAL" clId="{90B09FE8-D55E-5744-9E06-1BD215611974}" dt="2025-03-04T05:29:57.527" v="15969" actId="20577"/>
          <ac:spMkLst>
            <pc:docMk/>
            <pc:sldMk cId="2952052051" sldId="338"/>
            <ac:spMk id="66" creationId="{89DC4267-A213-9E05-9967-96F5D191BE16}"/>
          </ac:spMkLst>
        </pc:spChg>
        <pc:cxnChg chg="mod">
          <ac:chgData name="jhwoo36@student.ubc.ca" userId="85df2514-6ddd-4730-b897-a097fdd5f299" providerId="ADAL" clId="{90B09FE8-D55E-5744-9E06-1BD215611974}" dt="2025-03-04T05:27:17.774" v="15950" actId="14100"/>
          <ac:cxnSpMkLst>
            <pc:docMk/>
            <pc:sldMk cId="2952052051" sldId="338"/>
            <ac:cxnSpMk id="60" creationId="{855302D5-0AA8-2064-EE51-273485B7C1E4}"/>
          </ac:cxnSpMkLst>
        </pc:cxnChg>
      </pc:sldChg>
      <pc:sldChg chg="modSp add del mod">
        <pc:chgData name="jhwoo36@student.ubc.ca" userId="85df2514-6ddd-4730-b897-a097fdd5f299" providerId="ADAL" clId="{90B09FE8-D55E-5744-9E06-1BD215611974}" dt="2025-03-04T06:22:45.900" v="16822" actId="2696"/>
        <pc:sldMkLst>
          <pc:docMk/>
          <pc:sldMk cId="634445016" sldId="339"/>
        </pc:sldMkLst>
      </pc:sldChg>
      <pc:sldChg chg="addSp delSp modSp add mod addAnim delAnim modAnim modShow modNotesTx">
        <pc:chgData name="jhwoo36@student.ubc.ca" userId="85df2514-6ddd-4730-b897-a097fdd5f299" providerId="ADAL" clId="{90B09FE8-D55E-5744-9E06-1BD215611974}" dt="2025-03-04T21:17:38.232" v="24977" actId="20577"/>
        <pc:sldMkLst>
          <pc:docMk/>
          <pc:sldMk cId="3749722571" sldId="340"/>
        </pc:sldMkLst>
        <pc:spChg chg="mod">
          <ac:chgData name="jhwoo36@student.ubc.ca" userId="85df2514-6ddd-4730-b897-a097fdd5f299" providerId="ADAL" clId="{90B09FE8-D55E-5744-9E06-1BD215611974}" dt="2025-03-04T16:19:50.464" v="21360"/>
          <ac:spMkLst>
            <pc:docMk/>
            <pc:sldMk cId="3749722571" sldId="340"/>
            <ac:spMk id="2" creationId="{20C361C8-B5EC-81CE-F36B-F0CC8AEE022E}"/>
          </ac:spMkLst>
        </pc:spChg>
        <pc:spChg chg="add mod">
          <ac:chgData name="jhwoo36@student.ubc.ca" userId="85df2514-6ddd-4730-b897-a097fdd5f299" providerId="ADAL" clId="{90B09FE8-D55E-5744-9E06-1BD215611974}" dt="2025-03-04T16:36:26.010" v="21517"/>
          <ac:spMkLst>
            <pc:docMk/>
            <pc:sldMk cId="3749722571" sldId="340"/>
            <ac:spMk id="3" creationId="{2481B1A6-3003-9DBC-586F-2FAB0C6AFA31}"/>
          </ac:spMkLst>
        </pc:spChg>
        <pc:spChg chg="add mod">
          <ac:chgData name="jhwoo36@student.ubc.ca" userId="85df2514-6ddd-4730-b897-a097fdd5f299" providerId="ADAL" clId="{90B09FE8-D55E-5744-9E06-1BD215611974}" dt="2025-03-04T05:58:34.059" v="16467" actId="208"/>
          <ac:spMkLst>
            <pc:docMk/>
            <pc:sldMk cId="3749722571" sldId="340"/>
            <ac:spMk id="15" creationId="{E476102C-2939-E2FD-9738-E2CB4C8C7EAF}"/>
          </ac:spMkLst>
        </pc:spChg>
        <pc:spChg chg="add mod">
          <ac:chgData name="jhwoo36@student.ubc.ca" userId="85df2514-6ddd-4730-b897-a097fdd5f299" providerId="ADAL" clId="{90B09FE8-D55E-5744-9E06-1BD215611974}" dt="2025-03-04T05:58:24.320" v="16465" actId="208"/>
          <ac:spMkLst>
            <pc:docMk/>
            <pc:sldMk cId="3749722571" sldId="340"/>
            <ac:spMk id="16" creationId="{A29B9819-0DDF-70E8-973E-87C0C2F9C2A2}"/>
          </ac:spMkLst>
        </pc:spChg>
        <pc:spChg chg="add mod">
          <ac:chgData name="jhwoo36@student.ubc.ca" userId="85df2514-6ddd-4730-b897-a097fdd5f299" providerId="ADAL" clId="{90B09FE8-D55E-5744-9E06-1BD215611974}" dt="2025-03-04T05:58:38.928" v="16468" actId="208"/>
          <ac:spMkLst>
            <pc:docMk/>
            <pc:sldMk cId="3749722571" sldId="340"/>
            <ac:spMk id="17" creationId="{3A41FB4C-1525-E86F-76FF-95C194630712}"/>
          </ac:spMkLst>
        </pc:spChg>
        <pc:spChg chg="add mod">
          <ac:chgData name="jhwoo36@student.ubc.ca" userId="85df2514-6ddd-4730-b897-a097fdd5f299" providerId="ADAL" clId="{90B09FE8-D55E-5744-9E06-1BD215611974}" dt="2025-03-04T05:58:38.928" v="16468" actId="208"/>
          <ac:spMkLst>
            <pc:docMk/>
            <pc:sldMk cId="3749722571" sldId="340"/>
            <ac:spMk id="19" creationId="{8EEFEF7D-1D81-3F50-B5BB-B405589B4896}"/>
          </ac:spMkLst>
        </pc:spChg>
        <pc:spChg chg="add mod">
          <ac:chgData name="jhwoo36@student.ubc.ca" userId="85df2514-6ddd-4730-b897-a097fdd5f299" providerId="ADAL" clId="{90B09FE8-D55E-5744-9E06-1BD215611974}" dt="2025-03-04T05:47:21.611" v="16340" actId="208"/>
          <ac:spMkLst>
            <pc:docMk/>
            <pc:sldMk cId="3749722571" sldId="340"/>
            <ac:spMk id="21" creationId="{FE0DED63-2DC8-8582-CFA5-C4ADDF536B7D}"/>
          </ac:spMkLst>
        </pc:spChg>
        <pc:spChg chg="add mod">
          <ac:chgData name="jhwoo36@student.ubc.ca" userId="85df2514-6ddd-4730-b897-a097fdd5f299" providerId="ADAL" clId="{90B09FE8-D55E-5744-9E06-1BD215611974}" dt="2025-03-04T16:32:51.544" v="21477" actId="20577"/>
          <ac:spMkLst>
            <pc:docMk/>
            <pc:sldMk cId="3749722571" sldId="340"/>
            <ac:spMk id="32" creationId="{BB57C114-86AD-B95A-FBDD-DF8EB864F982}"/>
          </ac:spMkLst>
        </pc:spChg>
        <pc:spChg chg="mod">
          <ac:chgData name="jhwoo36@student.ubc.ca" userId="85df2514-6ddd-4730-b897-a097fdd5f299" providerId="ADAL" clId="{90B09FE8-D55E-5744-9E06-1BD215611974}" dt="2025-03-04T05:31:58.563" v="15999" actId="207"/>
          <ac:spMkLst>
            <pc:docMk/>
            <pc:sldMk cId="3749722571" sldId="340"/>
            <ac:spMk id="35" creationId="{14E5F5C0-05DC-10AB-B67E-7842F41DC803}"/>
          </ac:spMkLst>
        </pc:spChg>
        <pc:spChg chg="mod">
          <ac:chgData name="jhwoo36@student.ubc.ca" userId="85df2514-6ddd-4730-b897-a097fdd5f299" providerId="ADAL" clId="{90B09FE8-D55E-5744-9E06-1BD215611974}" dt="2025-03-04T05:31:20.094" v="15990" actId="207"/>
          <ac:spMkLst>
            <pc:docMk/>
            <pc:sldMk cId="3749722571" sldId="340"/>
            <ac:spMk id="39" creationId="{6E076A9A-149B-23BA-CA22-9488FFF47ABA}"/>
          </ac:spMkLst>
        </pc:spChg>
        <pc:spChg chg="mod">
          <ac:chgData name="jhwoo36@student.ubc.ca" userId="85df2514-6ddd-4730-b897-a097fdd5f299" providerId="ADAL" clId="{90B09FE8-D55E-5744-9E06-1BD215611974}" dt="2025-03-04T05:31:20.094" v="15990" actId="207"/>
          <ac:spMkLst>
            <pc:docMk/>
            <pc:sldMk cId="3749722571" sldId="340"/>
            <ac:spMk id="41" creationId="{4A74EEE7-C8C7-BD77-247C-B101E65B81F3}"/>
          </ac:spMkLst>
        </pc:spChg>
        <pc:spChg chg="mod">
          <ac:chgData name="jhwoo36@student.ubc.ca" userId="85df2514-6ddd-4730-b897-a097fdd5f299" providerId="ADAL" clId="{90B09FE8-D55E-5744-9E06-1BD215611974}" dt="2025-03-04T21:17:34.762" v="24973" actId="20577"/>
          <ac:spMkLst>
            <pc:docMk/>
            <pc:sldMk cId="3749722571" sldId="340"/>
            <ac:spMk id="49" creationId="{C5B08B96-34A1-EB18-5223-8E8A12C62435}"/>
          </ac:spMkLst>
        </pc:spChg>
        <pc:spChg chg="mod">
          <ac:chgData name="jhwoo36@student.ubc.ca" userId="85df2514-6ddd-4730-b897-a097fdd5f299" providerId="ADAL" clId="{90B09FE8-D55E-5744-9E06-1BD215611974}" dt="2025-03-04T21:17:38.232" v="24977" actId="20577"/>
          <ac:spMkLst>
            <pc:docMk/>
            <pc:sldMk cId="3749722571" sldId="340"/>
            <ac:spMk id="50" creationId="{465BB8DB-C627-015A-3733-EA2348A5A5DD}"/>
          </ac:spMkLst>
        </pc:spChg>
        <pc:spChg chg="mod">
          <ac:chgData name="jhwoo36@student.ubc.ca" userId="85df2514-6ddd-4730-b897-a097fdd5f299" providerId="ADAL" clId="{90B09FE8-D55E-5744-9E06-1BD215611974}" dt="2025-03-04T05:30:25.599" v="15981" actId="20577"/>
          <ac:spMkLst>
            <pc:docMk/>
            <pc:sldMk cId="3749722571" sldId="340"/>
            <ac:spMk id="52" creationId="{E1E21276-CF91-F56C-8E48-9E014C1E86CB}"/>
          </ac:spMkLst>
        </pc:spChg>
        <pc:cxnChg chg="mod">
          <ac:chgData name="jhwoo36@student.ubc.ca" userId="85df2514-6ddd-4730-b897-a097fdd5f299" providerId="ADAL" clId="{90B09FE8-D55E-5744-9E06-1BD215611974}" dt="2025-03-04T05:31:08.100" v="15988" actId="14100"/>
          <ac:cxnSpMkLst>
            <pc:docMk/>
            <pc:sldMk cId="3749722571" sldId="340"/>
            <ac:cxnSpMk id="60" creationId="{46F27BBF-62FB-DCCA-3D7C-68E1B51673C0}"/>
          </ac:cxnSpMkLst>
        </pc:cxnChg>
        <pc:cxnChg chg="mod">
          <ac:chgData name="jhwoo36@student.ubc.ca" userId="85df2514-6ddd-4730-b897-a097fdd5f299" providerId="ADAL" clId="{90B09FE8-D55E-5744-9E06-1BD215611974}" dt="2025-03-04T05:30:59.211" v="15986" actId="14100"/>
          <ac:cxnSpMkLst>
            <pc:docMk/>
            <pc:sldMk cId="3749722571" sldId="340"/>
            <ac:cxnSpMk id="62" creationId="{17FDCBF1-C2AC-389A-7FC9-F44D8F408C9C}"/>
          </ac:cxnSpMkLst>
        </pc:cxnChg>
      </pc:sldChg>
      <pc:sldChg chg="addSp delSp modSp add mod addAnim delAnim modAnim modNotesTx">
        <pc:chgData name="jhwoo36@student.ubc.ca" userId="85df2514-6ddd-4730-b897-a097fdd5f299" providerId="ADAL" clId="{90B09FE8-D55E-5744-9E06-1BD215611974}" dt="2025-03-04T21:55:23.115" v="24998" actId="20577"/>
        <pc:sldMkLst>
          <pc:docMk/>
          <pc:sldMk cId="3436460161" sldId="341"/>
        </pc:sldMkLst>
        <pc:spChg chg="mod">
          <ac:chgData name="jhwoo36@student.ubc.ca" userId="85df2514-6ddd-4730-b897-a097fdd5f299" providerId="ADAL" clId="{90B09FE8-D55E-5744-9E06-1BD215611974}" dt="2025-03-04T06:06:52.684" v="16580" actId="1076"/>
          <ac:spMkLst>
            <pc:docMk/>
            <pc:sldMk cId="3436460161" sldId="341"/>
            <ac:spMk id="2" creationId="{DD5851BA-A597-1820-6E04-B74CB004AD2E}"/>
          </ac:spMkLst>
        </pc:spChg>
        <pc:spChg chg="add mod">
          <ac:chgData name="jhwoo36@student.ubc.ca" userId="85df2514-6ddd-4730-b897-a097fdd5f299" providerId="ADAL" clId="{90B09FE8-D55E-5744-9E06-1BD215611974}" dt="2025-03-04T06:07:05.249" v="16582" actId="1076"/>
          <ac:spMkLst>
            <pc:docMk/>
            <pc:sldMk cId="3436460161" sldId="341"/>
            <ac:spMk id="3" creationId="{D58501F8-B796-9103-A780-DC70D7C0DE48}"/>
          </ac:spMkLst>
        </pc:spChg>
        <pc:spChg chg="mod">
          <ac:chgData name="jhwoo36@student.ubc.ca" userId="85df2514-6ddd-4730-b897-a097fdd5f299" providerId="ADAL" clId="{90B09FE8-D55E-5744-9E06-1BD215611974}" dt="2025-03-04T06:06:13.668" v="16574" actId="1076"/>
          <ac:spMkLst>
            <pc:docMk/>
            <pc:sldMk cId="3436460161" sldId="341"/>
            <ac:spMk id="6" creationId="{E47C4F9B-D478-1C52-F131-D8DF879D3C7D}"/>
          </ac:spMkLst>
        </pc:spChg>
        <pc:spChg chg="mod">
          <ac:chgData name="jhwoo36@student.ubc.ca" userId="85df2514-6ddd-4730-b897-a097fdd5f299" providerId="ADAL" clId="{90B09FE8-D55E-5744-9E06-1BD215611974}" dt="2025-03-04T06:07:02.209" v="16581" actId="1076"/>
          <ac:spMkLst>
            <pc:docMk/>
            <pc:sldMk cId="3436460161" sldId="341"/>
            <ac:spMk id="7" creationId="{E2412600-2532-69EB-9D63-F008129CC8E7}"/>
          </ac:spMkLst>
        </pc:spChg>
        <pc:spChg chg="mod">
          <ac:chgData name="jhwoo36@student.ubc.ca" userId="85df2514-6ddd-4730-b897-a097fdd5f299" providerId="ADAL" clId="{90B09FE8-D55E-5744-9E06-1BD215611974}" dt="2025-03-04T06:07:02.209" v="16581" actId="1076"/>
          <ac:spMkLst>
            <pc:docMk/>
            <pc:sldMk cId="3436460161" sldId="341"/>
            <ac:spMk id="8" creationId="{10AF18A4-04D8-1490-956F-744203094F1C}"/>
          </ac:spMkLst>
        </pc:spChg>
        <pc:spChg chg="mod">
          <ac:chgData name="jhwoo36@student.ubc.ca" userId="85df2514-6ddd-4730-b897-a097fdd5f299" providerId="ADAL" clId="{90B09FE8-D55E-5744-9E06-1BD215611974}" dt="2025-03-04T06:06:13.668" v="16574" actId="1076"/>
          <ac:spMkLst>
            <pc:docMk/>
            <pc:sldMk cId="3436460161" sldId="341"/>
            <ac:spMk id="9" creationId="{EA0D3B70-828B-26FC-82F2-CB3549B1D3C4}"/>
          </ac:spMkLst>
        </pc:spChg>
        <pc:spChg chg="add mod">
          <ac:chgData name="jhwoo36@student.ubc.ca" userId="85df2514-6ddd-4730-b897-a097fdd5f299" providerId="ADAL" clId="{90B09FE8-D55E-5744-9E06-1BD215611974}" dt="2025-03-04T16:36:30.372" v="21519"/>
          <ac:spMkLst>
            <pc:docMk/>
            <pc:sldMk cId="3436460161" sldId="341"/>
            <ac:spMk id="10" creationId="{346960B5-4681-16B0-D0CC-65F6FA204957}"/>
          </ac:spMkLst>
        </pc:spChg>
        <pc:spChg chg="mod">
          <ac:chgData name="jhwoo36@student.ubc.ca" userId="85df2514-6ddd-4730-b897-a097fdd5f299" providerId="ADAL" clId="{90B09FE8-D55E-5744-9E06-1BD215611974}" dt="2025-03-04T06:06:13.668" v="16574" actId="1076"/>
          <ac:spMkLst>
            <pc:docMk/>
            <pc:sldMk cId="3436460161" sldId="341"/>
            <ac:spMk id="11" creationId="{A34F8E3F-454F-80F3-6244-87513C02A7B9}"/>
          </ac:spMkLst>
        </pc:spChg>
        <pc:spChg chg="mod">
          <ac:chgData name="jhwoo36@student.ubc.ca" userId="85df2514-6ddd-4730-b897-a097fdd5f299" providerId="ADAL" clId="{90B09FE8-D55E-5744-9E06-1BD215611974}" dt="2025-03-04T06:06:13.668" v="16574" actId="1076"/>
          <ac:spMkLst>
            <pc:docMk/>
            <pc:sldMk cId="3436460161" sldId="341"/>
            <ac:spMk id="13" creationId="{AF903628-7A6D-6D87-F79B-08BBD8F7F797}"/>
          </ac:spMkLst>
        </pc:spChg>
        <pc:spChg chg="add mod">
          <ac:chgData name="jhwoo36@student.ubc.ca" userId="85df2514-6ddd-4730-b897-a097fdd5f299" providerId="ADAL" clId="{90B09FE8-D55E-5744-9E06-1BD215611974}" dt="2025-03-04T16:53:12.766" v="21829" actId="207"/>
          <ac:spMkLst>
            <pc:docMk/>
            <pc:sldMk cId="3436460161" sldId="341"/>
            <ac:spMk id="14" creationId="{5480C69F-3C01-3B3D-A5B4-083C313798AC}"/>
          </ac:spMkLst>
        </pc:spChg>
        <pc:spChg chg="mod">
          <ac:chgData name="jhwoo36@student.ubc.ca" userId="85df2514-6ddd-4730-b897-a097fdd5f299" providerId="ADAL" clId="{90B09FE8-D55E-5744-9E06-1BD215611974}" dt="2025-03-04T06:10:26.969" v="16622" actId="208"/>
          <ac:spMkLst>
            <pc:docMk/>
            <pc:sldMk cId="3436460161" sldId="341"/>
            <ac:spMk id="17" creationId="{4EE466FD-9BA0-16D6-38C0-9CC7D4AC608F}"/>
          </ac:spMkLst>
        </pc:spChg>
        <pc:spChg chg="mod">
          <ac:chgData name="jhwoo36@student.ubc.ca" userId="85df2514-6ddd-4730-b897-a097fdd5f299" providerId="ADAL" clId="{90B09FE8-D55E-5744-9E06-1BD215611974}" dt="2025-03-04T06:02:55.565" v="16535" actId="1076"/>
          <ac:spMkLst>
            <pc:docMk/>
            <pc:sldMk cId="3436460161" sldId="341"/>
            <ac:spMk id="18" creationId="{68B97B58-7D4A-D55C-F040-EA94C8586135}"/>
          </ac:spMkLst>
        </pc:spChg>
        <pc:spChg chg="mod">
          <ac:chgData name="jhwoo36@student.ubc.ca" userId="85df2514-6ddd-4730-b897-a097fdd5f299" providerId="ADAL" clId="{90B09FE8-D55E-5744-9E06-1BD215611974}" dt="2025-03-04T06:10:26.969" v="16622" actId="208"/>
          <ac:spMkLst>
            <pc:docMk/>
            <pc:sldMk cId="3436460161" sldId="341"/>
            <ac:spMk id="19" creationId="{372E88DE-F060-8C51-3B43-3E982B20A178}"/>
          </ac:spMkLst>
        </pc:spChg>
        <pc:spChg chg="add mod">
          <ac:chgData name="jhwoo36@student.ubc.ca" userId="85df2514-6ddd-4730-b897-a097fdd5f299" providerId="ADAL" clId="{90B09FE8-D55E-5744-9E06-1BD215611974}" dt="2025-03-04T06:07:02.209" v="16581" actId="1076"/>
          <ac:spMkLst>
            <pc:docMk/>
            <pc:sldMk cId="3436460161" sldId="341"/>
            <ac:spMk id="20" creationId="{4704E919-8335-B2D2-6E82-3FE6BF35F81C}"/>
          </ac:spMkLst>
        </pc:spChg>
        <pc:spChg chg="add mod">
          <ac:chgData name="jhwoo36@student.ubc.ca" userId="85df2514-6ddd-4730-b897-a097fdd5f299" providerId="ADAL" clId="{90B09FE8-D55E-5744-9E06-1BD215611974}" dt="2025-03-04T06:08:59.467" v="16606" actId="1076"/>
          <ac:spMkLst>
            <pc:docMk/>
            <pc:sldMk cId="3436460161" sldId="341"/>
            <ac:spMk id="21" creationId="{505E65EF-DD25-7B9F-D94A-7807F1E9D641}"/>
          </ac:spMkLst>
        </pc:spChg>
        <pc:spChg chg="mod">
          <ac:chgData name="jhwoo36@student.ubc.ca" userId="85df2514-6ddd-4730-b897-a097fdd5f299" providerId="ADAL" clId="{90B09FE8-D55E-5744-9E06-1BD215611974}" dt="2025-03-04T06:06:13.668" v="16574" actId="1076"/>
          <ac:spMkLst>
            <pc:docMk/>
            <pc:sldMk cId="3436460161" sldId="341"/>
            <ac:spMk id="22" creationId="{7C877D86-BFAB-5F17-4F8F-DB1D08D13B6F}"/>
          </ac:spMkLst>
        </pc:spChg>
        <pc:spChg chg="mod">
          <ac:chgData name="jhwoo36@student.ubc.ca" userId="85df2514-6ddd-4730-b897-a097fdd5f299" providerId="ADAL" clId="{90B09FE8-D55E-5744-9E06-1BD215611974}" dt="2025-03-04T06:02:55.565" v="16535" actId="1076"/>
          <ac:spMkLst>
            <pc:docMk/>
            <pc:sldMk cId="3436460161" sldId="341"/>
            <ac:spMk id="24" creationId="{92B7E5B7-BE08-A4C3-8DC0-A9456F8DA370}"/>
          </ac:spMkLst>
        </pc:spChg>
        <pc:spChg chg="mod">
          <ac:chgData name="jhwoo36@student.ubc.ca" userId="85df2514-6ddd-4730-b897-a097fdd5f299" providerId="ADAL" clId="{90B09FE8-D55E-5744-9E06-1BD215611974}" dt="2025-03-04T06:02:55.565" v="16535" actId="1076"/>
          <ac:spMkLst>
            <pc:docMk/>
            <pc:sldMk cId="3436460161" sldId="341"/>
            <ac:spMk id="25" creationId="{A00CA614-028F-BC67-9B68-9F861D97B04C}"/>
          </ac:spMkLst>
        </pc:spChg>
        <pc:spChg chg="mod">
          <ac:chgData name="jhwoo36@student.ubc.ca" userId="85df2514-6ddd-4730-b897-a097fdd5f299" providerId="ADAL" clId="{90B09FE8-D55E-5744-9E06-1BD215611974}" dt="2025-03-04T06:07:02.209" v="16581" actId="1076"/>
          <ac:spMkLst>
            <pc:docMk/>
            <pc:sldMk cId="3436460161" sldId="341"/>
            <ac:spMk id="26" creationId="{301BD9B2-FDA8-0C40-B4F8-381FF3F28306}"/>
          </ac:spMkLst>
        </pc:spChg>
        <pc:spChg chg="mod">
          <ac:chgData name="jhwoo36@student.ubc.ca" userId="85df2514-6ddd-4730-b897-a097fdd5f299" providerId="ADAL" clId="{90B09FE8-D55E-5744-9E06-1BD215611974}" dt="2025-03-04T06:02:55.565" v="16535" actId="1076"/>
          <ac:spMkLst>
            <pc:docMk/>
            <pc:sldMk cId="3436460161" sldId="341"/>
            <ac:spMk id="28" creationId="{43F8E608-CF8A-A40B-249D-836BAEAC0DE3}"/>
          </ac:spMkLst>
        </pc:spChg>
        <pc:spChg chg="mod">
          <ac:chgData name="jhwoo36@student.ubc.ca" userId="85df2514-6ddd-4730-b897-a097fdd5f299" providerId="ADAL" clId="{90B09FE8-D55E-5744-9E06-1BD215611974}" dt="2025-03-04T06:02:55.565" v="16535" actId="1076"/>
          <ac:spMkLst>
            <pc:docMk/>
            <pc:sldMk cId="3436460161" sldId="341"/>
            <ac:spMk id="30" creationId="{3C7AD605-0F70-F6FC-B5F4-3F91670AE426}"/>
          </ac:spMkLst>
        </pc:spChg>
        <pc:spChg chg="mod">
          <ac:chgData name="jhwoo36@student.ubc.ca" userId="85df2514-6ddd-4730-b897-a097fdd5f299" providerId="ADAL" clId="{90B09FE8-D55E-5744-9E06-1BD215611974}" dt="2025-03-04T06:02:55.565" v="16535" actId="1076"/>
          <ac:spMkLst>
            <pc:docMk/>
            <pc:sldMk cId="3436460161" sldId="341"/>
            <ac:spMk id="31" creationId="{07E2C590-6EAB-2910-56CE-5006FEE4DDA6}"/>
          </ac:spMkLst>
        </pc:spChg>
        <pc:spChg chg="add mod">
          <ac:chgData name="jhwoo36@student.ubc.ca" userId="85df2514-6ddd-4730-b897-a097fdd5f299" providerId="ADAL" clId="{90B09FE8-D55E-5744-9E06-1BD215611974}" dt="2025-03-04T06:09:21.806" v="16609" actId="1076"/>
          <ac:spMkLst>
            <pc:docMk/>
            <pc:sldMk cId="3436460161" sldId="341"/>
            <ac:spMk id="32" creationId="{6BCD663D-EDF5-00F6-F31A-FAC13B94001D}"/>
          </ac:spMkLst>
        </pc:spChg>
        <pc:spChg chg="mod">
          <ac:chgData name="jhwoo36@student.ubc.ca" userId="85df2514-6ddd-4730-b897-a097fdd5f299" providerId="ADAL" clId="{90B09FE8-D55E-5744-9E06-1BD215611974}" dt="2025-03-04T06:06:13.668" v="16574" actId="1076"/>
          <ac:spMkLst>
            <pc:docMk/>
            <pc:sldMk cId="3436460161" sldId="341"/>
            <ac:spMk id="34" creationId="{DF16564B-7D33-8490-D76A-83A10EB553D9}"/>
          </ac:spMkLst>
        </pc:spChg>
        <pc:spChg chg="mod">
          <ac:chgData name="jhwoo36@student.ubc.ca" userId="85df2514-6ddd-4730-b897-a097fdd5f299" providerId="ADAL" clId="{90B09FE8-D55E-5744-9E06-1BD215611974}" dt="2025-03-04T06:02:55.565" v="16535" actId="1076"/>
          <ac:spMkLst>
            <pc:docMk/>
            <pc:sldMk cId="3436460161" sldId="341"/>
            <ac:spMk id="35" creationId="{3FEDA275-7295-1613-7C16-396049553D3C}"/>
          </ac:spMkLst>
        </pc:spChg>
        <pc:spChg chg="add del mod">
          <ac:chgData name="jhwoo36@student.ubc.ca" userId="85df2514-6ddd-4730-b897-a097fdd5f299" providerId="ADAL" clId="{90B09FE8-D55E-5744-9E06-1BD215611974}" dt="2025-03-04T05:47:52.978" v="16348" actId="20577"/>
          <ac:spMkLst>
            <pc:docMk/>
            <pc:sldMk cId="3436460161" sldId="341"/>
            <ac:spMk id="49" creationId="{B03E4220-1672-67D5-50EA-2929788A995A}"/>
          </ac:spMkLst>
        </pc:spChg>
        <pc:spChg chg="mod">
          <ac:chgData name="jhwoo36@student.ubc.ca" userId="85df2514-6ddd-4730-b897-a097fdd5f299" providerId="ADAL" clId="{90B09FE8-D55E-5744-9E06-1BD215611974}" dt="2025-03-04T06:07:02.209" v="16581" actId="1076"/>
          <ac:spMkLst>
            <pc:docMk/>
            <pc:sldMk cId="3436460161" sldId="341"/>
            <ac:spMk id="50" creationId="{CA3C104D-85DE-60C6-C4FF-307F7E77C585}"/>
          </ac:spMkLst>
        </pc:spChg>
        <pc:spChg chg="add mod">
          <ac:chgData name="jhwoo36@student.ubc.ca" userId="85df2514-6ddd-4730-b897-a097fdd5f299" providerId="ADAL" clId="{90B09FE8-D55E-5744-9E06-1BD215611974}" dt="2025-03-04T06:07:02.209" v="16581" actId="1076"/>
          <ac:spMkLst>
            <pc:docMk/>
            <pc:sldMk cId="3436460161" sldId="341"/>
            <ac:spMk id="63" creationId="{72E4B144-3A46-C9F8-7A5E-39D50A9E8AE5}"/>
          </ac:spMkLst>
        </pc:spChg>
        <pc:spChg chg="add mod">
          <ac:chgData name="jhwoo36@student.ubc.ca" userId="85df2514-6ddd-4730-b897-a097fdd5f299" providerId="ADAL" clId="{90B09FE8-D55E-5744-9E06-1BD215611974}" dt="2025-03-04T06:06:27.262" v="16576" actId="1076"/>
          <ac:spMkLst>
            <pc:docMk/>
            <pc:sldMk cId="3436460161" sldId="341"/>
            <ac:spMk id="64" creationId="{B7DF22C6-AC36-96B8-72F2-B3308EE9381B}"/>
          </ac:spMkLst>
        </pc:spChg>
        <pc:spChg chg="add mod">
          <ac:chgData name="jhwoo36@student.ubc.ca" userId="85df2514-6ddd-4730-b897-a097fdd5f299" providerId="ADAL" clId="{90B09FE8-D55E-5744-9E06-1BD215611974}" dt="2025-03-04T06:07:07.122" v="16583" actId="20577"/>
          <ac:spMkLst>
            <pc:docMk/>
            <pc:sldMk cId="3436460161" sldId="341"/>
            <ac:spMk id="65" creationId="{71C81E69-6B48-5627-CECE-E0358037CD9A}"/>
          </ac:spMkLst>
        </pc:spChg>
        <pc:spChg chg="mod">
          <ac:chgData name="jhwoo36@student.ubc.ca" userId="85df2514-6ddd-4730-b897-a097fdd5f299" providerId="ADAL" clId="{90B09FE8-D55E-5744-9E06-1BD215611974}" dt="2025-03-04T06:06:13.668" v="16574" actId="1076"/>
          <ac:spMkLst>
            <pc:docMk/>
            <pc:sldMk cId="3436460161" sldId="341"/>
            <ac:spMk id="66" creationId="{D0F4DC3E-2F56-7526-3FE4-07F68650BCB1}"/>
          </ac:spMkLst>
        </pc:spChg>
        <pc:spChg chg="mod">
          <ac:chgData name="jhwoo36@student.ubc.ca" userId="85df2514-6ddd-4730-b897-a097fdd5f299" providerId="ADAL" clId="{90B09FE8-D55E-5744-9E06-1BD215611974}" dt="2025-03-04T06:02:55.565" v="16535" actId="1076"/>
          <ac:spMkLst>
            <pc:docMk/>
            <pc:sldMk cId="3436460161" sldId="341"/>
            <ac:spMk id="67" creationId="{59E368B1-729F-2934-6E8F-CCF629992240}"/>
          </ac:spMkLst>
        </pc:spChg>
        <pc:spChg chg="add mod">
          <ac:chgData name="jhwoo36@student.ubc.ca" userId="85df2514-6ddd-4730-b897-a097fdd5f299" providerId="ADAL" clId="{90B09FE8-D55E-5744-9E06-1BD215611974}" dt="2025-03-04T06:08:54.149" v="16605" actId="166"/>
          <ac:spMkLst>
            <pc:docMk/>
            <pc:sldMk cId="3436460161" sldId="341"/>
            <ac:spMk id="68" creationId="{CF5983B7-EA83-F7AC-B267-79FB1104E847}"/>
          </ac:spMkLst>
        </pc:spChg>
        <pc:spChg chg="add mod">
          <ac:chgData name="jhwoo36@student.ubc.ca" userId="85df2514-6ddd-4730-b897-a097fdd5f299" providerId="ADAL" clId="{90B09FE8-D55E-5744-9E06-1BD215611974}" dt="2025-03-04T06:08:18.060" v="16594" actId="1076"/>
          <ac:spMkLst>
            <pc:docMk/>
            <pc:sldMk cId="3436460161" sldId="341"/>
            <ac:spMk id="69" creationId="{38CE266E-F060-657E-3A21-A58238312BAA}"/>
          </ac:spMkLst>
        </pc:spChg>
        <pc:spChg chg="add mod">
          <ac:chgData name="jhwoo36@student.ubc.ca" userId="85df2514-6ddd-4730-b897-a097fdd5f299" providerId="ADAL" clId="{90B09FE8-D55E-5744-9E06-1BD215611974}" dt="2025-03-04T06:09:51.491" v="16611" actId="1076"/>
          <ac:spMkLst>
            <pc:docMk/>
            <pc:sldMk cId="3436460161" sldId="341"/>
            <ac:spMk id="84" creationId="{4F738EC6-9010-10F6-A818-A979DB2D4D38}"/>
          </ac:spMkLst>
        </pc:spChg>
        <pc:spChg chg="add mod">
          <ac:chgData name="jhwoo36@student.ubc.ca" userId="85df2514-6ddd-4730-b897-a097fdd5f299" providerId="ADAL" clId="{90B09FE8-D55E-5744-9E06-1BD215611974}" dt="2025-03-04T06:09:56.091" v="16619" actId="20577"/>
          <ac:spMkLst>
            <pc:docMk/>
            <pc:sldMk cId="3436460161" sldId="341"/>
            <ac:spMk id="85" creationId="{73F391C5-3091-1A5D-79C3-9881773041E9}"/>
          </ac:spMkLst>
        </pc:spChg>
        <pc:cxnChg chg="add mod">
          <ac:chgData name="jhwoo36@student.ubc.ca" userId="85df2514-6ddd-4730-b897-a097fdd5f299" providerId="ADAL" clId="{90B09FE8-D55E-5744-9E06-1BD215611974}" dt="2025-03-04T06:04:16.286" v="16552" actId="14100"/>
          <ac:cxnSpMkLst>
            <pc:docMk/>
            <pc:sldMk cId="3436460161" sldId="341"/>
            <ac:cxnSpMk id="33" creationId="{B85DC0E7-4027-D537-BBF7-18DCD21B099F}"/>
          </ac:cxnSpMkLst>
        </pc:cxnChg>
        <pc:cxnChg chg="add mod">
          <ac:chgData name="jhwoo36@student.ubc.ca" userId="85df2514-6ddd-4730-b897-a097fdd5f299" providerId="ADAL" clId="{90B09FE8-D55E-5744-9E06-1BD215611974}" dt="2025-03-04T06:04:46.166" v="16560" actId="14100"/>
          <ac:cxnSpMkLst>
            <pc:docMk/>
            <pc:sldMk cId="3436460161" sldId="341"/>
            <ac:cxnSpMk id="40" creationId="{DC86762A-AAEB-952B-49BB-FF7F85658BEB}"/>
          </ac:cxnSpMkLst>
        </pc:cxnChg>
        <pc:cxnChg chg="add mod">
          <ac:chgData name="jhwoo36@student.ubc.ca" userId="85df2514-6ddd-4730-b897-a097fdd5f299" providerId="ADAL" clId="{90B09FE8-D55E-5744-9E06-1BD215611974}" dt="2025-03-04T06:04:52.075" v="16563" actId="14100"/>
          <ac:cxnSpMkLst>
            <pc:docMk/>
            <pc:sldMk cId="3436460161" sldId="341"/>
            <ac:cxnSpMk id="46" creationId="{529681FD-DB64-20BD-06D9-45D254A2DDF0}"/>
          </ac:cxnSpMkLst>
        </pc:cxnChg>
        <pc:cxnChg chg="add mod">
          <ac:chgData name="jhwoo36@student.ubc.ca" userId="85df2514-6ddd-4730-b897-a097fdd5f299" providerId="ADAL" clId="{90B09FE8-D55E-5744-9E06-1BD215611974}" dt="2025-03-04T06:09:09.060" v="16608" actId="14100"/>
          <ac:cxnSpMkLst>
            <pc:docMk/>
            <pc:sldMk cId="3436460161" sldId="341"/>
            <ac:cxnSpMk id="51" creationId="{6EBA6010-3B26-E5BF-8A17-A772A2C327DC}"/>
          </ac:cxnSpMkLst>
        </pc:cxnChg>
        <pc:cxnChg chg="add mod">
          <ac:chgData name="jhwoo36@student.ubc.ca" userId="85df2514-6ddd-4730-b897-a097fdd5f299" providerId="ADAL" clId="{90B09FE8-D55E-5744-9E06-1BD215611974}" dt="2025-03-04T06:08:04.815" v="16592" actId="14100"/>
          <ac:cxnSpMkLst>
            <pc:docMk/>
            <pc:sldMk cId="3436460161" sldId="341"/>
            <ac:cxnSpMk id="71" creationId="{2AA50274-6DC1-7E33-2324-421EC0C96A3F}"/>
          </ac:cxnSpMkLst>
        </pc:cxnChg>
        <pc:cxnChg chg="add mod">
          <ac:chgData name="jhwoo36@student.ubc.ca" userId="85df2514-6ddd-4730-b897-a097fdd5f299" providerId="ADAL" clId="{90B09FE8-D55E-5744-9E06-1BD215611974}" dt="2025-03-04T06:08:24.151" v="16597" actId="14100"/>
          <ac:cxnSpMkLst>
            <pc:docMk/>
            <pc:sldMk cId="3436460161" sldId="341"/>
            <ac:cxnSpMk id="74" creationId="{868475BE-6734-178A-BE17-BEDD4C58953E}"/>
          </ac:cxnSpMkLst>
        </pc:cxnChg>
        <pc:cxnChg chg="add mod">
          <ac:chgData name="jhwoo36@student.ubc.ca" userId="85df2514-6ddd-4730-b897-a097fdd5f299" providerId="ADAL" clId="{90B09FE8-D55E-5744-9E06-1BD215611974}" dt="2025-03-04T06:08:31.509" v="16600" actId="14100"/>
          <ac:cxnSpMkLst>
            <pc:docMk/>
            <pc:sldMk cId="3436460161" sldId="341"/>
            <ac:cxnSpMk id="77" creationId="{23107A71-7D38-3568-B9FA-25D677AB1780}"/>
          </ac:cxnSpMkLst>
        </pc:cxnChg>
        <pc:cxnChg chg="add mod">
          <ac:chgData name="jhwoo36@student.ubc.ca" userId="85df2514-6ddd-4730-b897-a097fdd5f299" providerId="ADAL" clId="{90B09FE8-D55E-5744-9E06-1BD215611974}" dt="2025-03-04T06:08:42.749" v="16603" actId="14100"/>
          <ac:cxnSpMkLst>
            <pc:docMk/>
            <pc:sldMk cId="3436460161" sldId="341"/>
            <ac:cxnSpMk id="80" creationId="{B4A2D43C-68AA-6A92-0165-17DA67D9B3FA}"/>
          </ac:cxnSpMkLst>
        </pc:cxnChg>
      </pc:sldChg>
      <pc:sldChg chg="addSp delSp modSp add mod modAnim modNotesTx">
        <pc:chgData name="jhwoo36@student.ubc.ca" userId="85df2514-6ddd-4730-b897-a097fdd5f299" providerId="ADAL" clId="{90B09FE8-D55E-5744-9E06-1BD215611974}" dt="2025-03-04T21:57:32.918" v="25031" actId="20577"/>
        <pc:sldMkLst>
          <pc:docMk/>
          <pc:sldMk cId="2990644771" sldId="342"/>
        </pc:sldMkLst>
        <pc:spChg chg="mod">
          <ac:chgData name="jhwoo36@student.ubc.ca" userId="85df2514-6ddd-4730-b897-a097fdd5f299" providerId="ADAL" clId="{90B09FE8-D55E-5744-9E06-1BD215611974}" dt="2025-03-04T06:12:03.088" v="16624"/>
          <ac:spMkLst>
            <pc:docMk/>
            <pc:sldMk cId="2990644771" sldId="342"/>
            <ac:spMk id="2" creationId="{EC087A36-EBAB-C177-94EC-8FC0E265C25A}"/>
          </ac:spMkLst>
        </pc:spChg>
        <pc:spChg chg="mod">
          <ac:chgData name="jhwoo36@student.ubc.ca" userId="85df2514-6ddd-4730-b897-a097fdd5f299" providerId="ADAL" clId="{90B09FE8-D55E-5744-9E06-1BD215611974}" dt="2025-03-04T18:12:36.262" v="23197" actId="12788"/>
          <ac:spMkLst>
            <pc:docMk/>
            <pc:sldMk cId="2990644771" sldId="342"/>
            <ac:spMk id="3" creationId="{3486DFAB-B7BC-C7DC-D0FC-00E7DCE23DB1}"/>
          </ac:spMkLst>
        </pc:spChg>
        <pc:spChg chg="mod">
          <ac:chgData name="jhwoo36@student.ubc.ca" userId="85df2514-6ddd-4730-b897-a097fdd5f299" providerId="ADAL" clId="{90B09FE8-D55E-5744-9E06-1BD215611974}" dt="2025-03-04T06:24:21.925" v="16824" actId="1076"/>
          <ac:spMkLst>
            <pc:docMk/>
            <pc:sldMk cId="2990644771" sldId="342"/>
            <ac:spMk id="4" creationId="{74102510-FE1B-8E4A-230A-BB1A899B8863}"/>
          </ac:spMkLst>
        </pc:spChg>
        <pc:spChg chg="add mod">
          <ac:chgData name="jhwoo36@student.ubc.ca" userId="85df2514-6ddd-4730-b897-a097fdd5f299" providerId="ADAL" clId="{90B09FE8-D55E-5744-9E06-1BD215611974}" dt="2025-03-04T18:17:39.885" v="23299" actId="1076"/>
          <ac:spMkLst>
            <pc:docMk/>
            <pc:sldMk cId="2990644771" sldId="342"/>
            <ac:spMk id="6" creationId="{2355FF54-A857-164A-99AB-3FC73FF51D94}"/>
          </ac:spMkLst>
        </pc:spChg>
        <pc:spChg chg="mod topLvl">
          <ac:chgData name="jhwoo36@student.ubc.ca" userId="85df2514-6ddd-4730-b897-a097fdd5f299" providerId="ADAL" clId="{90B09FE8-D55E-5744-9E06-1BD215611974}" dt="2025-03-04T18:24:17.005" v="23717" actId="165"/>
          <ac:spMkLst>
            <pc:docMk/>
            <pc:sldMk cId="2990644771" sldId="342"/>
            <ac:spMk id="13" creationId="{2CE03463-F5F3-CA69-35FC-9038E1677233}"/>
          </ac:spMkLst>
        </pc:spChg>
        <pc:spChg chg="mod topLvl">
          <ac:chgData name="jhwoo36@student.ubc.ca" userId="85df2514-6ddd-4730-b897-a097fdd5f299" providerId="ADAL" clId="{90B09FE8-D55E-5744-9E06-1BD215611974}" dt="2025-03-04T18:24:17.005" v="23717" actId="165"/>
          <ac:spMkLst>
            <pc:docMk/>
            <pc:sldMk cId="2990644771" sldId="342"/>
            <ac:spMk id="14" creationId="{2638F910-CB55-B7F1-173F-A83DBBC53C9B}"/>
          </ac:spMkLst>
        </pc:spChg>
        <pc:spChg chg="mod topLvl">
          <ac:chgData name="jhwoo36@student.ubc.ca" userId="85df2514-6ddd-4730-b897-a097fdd5f299" providerId="ADAL" clId="{90B09FE8-D55E-5744-9E06-1BD215611974}" dt="2025-03-04T18:24:17.005" v="23717" actId="165"/>
          <ac:spMkLst>
            <pc:docMk/>
            <pc:sldMk cId="2990644771" sldId="342"/>
            <ac:spMk id="16" creationId="{0DDE95BF-BD95-FA90-B87F-E4BD95222316}"/>
          </ac:spMkLst>
        </pc:spChg>
        <pc:spChg chg="mod topLvl">
          <ac:chgData name="jhwoo36@student.ubc.ca" userId="85df2514-6ddd-4730-b897-a097fdd5f299" providerId="ADAL" clId="{90B09FE8-D55E-5744-9E06-1BD215611974}" dt="2025-03-04T18:24:17.005" v="23717" actId="165"/>
          <ac:spMkLst>
            <pc:docMk/>
            <pc:sldMk cId="2990644771" sldId="342"/>
            <ac:spMk id="17" creationId="{8B1BDFBA-CEA7-16BA-A94B-575C9FD8475F}"/>
          </ac:spMkLst>
        </pc:spChg>
        <pc:spChg chg="mod topLvl">
          <ac:chgData name="jhwoo36@student.ubc.ca" userId="85df2514-6ddd-4730-b897-a097fdd5f299" providerId="ADAL" clId="{90B09FE8-D55E-5744-9E06-1BD215611974}" dt="2025-03-04T18:24:17.005" v="23717" actId="165"/>
          <ac:spMkLst>
            <pc:docMk/>
            <pc:sldMk cId="2990644771" sldId="342"/>
            <ac:spMk id="18" creationId="{B40319A4-65CB-80B6-F3C8-679313893F1D}"/>
          </ac:spMkLst>
        </pc:spChg>
        <pc:spChg chg="mod topLvl">
          <ac:chgData name="jhwoo36@student.ubc.ca" userId="85df2514-6ddd-4730-b897-a097fdd5f299" providerId="ADAL" clId="{90B09FE8-D55E-5744-9E06-1BD215611974}" dt="2025-03-04T18:24:17.005" v="23717" actId="165"/>
          <ac:spMkLst>
            <pc:docMk/>
            <pc:sldMk cId="2990644771" sldId="342"/>
            <ac:spMk id="19" creationId="{15AA5A7C-59E5-70A3-486A-BA740FCA74BF}"/>
          </ac:spMkLst>
        </pc:spChg>
        <pc:spChg chg="mod topLvl">
          <ac:chgData name="jhwoo36@student.ubc.ca" userId="85df2514-6ddd-4730-b897-a097fdd5f299" providerId="ADAL" clId="{90B09FE8-D55E-5744-9E06-1BD215611974}" dt="2025-03-04T18:24:17.005" v="23717" actId="165"/>
          <ac:spMkLst>
            <pc:docMk/>
            <pc:sldMk cId="2990644771" sldId="342"/>
            <ac:spMk id="20" creationId="{ED61F8E0-33EF-B7F4-5290-F4EB9F849F7B}"/>
          </ac:spMkLst>
        </pc:spChg>
        <pc:spChg chg="mod topLvl">
          <ac:chgData name="jhwoo36@student.ubc.ca" userId="85df2514-6ddd-4730-b897-a097fdd5f299" providerId="ADAL" clId="{90B09FE8-D55E-5744-9E06-1BD215611974}" dt="2025-03-04T18:24:17.005" v="23717" actId="165"/>
          <ac:spMkLst>
            <pc:docMk/>
            <pc:sldMk cId="2990644771" sldId="342"/>
            <ac:spMk id="21" creationId="{7A32092E-5843-22E9-C131-77CB41E44469}"/>
          </ac:spMkLst>
        </pc:spChg>
        <pc:spChg chg="add mod">
          <ac:chgData name="jhwoo36@student.ubc.ca" userId="85df2514-6ddd-4730-b897-a097fdd5f299" providerId="ADAL" clId="{90B09FE8-D55E-5744-9E06-1BD215611974}" dt="2025-03-04T18:17:11.009" v="23296" actId="20577"/>
          <ac:spMkLst>
            <pc:docMk/>
            <pc:sldMk cId="2990644771" sldId="342"/>
            <ac:spMk id="22" creationId="{CF8DDEB8-AE84-8DC9-D085-CD561C9C4EE2}"/>
          </ac:spMkLst>
        </pc:spChg>
        <pc:spChg chg="add mod">
          <ac:chgData name="jhwoo36@student.ubc.ca" userId="85df2514-6ddd-4730-b897-a097fdd5f299" providerId="ADAL" clId="{90B09FE8-D55E-5744-9E06-1BD215611974}" dt="2025-03-04T18:37:47.459" v="23857" actId="1076"/>
          <ac:spMkLst>
            <pc:docMk/>
            <pc:sldMk cId="2990644771" sldId="342"/>
            <ac:spMk id="24" creationId="{68EE0C15-BF82-54C1-CEF0-F393D2CD2C74}"/>
          </ac:spMkLst>
        </pc:spChg>
        <pc:spChg chg="add mod">
          <ac:chgData name="jhwoo36@student.ubc.ca" userId="85df2514-6ddd-4730-b897-a097fdd5f299" providerId="ADAL" clId="{90B09FE8-D55E-5744-9E06-1BD215611974}" dt="2025-03-04T18:26:57.214" v="23791" actId="166"/>
          <ac:spMkLst>
            <pc:docMk/>
            <pc:sldMk cId="2990644771" sldId="342"/>
            <ac:spMk id="25" creationId="{CB309A11-90ED-AA62-510F-108CFB509E49}"/>
          </ac:spMkLst>
        </pc:spChg>
        <pc:spChg chg="add mod">
          <ac:chgData name="jhwoo36@student.ubc.ca" userId="85df2514-6ddd-4730-b897-a097fdd5f299" providerId="ADAL" clId="{90B09FE8-D55E-5744-9E06-1BD215611974}" dt="2025-03-04T18:32:50.062" v="23835" actId="207"/>
          <ac:spMkLst>
            <pc:docMk/>
            <pc:sldMk cId="2990644771" sldId="342"/>
            <ac:spMk id="26" creationId="{219752AF-4039-7AE4-C6E8-F3B97FD3A4B7}"/>
          </ac:spMkLst>
        </pc:spChg>
        <pc:spChg chg="add mod">
          <ac:chgData name="jhwoo36@student.ubc.ca" userId="85df2514-6ddd-4730-b897-a097fdd5f299" providerId="ADAL" clId="{90B09FE8-D55E-5744-9E06-1BD215611974}" dt="2025-03-04T18:27:02.855" v="23792" actId="1035"/>
          <ac:spMkLst>
            <pc:docMk/>
            <pc:sldMk cId="2990644771" sldId="342"/>
            <ac:spMk id="27" creationId="{D17662F5-7E3D-22F1-1E65-489263690E64}"/>
          </ac:spMkLst>
        </pc:spChg>
        <pc:spChg chg="add mod">
          <ac:chgData name="jhwoo36@student.ubc.ca" userId="85df2514-6ddd-4730-b897-a097fdd5f299" providerId="ADAL" clId="{90B09FE8-D55E-5744-9E06-1BD215611974}" dt="2025-03-04T18:31:42.175" v="23823" actId="1036"/>
          <ac:spMkLst>
            <pc:docMk/>
            <pc:sldMk cId="2990644771" sldId="342"/>
            <ac:spMk id="28" creationId="{7AE15B73-ADC2-3D24-21B4-23C73EAFBAF6}"/>
          </ac:spMkLst>
        </pc:spChg>
        <pc:spChg chg="add mod">
          <ac:chgData name="jhwoo36@student.ubc.ca" userId="85df2514-6ddd-4730-b897-a097fdd5f299" providerId="ADAL" clId="{90B09FE8-D55E-5744-9E06-1BD215611974}" dt="2025-03-04T18:37:47.459" v="23857" actId="1076"/>
          <ac:spMkLst>
            <pc:docMk/>
            <pc:sldMk cId="2990644771" sldId="342"/>
            <ac:spMk id="30" creationId="{E318D58D-908F-D347-1805-E540C548B231}"/>
          </ac:spMkLst>
        </pc:spChg>
        <pc:spChg chg="add mod">
          <ac:chgData name="jhwoo36@student.ubc.ca" userId="85df2514-6ddd-4730-b897-a097fdd5f299" providerId="ADAL" clId="{90B09FE8-D55E-5744-9E06-1BD215611974}" dt="2025-03-04T18:32:25.685" v="23831" actId="166"/>
          <ac:spMkLst>
            <pc:docMk/>
            <pc:sldMk cId="2990644771" sldId="342"/>
            <ac:spMk id="31" creationId="{99E97ABA-0B5A-3C4F-FEAB-96919432110B}"/>
          </ac:spMkLst>
        </pc:spChg>
        <pc:spChg chg="add mod">
          <ac:chgData name="jhwoo36@student.ubc.ca" userId="85df2514-6ddd-4730-b897-a097fdd5f299" providerId="ADAL" clId="{90B09FE8-D55E-5744-9E06-1BD215611974}" dt="2025-03-04T18:32:39.012" v="23834" actId="1076"/>
          <ac:spMkLst>
            <pc:docMk/>
            <pc:sldMk cId="2990644771" sldId="342"/>
            <ac:spMk id="32" creationId="{468DDCC8-CE97-FFF0-C757-C65BB72A24C9}"/>
          </ac:spMkLst>
        </pc:spChg>
        <pc:spChg chg="add mod">
          <ac:chgData name="jhwoo36@student.ubc.ca" userId="85df2514-6ddd-4730-b897-a097fdd5f299" providerId="ADAL" clId="{90B09FE8-D55E-5744-9E06-1BD215611974}" dt="2025-03-04T18:34:29.509" v="23843" actId="207"/>
          <ac:spMkLst>
            <pc:docMk/>
            <pc:sldMk cId="2990644771" sldId="342"/>
            <ac:spMk id="33" creationId="{E26AC7D8-95FE-36F4-6F46-2E99EE99FCF2}"/>
          </ac:spMkLst>
        </pc:spChg>
        <pc:spChg chg="add mod">
          <ac:chgData name="jhwoo36@student.ubc.ca" userId="85df2514-6ddd-4730-b897-a097fdd5f299" providerId="ADAL" clId="{90B09FE8-D55E-5744-9E06-1BD215611974}" dt="2025-03-04T18:38:37.623" v="23941" actId="20577"/>
          <ac:spMkLst>
            <pc:docMk/>
            <pc:sldMk cId="2990644771" sldId="342"/>
            <ac:spMk id="35" creationId="{859259A9-7F60-EB79-AA9D-57ABBAE1EEEC}"/>
          </ac:spMkLst>
        </pc:spChg>
        <pc:spChg chg="mod topLvl">
          <ac:chgData name="jhwoo36@student.ubc.ca" userId="85df2514-6ddd-4730-b897-a097fdd5f299" providerId="ADAL" clId="{90B09FE8-D55E-5744-9E06-1BD215611974}" dt="2025-03-04T18:24:13.585" v="23716" actId="165"/>
          <ac:spMkLst>
            <pc:docMk/>
            <pc:sldMk cId="2990644771" sldId="342"/>
            <ac:spMk id="131" creationId="{5FCF846D-B673-B9E3-ACE0-7FC5A673EF39}"/>
          </ac:spMkLst>
        </pc:spChg>
        <pc:spChg chg="mod topLvl">
          <ac:chgData name="jhwoo36@student.ubc.ca" userId="85df2514-6ddd-4730-b897-a097fdd5f299" providerId="ADAL" clId="{90B09FE8-D55E-5744-9E06-1BD215611974}" dt="2025-03-04T18:24:13.585" v="23716" actId="165"/>
          <ac:spMkLst>
            <pc:docMk/>
            <pc:sldMk cId="2990644771" sldId="342"/>
            <ac:spMk id="132" creationId="{64A9C249-430D-4F6A-2889-2CAF02654F1F}"/>
          </ac:spMkLst>
        </pc:spChg>
        <pc:spChg chg="mod topLvl">
          <ac:chgData name="jhwoo36@student.ubc.ca" userId="85df2514-6ddd-4730-b897-a097fdd5f299" providerId="ADAL" clId="{90B09FE8-D55E-5744-9E06-1BD215611974}" dt="2025-03-04T18:24:13.585" v="23716" actId="165"/>
          <ac:spMkLst>
            <pc:docMk/>
            <pc:sldMk cId="2990644771" sldId="342"/>
            <ac:spMk id="133" creationId="{73A49252-F40C-6DCF-1771-40F2DA532A0E}"/>
          </ac:spMkLst>
        </pc:spChg>
        <pc:spChg chg="mod topLvl">
          <ac:chgData name="jhwoo36@student.ubc.ca" userId="85df2514-6ddd-4730-b897-a097fdd5f299" providerId="ADAL" clId="{90B09FE8-D55E-5744-9E06-1BD215611974}" dt="2025-03-04T18:24:13.585" v="23716" actId="165"/>
          <ac:spMkLst>
            <pc:docMk/>
            <pc:sldMk cId="2990644771" sldId="342"/>
            <ac:spMk id="134" creationId="{57EBF786-DE05-8530-6DBA-2A52B441B6AA}"/>
          </ac:spMkLst>
        </pc:spChg>
        <pc:spChg chg="mod topLvl">
          <ac:chgData name="jhwoo36@student.ubc.ca" userId="85df2514-6ddd-4730-b897-a097fdd5f299" providerId="ADAL" clId="{90B09FE8-D55E-5744-9E06-1BD215611974}" dt="2025-03-04T18:24:13.585" v="23716" actId="165"/>
          <ac:spMkLst>
            <pc:docMk/>
            <pc:sldMk cId="2990644771" sldId="342"/>
            <ac:spMk id="135" creationId="{210769AE-D1C5-B913-CF9B-26875B850F74}"/>
          </ac:spMkLst>
        </pc:spChg>
        <pc:spChg chg="mod topLvl">
          <ac:chgData name="jhwoo36@student.ubc.ca" userId="85df2514-6ddd-4730-b897-a097fdd5f299" providerId="ADAL" clId="{90B09FE8-D55E-5744-9E06-1BD215611974}" dt="2025-03-04T18:24:13.585" v="23716" actId="165"/>
          <ac:spMkLst>
            <pc:docMk/>
            <pc:sldMk cId="2990644771" sldId="342"/>
            <ac:spMk id="136" creationId="{0B479972-20D6-22BE-0102-A1CFDB561C13}"/>
          </ac:spMkLst>
        </pc:spChg>
        <pc:spChg chg="mod topLvl">
          <ac:chgData name="jhwoo36@student.ubc.ca" userId="85df2514-6ddd-4730-b897-a097fdd5f299" providerId="ADAL" clId="{90B09FE8-D55E-5744-9E06-1BD215611974}" dt="2025-03-04T18:24:13.585" v="23716" actId="165"/>
          <ac:spMkLst>
            <pc:docMk/>
            <pc:sldMk cId="2990644771" sldId="342"/>
            <ac:spMk id="137" creationId="{BEEE7061-7368-A9C7-C090-07FC6FA302DD}"/>
          </ac:spMkLst>
        </pc:spChg>
        <pc:spChg chg="mod topLvl">
          <ac:chgData name="jhwoo36@student.ubc.ca" userId="85df2514-6ddd-4730-b897-a097fdd5f299" providerId="ADAL" clId="{90B09FE8-D55E-5744-9E06-1BD215611974}" dt="2025-03-04T18:24:13.585" v="23716" actId="165"/>
          <ac:spMkLst>
            <pc:docMk/>
            <pc:sldMk cId="2990644771" sldId="342"/>
            <ac:spMk id="138" creationId="{769E5A0B-63BB-D441-7F09-CD564673B553}"/>
          </ac:spMkLst>
        </pc:spChg>
        <pc:spChg chg="add mod">
          <ac:chgData name="jhwoo36@student.ubc.ca" userId="85df2514-6ddd-4730-b897-a097fdd5f299" providerId="ADAL" clId="{90B09FE8-D55E-5744-9E06-1BD215611974}" dt="2025-03-04T18:16:48.052" v="23290" actId="1076"/>
          <ac:spMkLst>
            <pc:docMk/>
            <pc:sldMk cId="2990644771" sldId="342"/>
            <ac:spMk id="139" creationId="{97C2EBC3-B42A-9E27-A522-624F2FDE8A51}"/>
          </ac:spMkLst>
        </pc:spChg>
        <pc:spChg chg="mod topLvl">
          <ac:chgData name="jhwoo36@student.ubc.ca" userId="85df2514-6ddd-4730-b897-a097fdd5f299" providerId="ADAL" clId="{90B09FE8-D55E-5744-9E06-1BD215611974}" dt="2025-03-04T18:26:03.726" v="23784" actId="165"/>
          <ac:spMkLst>
            <pc:docMk/>
            <pc:sldMk cId="2990644771" sldId="342"/>
            <ac:spMk id="151" creationId="{F998502B-FD56-7072-5376-842D2599201C}"/>
          </ac:spMkLst>
        </pc:spChg>
        <pc:spChg chg="mod topLvl">
          <ac:chgData name="jhwoo36@student.ubc.ca" userId="85df2514-6ddd-4730-b897-a097fdd5f299" providerId="ADAL" clId="{90B09FE8-D55E-5744-9E06-1BD215611974}" dt="2025-03-04T18:26:03.726" v="23784" actId="165"/>
          <ac:spMkLst>
            <pc:docMk/>
            <pc:sldMk cId="2990644771" sldId="342"/>
            <ac:spMk id="152" creationId="{195FEA86-9197-2D08-A33B-ECE9DC7F723B}"/>
          </ac:spMkLst>
        </pc:spChg>
        <pc:spChg chg="mod topLvl">
          <ac:chgData name="jhwoo36@student.ubc.ca" userId="85df2514-6ddd-4730-b897-a097fdd5f299" providerId="ADAL" clId="{90B09FE8-D55E-5744-9E06-1BD215611974}" dt="2025-03-04T18:26:03.726" v="23784" actId="165"/>
          <ac:spMkLst>
            <pc:docMk/>
            <pc:sldMk cId="2990644771" sldId="342"/>
            <ac:spMk id="153" creationId="{BC7173DD-E19B-56B2-D4CF-E83AF068A24E}"/>
          </ac:spMkLst>
        </pc:spChg>
        <pc:spChg chg="mod topLvl">
          <ac:chgData name="jhwoo36@student.ubc.ca" userId="85df2514-6ddd-4730-b897-a097fdd5f299" providerId="ADAL" clId="{90B09FE8-D55E-5744-9E06-1BD215611974}" dt="2025-03-04T18:26:03.726" v="23784" actId="165"/>
          <ac:spMkLst>
            <pc:docMk/>
            <pc:sldMk cId="2990644771" sldId="342"/>
            <ac:spMk id="154" creationId="{150322AC-8030-0391-4214-B37E9170AAAF}"/>
          </ac:spMkLst>
        </pc:spChg>
        <pc:spChg chg="mod">
          <ac:chgData name="jhwoo36@student.ubc.ca" userId="85df2514-6ddd-4730-b897-a097fdd5f299" providerId="ADAL" clId="{90B09FE8-D55E-5744-9E06-1BD215611974}" dt="2025-03-04T18:37:47.459" v="23857" actId="1076"/>
          <ac:spMkLst>
            <pc:docMk/>
            <pc:sldMk cId="2990644771" sldId="342"/>
            <ac:spMk id="159" creationId="{FF84360D-8746-48AE-7353-6F4E05C3F26D}"/>
          </ac:spMkLst>
        </pc:spChg>
        <pc:spChg chg="mod">
          <ac:chgData name="jhwoo36@student.ubc.ca" userId="85df2514-6ddd-4730-b897-a097fdd5f299" providerId="ADAL" clId="{90B09FE8-D55E-5744-9E06-1BD215611974}" dt="2025-03-04T18:37:47.459" v="23857" actId="1076"/>
          <ac:spMkLst>
            <pc:docMk/>
            <pc:sldMk cId="2990644771" sldId="342"/>
            <ac:spMk id="160" creationId="{9CC1E25E-A7E1-2BB2-750B-BD2EB819C096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64" creationId="{15D39403-F6DA-0385-5584-2FA3B4294673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65" creationId="{63EB49ED-AA35-3E9E-986C-C3430D66A189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66" creationId="{3C78E203-E45F-61FF-E705-D07AA63F5C65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67" creationId="{B21B5F09-2BB4-6D83-79D5-454B98EA871E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68" creationId="{AABECDDD-E9B8-59B4-FD6A-320A1066E256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83" creationId="{FE0E2B6F-5463-319C-C5AB-F3E2E8879710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84" creationId="{C66D8B91-7E95-FA18-72F4-A8904505DFA8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85" creationId="{E2E1E77A-06DA-556C-AF1D-3BC33B12A7D2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89" creationId="{A5F5C806-AD76-C4AC-8531-50253F5AA0A5}"/>
          </ac:spMkLst>
        </pc:spChg>
        <pc:spChg chg="mod">
          <ac:chgData name="jhwoo36@student.ubc.ca" userId="85df2514-6ddd-4730-b897-a097fdd5f299" providerId="ADAL" clId="{90B09FE8-D55E-5744-9E06-1BD215611974}" dt="2025-03-04T06:53:10.697" v="17173" actId="571"/>
          <ac:spMkLst>
            <pc:docMk/>
            <pc:sldMk cId="2990644771" sldId="342"/>
            <ac:spMk id="195" creationId="{BF8CBE8E-9E4B-BB0D-FA59-1B1ABA4B0F1E}"/>
          </ac:spMkLst>
        </pc:spChg>
        <pc:grpChg chg="mod">
          <ac:chgData name="jhwoo36@student.ubc.ca" userId="85df2514-6ddd-4730-b897-a097fdd5f299" providerId="ADAL" clId="{90B09FE8-D55E-5744-9E06-1BD215611974}" dt="2025-03-04T18:37:47.459" v="23857" actId="1076"/>
          <ac:grpSpMkLst>
            <pc:docMk/>
            <pc:sldMk cId="2990644771" sldId="342"/>
            <ac:grpSpMk id="161" creationId="{7D373E8D-A586-432B-43FC-526FC6CAC7C9}"/>
          </ac:grpSpMkLst>
        </pc:grpChg>
        <pc:grpChg chg="mod">
          <ac:chgData name="jhwoo36@student.ubc.ca" userId="85df2514-6ddd-4730-b897-a097fdd5f299" providerId="ADAL" clId="{90B09FE8-D55E-5744-9E06-1BD215611974}" dt="2025-03-04T18:37:47.459" v="23857" actId="1076"/>
          <ac:grpSpMkLst>
            <pc:docMk/>
            <pc:sldMk cId="2990644771" sldId="342"/>
            <ac:grpSpMk id="179" creationId="{D49037C4-1999-8F6B-EEF4-D2CDAEE40229}"/>
          </ac:grpSpMkLst>
        </pc:grpChg>
        <pc:cxnChg chg="add mod">
          <ac:chgData name="jhwoo36@student.ubc.ca" userId="85df2514-6ddd-4730-b897-a097fdd5f299" providerId="ADAL" clId="{90B09FE8-D55E-5744-9E06-1BD215611974}" dt="2025-03-04T18:37:47.459" v="23857" actId="1076"/>
          <ac:cxnSpMkLst>
            <pc:docMk/>
            <pc:sldMk cId="2990644771" sldId="342"/>
            <ac:cxnSpMk id="23" creationId="{C9AA5280-258A-A77A-E658-522235BCDC31}"/>
          </ac:cxnSpMkLst>
        </pc:cxnChg>
        <pc:cxnChg chg="add mod">
          <ac:chgData name="jhwoo36@student.ubc.ca" userId="85df2514-6ddd-4730-b897-a097fdd5f299" providerId="ADAL" clId="{90B09FE8-D55E-5744-9E06-1BD215611974}" dt="2025-03-04T18:37:47.459" v="23857" actId="1076"/>
          <ac:cxnSpMkLst>
            <pc:docMk/>
            <pc:sldMk cId="2990644771" sldId="342"/>
            <ac:cxnSpMk id="29" creationId="{F4760DEF-4156-1D91-BEBF-928D49AFE151}"/>
          </ac:cxnSpMkLst>
        </pc:cxnChg>
      </pc:sldChg>
      <pc:sldChg chg="add del">
        <pc:chgData name="jhwoo36@student.ubc.ca" userId="85df2514-6ddd-4730-b897-a097fdd5f299" providerId="ADAL" clId="{90B09FE8-D55E-5744-9E06-1BD215611974}" dt="2025-03-04T05:57:54.411" v="16457" actId="2696"/>
        <pc:sldMkLst>
          <pc:docMk/>
          <pc:sldMk cId="3829776315" sldId="342"/>
        </pc:sldMkLst>
      </pc:sldChg>
      <pc:sldChg chg="add mod ord modShow">
        <pc:chgData name="jhwoo36@student.ubc.ca" userId="85df2514-6ddd-4730-b897-a097fdd5f299" providerId="ADAL" clId="{90B09FE8-D55E-5744-9E06-1BD215611974}" dt="2025-03-04T14:33:45.964" v="19821" actId="20578"/>
        <pc:sldMkLst>
          <pc:docMk/>
          <pc:sldMk cId="688451373" sldId="343"/>
        </pc:sldMkLst>
      </pc:sldChg>
      <pc:sldChg chg="addSp delSp modSp add mod delAnim modAnim modNotesTx">
        <pc:chgData name="jhwoo36@student.ubc.ca" userId="85df2514-6ddd-4730-b897-a097fdd5f299" providerId="ADAL" clId="{90B09FE8-D55E-5744-9E06-1BD215611974}" dt="2025-03-04T15:00:06.475" v="20152"/>
        <pc:sldMkLst>
          <pc:docMk/>
          <pc:sldMk cId="2950315579" sldId="344"/>
        </pc:sldMkLst>
        <pc:spChg chg="mod">
          <ac:chgData name="jhwoo36@student.ubc.ca" userId="85df2514-6ddd-4730-b897-a097fdd5f299" providerId="ADAL" clId="{90B09FE8-D55E-5744-9E06-1BD215611974}" dt="2025-03-04T14:50:49.700" v="20078"/>
          <ac:spMkLst>
            <pc:docMk/>
            <pc:sldMk cId="2950315579" sldId="344"/>
            <ac:spMk id="2" creationId="{2FE41386-8234-5CBF-3422-FF2F1B0E1991}"/>
          </ac:spMkLst>
        </pc:spChg>
        <pc:spChg chg="add mod">
          <ac:chgData name="jhwoo36@student.ubc.ca" userId="85df2514-6ddd-4730-b897-a097fdd5f299" providerId="ADAL" clId="{90B09FE8-D55E-5744-9E06-1BD215611974}" dt="2025-03-04T14:56:42.514" v="20082"/>
          <ac:spMkLst>
            <pc:docMk/>
            <pc:sldMk cId="2950315579" sldId="344"/>
            <ac:spMk id="15" creationId="{9CAB3906-40B1-7E1A-F6E4-AED467CBD70D}"/>
          </ac:spMkLst>
        </pc:spChg>
        <pc:spChg chg="add mod">
          <ac:chgData name="jhwoo36@student.ubc.ca" userId="85df2514-6ddd-4730-b897-a097fdd5f299" providerId="ADAL" clId="{90B09FE8-D55E-5744-9E06-1BD215611974}" dt="2025-03-04T14:59:40.107" v="20148"/>
          <ac:spMkLst>
            <pc:docMk/>
            <pc:sldMk cId="2950315579" sldId="344"/>
            <ac:spMk id="18" creationId="{B438697C-26D4-3F29-F42D-E4729C0250E1}"/>
          </ac:spMkLst>
        </pc:spChg>
      </pc:sldChg>
      <pc:sldChg chg="addSp delSp modSp add mod ord delAnim modAnim modNotesTx">
        <pc:chgData name="jhwoo36@student.ubc.ca" userId="85df2514-6ddd-4730-b897-a097fdd5f299" providerId="ADAL" clId="{90B09FE8-D55E-5744-9E06-1BD215611974}" dt="2025-03-04T21:54:22.754" v="24990" actId="20577"/>
        <pc:sldMkLst>
          <pc:docMk/>
          <pc:sldMk cId="4168136352" sldId="345"/>
        </pc:sldMkLst>
        <pc:spChg chg="add mod">
          <ac:chgData name="jhwoo36@student.ubc.ca" userId="85df2514-6ddd-4730-b897-a097fdd5f299" providerId="ADAL" clId="{90B09FE8-D55E-5744-9E06-1BD215611974}" dt="2025-03-04T15:41:35.462" v="20676" actId="20577"/>
          <ac:spMkLst>
            <pc:docMk/>
            <pc:sldMk cId="4168136352" sldId="345"/>
            <ac:spMk id="3" creationId="{ADE4ED2B-BEBC-521E-EF96-20DCA6B808C6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8" creationId="{177547CF-B60D-BDAD-6DD3-F74389A30FA0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9" creationId="{CAD7BCB7-EA5A-C6D1-EF79-FD15CBDC7E96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16" creationId="{ECDDA902-0709-F3F0-1D5A-D354C784BAF7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17" creationId="{DF1DC089-7506-5C85-D067-8298F4A82258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18" creationId="{FF7C4948-33C9-ECEC-4EBC-93F6FC570EBB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20" creationId="{5AA88F61-B74F-BCAB-F0C1-E546E3551D78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21" creationId="{3BACB6A7-2AA0-3B49-556F-F80074A6005E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85" creationId="{5E73A397-BC05-E1B7-812F-FD6C4AB0BB67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86" creationId="{06DF781B-C93D-0C9D-0414-7F83751E466A}"/>
          </ac:spMkLst>
        </pc:spChg>
        <pc:spChg chg="mod">
          <ac:chgData name="jhwoo36@student.ubc.ca" userId="85df2514-6ddd-4730-b897-a097fdd5f299" providerId="ADAL" clId="{90B09FE8-D55E-5744-9E06-1BD215611974}" dt="2025-03-04T15:46:57.565" v="20785" actId="1076"/>
          <ac:spMkLst>
            <pc:docMk/>
            <pc:sldMk cId="4168136352" sldId="345"/>
            <ac:spMk id="170" creationId="{21FF9DD7-3BCB-E7C2-6C53-F62B157C8AFC}"/>
          </ac:spMkLst>
        </pc:spChg>
        <pc:grpChg chg="mod">
          <ac:chgData name="jhwoo36@student.ubc.ca" userId="85df2514-6ddd-4730-b897-a097fdd5f299" providerId="ADAL" clId="{90B09FE8-D55E-5744-9E06-1BD215611974}" dt="2025-03-04T15:39:19.285" v="20555" actId="1076"/>
          <ac:grpSpMkLst>
            <pc:docMk/>
            <pc:sldMk cId="4168136352" sldId="345"/>
            <ac:grpSpMk id="22" creationId="{2F39D24A-6F29-B371-92DD-111F5FE58696}"/>
          </ac:grpSpMkLst>
        </pc:grpChg>
        <pc:grpChg chg="mod">
          <ac:chgData name="jhwoo36@student.ubc.ca" userId="85df2514-6ddd-4730-b897-a097fdd5f299" providerId="ADAL" clId="{90B09FE8-D55E-5744-9E06-1BD215611974}" dt="2025-03-04T15:39:52.335" v="20558" actId="197"/>
          <ac:grpSpMkLst>
            <pc:docMk/>
            <pc:sldMk cId="4168136352" sldId="345"/>
            <ac:grpSpMk id="87" creationId="{7C3E34AD-E408-E720-F61D-4AC8BA1E9EE6}"/>
          </ac:grpSpMkLst>
        </pc:grpChg>
        <pc:grpChg chg="mod">
          <ac:chgData name="jhwoo36@student.ubc.ca" userId="85df2514-6ddd-4730-b897-a097fdd5f299" providerId="ADAL" clId="{90B09FE8-D55E-5744-9E06-1BD215611974}" dt="2025-03-04T15:45:11.943" v="20775" actId="1076"/>
          <ac:grpSpMkLst>
            <pc:docMk/>
            <pc:sldMk cId="4168136352" sldId="345"/>
            <ac:grpSpMk id="98" creationId="{D6E9D900-63F6-FBD0-2286-2F0E39398D3D}"/>
          </ac:grpSpMkLst>
        </pc:grpChg>
        <pc:cxnChg chg="mod">
          <ac:chgData name="jhwoo36@student.ubc.ca" userId="85df2514-6ddd-4730-b897-a097fdd5f299" providerId="ADAL" clId="{90B09FE8-D55E-5744-9E06-1BD215611974}" dt="2025-03-04T15:39:52.335" v="20558" actId="197"/>
          <ac:cxnSpMkLst>
            <pc:docMk/>
            <pc:sldMk cId="4168136352" sldId="345"/>
            <ac:cxnSpMk id="164" creationId="{6D6ACBCB-9BC3-19AC-9BB1-EEB1BF030D63}"/>
          </ac:cxnSpMkLst>
        </pc:cxnChg>
        <pc:cxnChg chg="mod">
          <ac:chgData name="jhwoo36@student.ubc.ca" userId="85df2514-6ddd-4730-b897-a097fdd5f299" providerId="ADAL" clId="{90B09FE8-D55E-5744-9E06-1BD215611974}" dt="2025-03-04T15:39:52.335" v="20558" actId="197"/>
          <ac:cxnSpMkLst>
            <pc:docMk/>
            <pc:sldMk cId="4168136352" sldId="345"/>
            <ac:cxnSpMk id="167" creationId="{46A15863-391E-80CF-C9C9-D83EC2DB6E4F}"/>
          </ac:cxnSpMkLst>
        </pc:cxnChg>
      </pc:sldChg>
      <pc:sldChg chg="addSp delSp modSp add mod delAnim modAnim modNotesTx">
        <pc:chgData name="jhwoo36@student.ubc.ca" userId="85df2514-6ddd-4730-b897-a097fdd5f299" providerId="ADAL" clId="{90B09FE8-D55E-5744-9E06-1BD215611974}" dt="2025-03-04T19:22:10.195" v="24694" actId="20577"/>
        <pc:sldMkLst>
          <pc:docMk/>
          <pc:sldMk cId="3722837259" sldId="346"/>
        </pc:sldMkLst>
        <pc:spChg chg="mod">
          <ac:chgData name="jhwoo36@student.ubc.ca" userId="85df2514-6ddd-4730-b897-a097fdd5f299" providerId="ADAL" clId="{90B09FE8-D55E-5744-9E06-1BD215611974}" dt="2025-03-04T17:10:28.100" v="22129" actId="20577"/>
          <ac:spMkLst>
            <pc:docMk/>
            <pc:sldMk cId="3722837259" sldId="346"/>
            <ac:spMk id="2" creationId="{6D6E4FBC-210E-14B7-F4F1-4564AF43FFD2}"/>
          </ac:spMkLst>
        </pc:spChg>
        <pc:spChg chg="mod">
          <ac:chgData name="jhwoo36@student.ubc.ca" userId="85df2514-6ddd-4730-b897-a097fdd5f299" providerId="ADAL" clId="{90B09FE8-D55E-5744-9E06-1BD215611974}" dt="2025-03-04T17:06:54.894" v="22055" actId="207"/>
          <ac:spMkLst>
            <pc:docMk/>
            <pc:sldMk cId="3722837259" sldId="346"/>
            <ac:spMk id="3" creationId="{EC42CD04-1E58-974C-EA0C-29433C9274EB}"/>
          </ac:spMkLst>
        </pc:spChg>
        <pc:spChg chg="mod">
          <ac:chgData name="jhwoo36@student.ubc.ca" userId="85df2514-6ddd-4730-b897-a097fdd5f299" providerId="ADAL" clId="{90B09FE8-D55E-5744-9E06-1BD215611974}" dt="2025-03-04T17:21:25.046" v="22522" actId="166"/>
          <ac:spMkLst>
            <pc:docMk/>
            <pc:sldMk cId="3722837259" sldId="346"/>
            <ac:spMk id="15" creationId="{627D639B-BEF5-F54F-8D3B-38A8768D0340}"/>
          </ac:spMkLst>
        </pc:spChg>
        <pc:spChg chg="mod">
          <ac:chgData name="jhwoo36@student.ubc.ca" userId="85df2514-6ddd-4730-b897-a097fdd5f299" providerId="ADAL" clId="{90B09FE8-D55E-5744-9E06-1BD215611974}" dt="2025-03-04T17:23:24" v="22548" actId="1076"/>
          <ac:spMkLst>
            <pc:docMk/>
            <pc:sldMk cId="3722837259" sldId="346"/>
            <ac:spMk id="16" creationId="{0443ABF3-C269-CCE9-EECF-EDC15C17DDFB}"/>
          </ac:spMkLst>
        </pc:spChg>
        <pc:spChg chg="mod">
          <ac:chgData name="jhwoo36@student.ubc.ca" userId="85df2514-6ddd-4730-b897-a097fdd5f299" providerId="ADAL" clId="{90B09FE8-D55E-5744-9E06-1BD215611974}" dt="2025-03-04T17:21:38.118" v="22523" actId="166"/>
          <ac:spMkLst>
            <pc:docMk/>
            <pc:sldMk cId="3722837259" sldId="346"/>
            <ac:spMk id="17" creationId="{6FFC8ECF-4F50-CBC0-DA9C-702F7B17D26B}"/>
          </ac:spMkLst>
        </pc:spChg>
        <pc:spChg chg="mod">
          <ac:chgData name="jhwoo36@student.ubc.ca" userId="85df2514-6ddd-4730-b897-a097fdd5f299" providerId="ADAL" clId="{90B09FE8-D55E-5744-9E06-1BD215611974}" dt="2025-03-04T17:21:38.118" v="22523" actId="166"/>
          <ac:spMkLst>
            <pc:docMk/>
            <pc:sldMk cId="3722837259" sldId="346"/>
            <ac:spMk id="19" creationId="{C0BF46DA-F55A-17CB-A453-2D3BA7EA69B2}"/>
          </ac:spMkLst>
        </pc:spChg>
        <pc:spChg chg="mod">
          <ac:chgData name="jhwoo36@student.ubc.ca" userId="85df2514-6ddd-4730-b897-a097fdd5f299" providerId="ADAL" clId="{90B09FE8-D55E-5744-9E06-1BD215611974}" dt="2025-03-04T17:15:34.862" v="22205" actId="20577"/>
          <ac:spMkLst>
            <pc:docMk/>
            <pc:sldMk cId="3722837259" sldId="346"/>
            <ac:spMk id="20" creationId="{7CC56415-2D14-2CCB-A4CA-95A4FE2BC9A0}"/>
          </ac:spMkLst>
        </pc:spChg>
        <pc:spChg chg="mod">
          <ac:chgData name="jhwoo36@student.ubc.ca" userId="85df2514-6ddd-4730-b897-a097fdd5f299" providerId="ADAL" clId="{90B09FE8-D55E-5744-9E06-1BD215611974}" dt="2025-03-04T17:14:24.005" v="22187" actId="20577"/>
          <ac:spMkLst>
            <pc:docMk/>
            <pc:sldMk cId="3722837259" sldId="346"/>
            <ac:spMk id="21" creationId="{9A7DF9DC-A24E-BC51-E8C5-19CD5EC72A0C}"/>
          </ac:spMkLst>
        </pc:spChg>
        <pc:spChg chg="mod">
          <ac:chgData name="jhwoo36@student.ubc.ca" userId="85df2514-6ddd-4730-b897-a097fdd5f299" providerId="ADAL" clId="{90B09FE8-D55E-5744-9E06-1BD215611974}" dt="2025-03-04T17:23:17.853" v="22547" actId="207"/>
          <ac:spMkLst>
            <pc:docMk/>
            <pc:sldMk cId="3722837259" sldId="346"/>
            <ac:spMk id="26" creationId="{2FB1F26F-5423-4DB3-F3E2-18E76F576930}"/>
          </ac:spMkLst>
        </pc:spChg>
        <pc:spChg chg="mod">
          <ac:chgData name="jhwoo36@student.ubc.ca" userId="85df2514-6ddd-4730-b897-a097fdd5f299" providerId="ADAL" clId="{90B09FE8-D55E-5744-9E06-1BD215611974}" dt="2025-03-04T17:15:56.751" v="22210" actId="1076"/>
          <ac:spMkLst>
            <pc:docMk/>
            <pc:sldMk cId="3722837259" sldId="346"/>
            <ac:spMk id="32" creationId="{54399AF6-D91F-E259-F807-EAF5D374187E}"/>
          </ac:spMkLst>
        </pc:spChg>
        <pc:spChg chg="add mod">
          <ac:chgData name="jhwoo36@student.ubc.ca" userId="85df2514-6ddd-4730-b897-a097fdd5f299" providerId="ADAL" clId="{90B09FE8-D55E-5744-9E06-1BD215611974}" dt="2025-03-04T17:12:55.919" v="22149" actId="20577"/>
          <ac:spMkLst>
            <pc:docMk/>
            <pc:sldMk cId="3722837259" sldId="346"/>
            <ac:spMk id="38" creationId="{04A0CA77-F514-44B2-0065-E5EADE3F1B09}"/>
          </ac:spMkLst>
        </pc:spChg>
        <pc:spChg chg="add mod">
          <ac:chgData name="jhwoo36@student.ubc.ca" userId="85df2514-6ddd-4730-b897-a097fdd5f299" providerId="ADAL" clId="{90B09FE8-D55E-5744-9E06-1BD215611974}" dt="2025-03-04T17:13:13.028" v="22150" actId="571"/>
          <ac:spMkLst>
            <pc:docMk/>
            <pc:sldMk cId="3722837259" sldId="346"/>
            <ac:spMk id="39" creationId="{5C371C68-1E3A-BDB6-CA05-D0435169FBBC}"/>
          </ac:spMkLst>
        </pc:spChg>
        <pc:spChg chg="add mod">
          <ac:chgData name="jhwoo36@student.ubc.ca" userId="85df2514-6ddd-4730-b897-a097fdd5f299" providerId="ADAL" clId="{90B09FE8-D55E-5744-9E06-1BD215611974}" dt="2025-03-04T17:15:01.343" v="22199" actId="1036"/>
          <ac:spMkLst>
            <pc:docMk/>
            <pc:sldMk cId="3722837259" sldId="346"/>
            <ac:spMk id="41" creationId="{D6DE3EF1-0578-1E54-0B7A-9B5B980804ED}"/>
          </ac:spMkLst>
        </pc:spChg>
        <pc:spChg chg="add mod">
          <ac:chgData name="jhwoo36@student.ubc.ca" userId="85df2514-6ddd-4730-b897-a097fdd5f299" providerId="ADAL" clId="{90B09FE8-D55E-5744-9E06-1BD215611974}" dt="2025-03-04T17:24:19.068" v="22554" actId="207"/>
          <ac:spMkLst>
            <pc:docMk/>
            <pc:sldMk cId="3722837259" sldId="346"/>
            <ac:spMk id="42" creationId="{AADF28DD-D188-6F18-0B99-65768E5ECD61}"/>
          </ac:spMkLst>
        </pc:spChg>
        <pc:spChg chg="add mod">
          <ac:chgData name="jhwoo36@student.ubc.ca" userId="85df2514-6ddd-4730-b897-a097fdd5f299" providerId="ADAL" clId="{90B09FE8-D55E-5744-9E06-1BD215611974}" dt="2025-03-04T17:22:06.883" v="22529" actId="1076"/>
          <ac:spMkLst>
            <pc:docMk/>
            <pc:sldMk cId="3722837259" sldId="346"/>
            <ac:spMk id="45" creationId="{0A57D895-AA07-77C4-15CB-4B34A8265930}"/>
          </ac:spMkLst>
        </pc:spChg>
        <pc:spChg chg="add mod">
          <ac:chgData name="jhwoo36@student.ubc.ca" userId="85df2514-6ddd-4730-b897-a097fdd5f299" providerId="ADAL" clId="{90B09FE8-D55E-5744-9E06-1BD215611974}" dt="2025-03-04T17:24:11.834" v="22553" actId="208"/>
          <ac:spMkLst>
            <pc:docMk/>
            <pc:sldMk cId="3722837259" sldId="346"/>
            <ac:spMk id="47" creationId="{8DCA3136-3F34-0BB8-26F8-0D1B485D5BF9}"/>
          </ac:spMkLst>
        </pc:spChg>
        <pc:spChg chg="add mod">
          <ac:chgData name="jhwoo36@student.ubc.ca" userId="85df2514-6ddd-4730-b897-a097fdd5f299" providerId="ADAL" clId="{90B09FE8-D55E-5744-9E06-1BD215611974}" dt="2025-03-04T17:24:11.834" v="22553" actId="208"/>
          <ac:spMkLst>
            <pc:docMk/>
            <pc:sldMk cId="3722837259" sldId="346"/>
            <ac:spMk id="55" creationId="{573F8384-640F-280C-C619-1BF4ACA16361}"/>
          </ac:spMkLst>
        </pc:spChg>
        <pc:spChg chg="mod">
          <ac:chgData name="jhwoo36@student.ubc.ca" userId="85df2514-6ddd-4730-b897-a097fdd5f299" providerId="ADAL" clId="{90B09FE8-D55E-5744-9E06-1BD215611974}" dt="2025-03-04T17:16:23.269" v="22216" actId="207"/>
          <ac:spMkLst>
            <pc:docMk/>
            <pc:sldMk cId="3722837259" sldId="346"/>
            <ac:spMk id="68" creationId="{72F6515D-0F48-070A-662C-4FB455B61632}"/>
          </ac:spMkLst>
        </pc:spChg>
        <pc:spChg chg="mod">
          <ac:chgData name="jhwoo36@student.ubc.ca" userId="85df2514-6ddd-4730-b897-a097fdd5f299" providerId="ADAL" clId="{90B09FE8-D55E-5744-9E06-1BD215611974}" dt="2025-03-04T17:14:27.282" v="22189" actId="20577"/>
          <ac:spMkLst>
            <pc:docMk/>
            <pc:sldMk cId="3722837259" sldId="346"/>
            <ac:spMk id="69" creationId="{7F514478-7C41-E490-F378-8C8D884B15C7}"/>
          </ac:spMkLst>
        </pc:spChg>
        <pc:cxnChg chg="mod">
          <ac:chgData name="jhwoo36@student.ubc.ca" userId="85df2514-6ddd-4730-b897-a097fdd5f299" providerId="ADAL" clId="{90B09FE8-D55E-5744-9E06-1BD215611974}" dt="2025-03-04T17:15:51.800" v="22209" actId="14100"/>
          <ac:cxnSpMkLst>
            <pc:docMk/>
            <pc:sldMk cId="3722837259" sldId="346"/>
            <ac:cxnSpMk id="51" creationId="{00104057-09EB-68F3-DFB0-F157346756CA}"/>
          </ac:cxnSpMkLst>
        </pc:cxnChg>
        <pc:cxnChg chg="mod">
          <ac:chgData name="jhwoo36@student.ubc.ca" userId="85df2514-6ddd-4730-b897-a097fdd5f299" providerId="ADAL" clId="{90B09FE8-D55E-5744-9E06-1BD215611974}" dt="2025-03-04T17:16:02.906" v="22211" actId="14100"/>
          <ac:cxnSpMkLst>
            <pc:docMk/>
            <pc:sldMk cId="3722837259" sldId="346"/>
            <ac:cxnSpMk id="80" creationId="{C5DBE123-F9C3-51F2-3A6A-1CD1EA80A4E2}"/>
          </ac:cxnSpMkLst>
        </pc:cxnChg>
      </pc:sldChg>
      <pc:sldChg chg="addSp delSp modSp new del mod delAnim modAnim modNotesTx">
        <pc:chgData name="jhwoo36@student.ubc.ca" userId="85df2514-6ddd-4730-b897-a097fdd5f299" providerId="ADAL" clId="{90B09FE8-D55E-5744-9E06-1BD215611974}" dt="2025-03-04T19:02:25.886" v="24397" actId="2696"/>
        <pc:sldMkLst>
          <pc:docMk/>
          <pc:sldMk cId="4270275402" sldId="347"/>
        </pc:sldMkLst>
      </pc:sldChg>
      <pc:sldChg chg="addSp delSp modSp add mod delAnim modAnim modNotesTx">
        <pc:chgData name="jhwoo36@student.ubc.ca" userId="85df2514-6ddd-4730-b897-a097fdd5f299" providerId="ADAL" clId="{90B09FE8-D55E-5744-9E06-1BD215611974}" dt="2025-03-04T19:22:03.725" v="24692" actId="20577"/>
        <pc:sldMkLst>
          <pc:docMk/>
          <pc:sldMk cId="342235221" sldId="348"/>
        </pc:sldMkLst>
        <pc:spChg chg="mod">
          <ac:chgData name="jhwoo36@student.ubc.ca" userId="85df2514-6ddd-4730-b897-a097fdd5f299" providerId="ADAL" clId="{90B09FE8-D55E-5744-9E06-1BD215611974}" dt="2025-03-04T19:03:04.923" v="24403" actId="1076"/>
          <ac:spMkLst>
            <pc:docMk/>
            <pc:sldMk cId="342235221" sldId="348"/>
            <ac:spMk id="2" creationId="{07624041-A864-4A80-EBEB-B7BA47B189FD}"/>
          </ac:spMkLst>
        </pc:spChg>
        <pc:spChg chg="add mod">
          <ac:chgData name="jhwoo36@student.ubc.ca" userId="85df2514-6ddd-4730-b897-a097fdd5f299" providerId="ADAL" clId="{90B09FE8-D55E-5744-9E06-1BD215611974}" dt="2025-03-04T19:14:32.235" v="24542" actId="207"/>
          <ac:spMkLst>
            <pc:docMk/>
            <pc:sldMk cId="342235221" sldId="348"/>
            <ac:spMk id="37" creationId="{DCDCF198-19C3-1865-2402-DF3F4D1DD5D0}"/>
          </ac:spMkLst>
        </pc:spChg>
        <pc:spChg chg="add mod">
          <ac:chgData name="jhwoo36@student.ubc.ca" userId="85df2514-6ddd-4730-b897-a097fdd5f299" providerId="ADAL" clId="{90B09FE8-D55E-5744-9E06-1BD215611974}" dt="2025-03-04T19:14:28.344" v="24541" actId="207"/>
          <ac:spMkLst>
            <pc:docMk/>
            <pc:sldMk cId="342235221" sldId="348"/>
            <ac:spMk id="39" creationId="{B08E770D-EACB-56F7-00D7-CE511C6DCC85}"/>
          </ac:spMkLst>
        </pc:spChg>
      </pc:sldChg>
      <pc:sldMasterChg chg="addSp delSp modSp mod modSldLayout">
        <pc:chgData name="jhwoo36@student.ubc.ca" userId="85df2514-6ddd-4730-b897-a097fdd5f299" providerId="ADAL" clId="{90B09FE8-D55E-5744-9E06-1BD215611974}" dt="2025-03-02T01:43:53.185" v="9864" actId="404"/>
        <pc:sldMasterMkLst>
          <pc:docMk/>
          <pc:sldMasterMk cId="4247019196" sldId="2147483648"/>
        </pc:sldMasterMkLst>
        <pc:spChg chg="add del mod">
          <ac:chgData name="jhwoo36@student.ubc.ca" userId="85df2514-6ddd-4730-b897-a097fdd5f299" providerId="ADAL" clId="{90B09FE8-D55E-5744-9E06-1BD215611974}" dt="2025-03-02T01:43:53.185" v="9864" actId="404"/>
          <ac:spMkLst>
            <pc:docMk/>
            <pc:sldMasterMk cId="4247019196" sldId="2147483648"/>
            <ac:spMk id="2" creationId="{63484D61-14F1-C057-5446-D1CBA27ED8C2}"/>
          </ac:spMkLst>
        </pc:spChg>
        <pc:spChg chg="add del">
          <ac:chgData name="jhwoo36@student.ubc.ca" userId="85df2514-6ddd-4730-b897-a097fdd5f299" providerId="ADAL" clId="{90B09FE8-D55E-5744-9E06-1BD215611974}" dt="2025-02-24T10:40:47.971" v="65" actId="478"/>
          <ac:spMkLst>
            <pc:docMk/>
            <pc:sldMasterMk cId="4247019196" sldId="2147483648"/>
            <ac:spMk id="3" creationId="{BA6B5A3A-DBEB-242E-D357-4FBEF0F6C3B8}"/>
          </ac:spMkLst>
        </pc:spChg>
        <pc:spChg chg="add del">
          <ac:chgData name="jhwoo36@student.ubc.ca" userId="85df2514-6ddd-4730-b897-a097fdd5f299" providerId="ADAL" clId="{90B09FE8-D55E-5744-9E06-1BD215611974}" dt="2025-02-24T10:40:47.971" v="65" actId="478"/>
          <ac:spMkLst>
            <pc:docMk/>
            <pc:sldMasterMk cId="4247019196" sldId="2147483648"/>
            <ac:spMk id="4" creationId="{CE6559C4-2B8A-6851-6074-FA3976F2FF7E}"/>
          </ac:spMkLst>
        </pc:spChg>
        <pc:spChg chg="add del">
          <ac:chgData name="jhwoo36@student.ubc.ca" userId="85df2514-6ddd-4730-b897-a097fdd5f299" providerId="ADAL" clId="{90B09FE8-D55E-5744-9E06-1BD215611974}" dt="2025-02-24T10:40:47.971" v="65" actId="478"/>
          <ac:spMkLst>
            <pc:docMk/>
            <pc:sldMasterMk cId="4247019196" sldId="2147483648"/>
            <ac:spMk id="5" creationId="{147BAE37-17CA-3F51-D5EC-F438B4B278C0}"/>
          </ac:spMkLst>
        </pc:spChg>
        <pc:spChg chg="add del mod">
          <ac:chgData name="jhwoo36@student.ubc.ca" userId="85df2514-6ddd-4730-b897-a097fdd5f299" providerId="ADAL" clId="{90B09FE8-D55E-5744-9E06-1BD215611974}" dt="2025-02-24T10:40:47.971" v="65" actId="478"/>
          <ac:spMkLst>
            <pc:docMk/>
            <pc:sldMasterMk cId="4247019196" sldId="2147483648"/>
            <ac:spMk id="6" creationId="{04F533EA-4AA2-0900-4EB6-9DFA44644347}"/>
          </ac:spMkLst>
        </pc:spChg>
        <pc:sldLayoutChg chg="addSp delSp modSp mod">
          <pc:chgData name="jhwoo36@student.ubc.ca" userId="85df2514-6ddd-4730-b897-a097fdd5f299" providerId="ADAL" clId="{90B09FE8-D55E-5744-9E06-1BD215611974}" dt="2025-03-02T01:43:47.689" v="9859" actId="404"/>
          <pc:sldLayoutMkLst>
            <pc:docMk/>
            <pc:sldMasterMk cId="4247019196" sldId="2147483648"/>
            <pc:sldLayoutMk cId="3468689976" sldId="2147483650"/>
          </pc:sldLayoutMkLst>
          <pc:spChg chg="add mod">
            <ac:chgData name="jhwoo36@student.ubc.ca" userId="85df2514-6ddd-4730-b897-a097fdd5f299" providerId="ADAL" clId="{90B09FE8-D55E-5744-9E06-1BD215611974}" dt="2025-03-02T01:43:47.689" v="9859" actId="404"/>
            <ac:spMkLst>
              <pc:docMk/>
              <pc:sldMasterMk cId="4247019196" sldId="2147483648"/>
              <pc:sldLayoutMk cId="3468689976" sldId="2147483650"/>
              <ac:spMk id="13" creationId="{16BC49BE-DA79-6E76-E582-037266E2DF19}"/>
            </ac:spMkLst>
          </pc:spChg>
          <pc:spChg chg="add mod">
            <ac:chgData name="jhwoo36@student.ubc.ca" userId="85df2514-6ddd-4730-b897-a097fdd5f299" providerId="ADAL" clId="{90B09FE8-D55E-5744-9E06-1BD215611974}" dt="2025-02-24T10:37:49.211" v="53"/>
            <ac:spMkLst>
              <pc:docMk/>
              <pc:sldMasterMk cId="4247019196" sldId="2147483648"/>
              <pc:sldLayoutMk cId="3468689976" sldId="2147483650"/>
              <ac:spMk id="14" creationId="{07398A86-82DB-8B7E-C2A1-37DF7A015C50}"/>
            </ac:spMkLst>
          </pc:spChg>
          <pc:spChg chg="add mod">
            <ac:chgData name="jhwoo36@student.ubc.ca" userId="85df2514-6ddd-4730-b897-a097fdd5f299" providerId="ADAL" clId="{90B09FE8-D55E-5744-9E06-1BD215611974}" dt="2025-02-24T10:37:49.211" v="53"/>
            <ac:spMkLst>
              <pc:docMk/>
              <pc:sldMasterMk cId="4247019196" sldId="2147483648"/>
              <pc:sldLayoutMk cId="3468689976" sldId="2147483650"/>
              <ac:spMk id="15" creationId="{7DF970E8-71BC-51C9-FAF5-A828E6AAA141}"/>
            </ac:spMkLst>
          </pc:spChg>
          <pc:spChg chg="add mod">
            <ac:chgData name="jhwoo36@student.ubc.ca" userId="85df2514-6ddd-4730-b897-a097fdd5f299" providerId="ADAL" clId="{90B09FE8-D55E-5744-9E06-1BD215611974}" dt="2025-02-24T10:37:49.211" v="53"/>
            <ac:spMkLst>
              <pc:docMk/>
              <pc:sldMasterMk cId="4247019196" sldId="2147483648"/>
              <pc:sldLayoutMk cId="3468689976" sldId="2147483650"/>
              <ac:spMk id="16" creationId="{EA3B0CF8-2108-1894-A988-63BDC77F0B84}"/>
            </ac:spMkLst>
          </pc:spChg>
          <pc:spChg chg="add mod">
            <ac:chgData name="jhwoo36@student.ubc.ca" userId="85df2514-6ddd-4730-b897-a097fdd5f299" providerId="ADAL" clId="{90B09FE8-D55E-5744-9E06-1BD215611974}" dt="2025-02-24T10:39:42" v="56" actId="207"/>
            <ac:spMkLst>
              <pc:docMk/>
              <pc:sldMasterMk cId="4247019196" sldId="2147483648"/>
              <pc:sldLayoutMk cId="3468689976" sldId="2147483650"/>
              <ac:spMk id="17" creationId="{B21DF5CA-8FE0-F371-D59B-3A496D5FDCF2}"/>
            </ac:spMkLst>
          </pc:spChg>
          <pc:picChg chg="add mod">
            <ac:chgData name="jhwoo36@student.ubc.ca" userId="85df2514-6ddd-4730-b897-a097fdd5f299" providerId="ADAL" clId="{90B09FE8-D55E-5744-9E06-1BD215611974}" dt="2025-02-24T10:37:55.808" v="54"/>
            <ac:picMkLst>
              <pc:docMk/>
              <pc:sldMasterMk cId="4247019196" sldId="2147483648"/>
              <pc:sldLayoutMk cId="3468689976" sldId="2147483650"/>
              <ac:picMk id="18" creationId="{1C2AB9EB-9AED-7B27-9B67-C6F70DF19D01}"/>
            </ac:picMkLst>
          </pc:picChg>
          <pc:picChg chg="add mod">
            <ac:chgData name="jhwoo36@student.ubc.ca" userId="85df2514-6ddd-4730-b897-a097fdd5f299" providerId="ADAL" clId="{90B09FE8-D55E-5744-9E06-1BD215611974}" dt="2025-02-24T10:37:55.808" v="54"/>
            <ac:picMkLst>
              <pc:docMk/>
              <pc:sldMasterMk cId="4247019196" sldId="2147483648"/>
              <pc:sldLayoutMk cId="3468689976" sldId="2147483650"/>
              <ac:picMk id="19" creationId="{9551F132-DD3A-94EC-0B30-3601FDD5642D}"/>
            </ac:picMkLst>
          </pc:picChg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DAPPER/DAPPER_HPCA2025_Talk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DAPPER/DAPPER_HPCA2025_Talk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DAPPER/DAPPER_HPCA2025_Talk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DAPPER/DAPPER_HPCA2025_Talk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bcca-my.sharepoint.com/personal/jhwoo36_student_ubc_ca/Documents/Talks/HPCA2025/DAPPER/DAPPER_HPCA2025_Talk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RH_Threshold!$C$1</c:f>
              <c:strCache>
                <c:ptCount val="1"/>
                <c:pt idx="0">
                  <c:v>RowHammer Threshold 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numFmt formatCode="#,##0.0\K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RH_Threshold!$B$2:$B$7</c:f>
              <c:strCache>
                <c:ptCount val="6"/>
                <c:pt idx="0">
                  <c:v>DDR3-Old (2012) </c:v>
                </c:pt>
                <c:pt idx="1">
                  <c:v>DDR3-New  (2015)</c:v>
                </c:pt>
                <c:pt idx="2">
                  <c:v>DDR4-Old (2017)</c:v>
                </c:pt>
                <c:pt idx="3">
                  <c:v>DDR4-New  (2019)</c:v>
                </c:pt>
                <c:pt idx="4">
                  <c:v>LPDDR4-1y (2020)</c:v>
                </c:pt>
                <c:pt idx="5">
                  <c:v>Future DRAM</c:v>
                </c:pt>
              </c:strCache>
            </c:strRef>
          </c:cat>
          <c:val>
            <c:numRef>
              <c:f>RH_Threshold!$C$2:$C$7</c:f>
              <c:numCache>
                <c:formatCode>General</c:formatCode>
                <c:ptCount val="6"/>
                <c:pt idx="0">
                  <c:v>69.2</c:v>
                </c:pt>
                <c:pt idx="1">
                  <c:v>22.4</c:v>
                </c:pt>
                <c:pt idx="2">
                  <c:v>17.5</c:v>
                </c:pt>
                <c:pt idx="3">
                  <c:v>10</c:v>
                </c:pt>
                <c:pt idx="4">
                  <c:v>4.8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08-614B-AD4B-2D91325D749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72875871"/>
        <c:axId val="672877583"/>
      </c:barChart>
      <c:catAx>
        <c:axId val="672875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672877583"/>
        <c:crosses val="autoZero"/>
        <c:auto val="1"/>
        <c:lblAlgn val="ctr"/>
        <c:lblOffset val="100"/>
        <c:noMultiLvlLbl val="0"/>
      </c:catAx>
      <c:valAx>
        <c:axId val="672877583"/>
        <c:scaling>
          <c:orientation val="minMax"/>
          <c:max val="75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r>
                  <a:rPr lang="en-US" b="1" dirty="0" err="1"/>
                  <a:t>RowHammer</a:t>
                </a:r>
                <a:r>
                  <a:rPr lang="en-US" b="1" dirty="0"/>
                  <a:t> </a:t>
                </a:r>
                <a:br>
                  <a:rPr lang="en-US" b="1" dirty="0"/>
                </a:br>
                <a:r>
                  <a:rPr lang="en-US" b="1" dirty="0"/>
                  <a:t>Threshold (T</a:t>
                </a:r>
                <a:r>
                  <a:rPr lang="en-US" b="1" baseline="-25000" dirty="0"/>
                  <a:t>RH</a:t>
                </a:r>
                <a:r>
                  <a:rPr lang="en-US" b="1" baseline="0" dirty="0"/>
                  <a:t>)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#,##0\K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672875871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'Scalable RH Defense Slowdowns'!$B$1</c:f>
              <c:strCache>
                <c:ptCount val="1"/>
                <c:pt idx="0">
                  <c:v>Cache Thrashing</c:v>
                </c:pt>
              </c:strCache>
            </c:strRef>
          </c:tx>
          <c:spPr>
            <a:solidFill>
              <a:srgbClr val="00808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'Scalable RH Defense Slowdowns'!$A$2:$A$8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'Scalable RH Defense Slowdowns'!$B$2:$B$8</c:f>
              <c:numCache>
                <c:formatCode>General</c:formatCode>
                <c:ptCount val="7"/>
                <c:pt idx="0">
                  <c:v>0.54900340169606099</c:v>
                </c:pt>
                <c:pt idx="1">
                  <c:v>0.63778353873606797</c:v>
                </c:pt>
                <c:pt idx="2">
                  <c:v>0.61917113471666296</c:v>
                </c:pt>
                <c:pt idx="3">
                  <c:v>0.61363830985254597</c:v>
                </c:pt>
                <c:pt idx="4">
                  <c:v>0.61785998709377798</c:v>
                </c:pt>
                <c:pt idx="5">
                  <c:v>0.60107907268626604</c:v>
                </c:pt>
                <c:pt idx="6">
                  <c:v>0.59317891929057498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14-4C41-BA44-7B6BAB6B5AE4}"/>
            </c:ext>
          </c:extLst>
        </c:ser>
        <c:ser>
          <c:idx val="1"/>
          <c:order val="1"/>
          <c:tx>
            <c:strRef>
              <c:f>'Scalable RH Defense Slowdowns'!$C$1</c:f>
              <c:strCache>
                <c:ptCount val="1"/>
                <c:pt idx="0">
                  <c:v>Hydra</c:v>
                </c:pt>
              </c:strCache>
            </c:strRef>
          </c:tx>
          <c:spPr>
            <a:solidFill>
              <a:srgbClr val="E3B50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'Scalable RH Defense Slowdowns'!$A$2:$A$8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'Scalable RH Defense Slowdowns'!$C$2:$C$8</c:f>
              <c:numCache>
                <c:formatCode>General</c:formatCode>
                <c:ptCount val="7"/>
                <c:pt idx="0">
                  <c:v>0.390103881417522</c:v>
                </c:pt>
                <c:pt idx="1">
                  <c:v>0.42311397129342398</c:v>
                </c:pt>
                <c:pt idx="2">
                  <c:v>0.38788636783436897</c:v>
                </c:pt>
                <c:pt idx="3">
                  <c:v>0.462976296401517</c:v>
                </c:pt>
                <c:pt idx="4">
                  <c:v>0.497258798190927</c:v>
                </c:pt>
                <c:pt idx="5">
                  <c:v>0.34570200955014802</c:v>
                </c:pt>
                <c:pt idx="6">
                  <c:v>0.403724190384814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14-4C41-BA44-7B6BAB6B5AE4}"/>
            </c:ext>
          </c:extLst>
        </c:ser>
        <c:ser>
          <c:idx val="2"/>
          <c:order val="2"/>
          <c:tx>
            <c:strRef>
              <c:f>'Scalable RH Defense Slowdowns'!$D$1</c:f>
              <c:strCache>
                <c:ptCount val="1"/>
                <c:pt idx="0">
                  <c:v>START</c:v>
                </c:pt>
              </c:strCache>
            </c:strRef>
          </c:tx>
          <c:spPr>
            <a:solidFill>
              <a:srgbClr val="70809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'Scalable RH Defense Slowdowns'!$A$2:$A$8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'Scalable RH Defense Slowdowns'!$D$2:$D$8</c:f>
              <c:numCache>
                <c:formatCode>General</c:formatCode>
                <c:ptCount val="7"/>
                <c:pt idx="0">
                  <c:v>0.30825775461552302</c:v>
                </c:pt>
                <c:pt idx="1">
                  <c:v>0.40419855508616698</c:v>
                </c:pt>
                <c:pt idx="2">
                  <c:v>0.32556902724846398</c:v>
                </c:pt>
                <c:pt idx="3">
                  <c:v>0.35823060312584498</c:v>
                </c:pt>
                <c:pt idx="4">
                  <c:v>0.40804061634634597</c:v>
                </c:pt>
                <c:pt idx="5">
                  <c:v>0.319195396601401</c:v>
                </c:pt>
                <c:pt idx="6">
                  <c:v>0.34608248189266999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914-4C41-BA44-7B6BAB6B5AE4}"/>
            </c:ext>
          </c:extLst>
        </c:ser>
        <c:ser>
          <c:idx val="3"/>
          <c:order val="3"/>
          <c:tx>
            <c:strRef>
              <c:f>'Scalable RH Defense Slowdowns'!$E$1</c:f>
              <c:strCache>
                <c:ptCount val="1"/>
                <c:pt idx="0">
                  <c:v>ABACUS</c:v>
                </c:pt>
              </c:strCache>
            </c:strRef>
          </c:tx>
          <c:spPr>
            <a:solidFill>
              <a:srgbClr val="00274D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'Scalable RH Defense Slowdowns'!$A$2:$A$8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'Scalable RH Defense Slowdowns'!$E$2:$E$8</c:f>
              <c:numCache>
                <c:formatCode>General</c:formatCode>
                <c:ptCount val="7"/>
                <c:pt idx="0">
                  <c:v>0.264432891039031</c:v>
                </c:pt>
                <c:pt idx="1">
                  <c:v>0.30327307362758199</c:v>
                </c:pt>
                <c:pt idx="2">
                  <c:v>0.30279584389069097</c:v>
                </c:pt>
                <c:pt idx="3">
                  <c:v>0.32159817860279899</c:v>
                </c:pt>
                <c:pt idx="4">
                  <c:v>0.29947796790621301</c:v>
                </c:pt>
                <c:pt idx="5">
                  <c:v>0.28642472947124498</c:v>
                </c:pt>
                <c:pt idx="6">
                  <c:v>0.28589718730637098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914-4C41-BA44-7B6BAB6B5AE4}"/>
            </c:ext>
          </c:extLst>
        </c:ser>
        <c:ser>
          <c:idx val="4"/>
          <c:order val="4"/>
          <c:tx>
            <c:strRef>
              <c:f>'Scalable RH Defense Slowdowns'!$F$1</c:f>
              <c:strCache>
                <c:ptCount val="1"/>
                <c:pt idx="0">
                  <c:v>CoMeT</c:v>
                </c:pt>
              </c:strCache>
            </c:strRef>
          </c:tx>
          <c:spPr>
            <a:solidFill>
              <a:schemeClr val="accent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'Scalable RH Defense Slowdowns'!$A$2:$A$8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'Scalable RH Defense Slowdowns'!$F$2:$F$8</c:f>
              <c:numCache>
                <c:formatCode>General</c:formatCode>
                <c:ptCount val="7"/>
                <c:pt idx="0">
                  <c:v>0.100454222032268</c:v>
                </c:pt>
                <c:pt idx="1">
                  <c:v>0.100323611873188</c:v>
                </c:pt>
                <c:pt idx="2">
                  <c:v>0.102904425383696</c:v>
                </c:pt>
                <c:pt idx="3">
                  <c:v>0.121364113233367</c:v>
                </c:pt>
                <c:pt idx="4">
                  <c:v>0.12538556014757399</c:v>
                </c:pt>
                <c:pt idx="5">
                  <c:v>8.9728258593378005E-2</c:v>
                </c:pt>
                <c:pt idx="6">
                  <c:v>0.101566798164395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14-4C41-BA44-7B6BAB6B5A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45482879"/>
        <c:axId val="944819471"/>
      </c:barChart>
      <c:catAx>
        <c:axId val="9454828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944819471"/>
        <c:crosses val="autoZero"/>
        <c:auto val="1"/>
        <c:lblAlgn val="ctr"/>
        <c:lblOffset val="100"/>
        <c:noMultiLvlLbl val="0"/>
      </c:catAx>
      <c:valAx>
        <c:axId val="944819471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r>
                  <a:rPr lang="en-US" dirty="0"/>
                  <a:t>Normalized </a:t>
                </a:r>
                <a:br>
                  <a:rPr lang="en-US" dirty="0"/>
                </a:br>
                <a:r>
                  <a:rPr lang="en-US" dirty="0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94548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224527410993125"/>
          <c:y val="0.12585745324296996"/>
          <c:w val="0.85760543238473819"/>
          <c:h val="0.486679979355476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'DAPPER_S_Perf-Attack'!$F$1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rgbClr val="00808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'DAPPER_S_Perf-Attack'!$E$2:$E$8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'DAPPER_S_Perf-Attack'!$F$2:$F$8</c:f>
              <c:numCache>
                <c:formatCode>0.0%</c:formatCode>
                <c:ptCount val="7"/>
                <c:pt idx="0">
                  <c:v>0.192465</c:v>
                </c:pt>
                <c:pt idx="1">
                  <c:v>0.15433600000000003</c:v>
                </c:pt>
                <c:pt idx="2">
                  <c:v>0.25722999999999996</c:v>
                </c:pt>
                <c:pt idx="3">
                  <c:v>0.26119700000000001</c:v>
                </c:pt>
                <c:pt idx="4">
                  <c:v>0.17055100000000001</c:v>
                </c:pt>
                <c:pt idx="5">
                  <c:v>0.27429300000000001</c:v>
                </c:pt>
                <c:pt idx="6">
                  <c:v>0.19933199999999995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2B-114E-B52B-1D541A0CDC57}"/>
            </c:ext>
          </c:extLst>
        </c:ser>
        <c:ser>
          <c:idx val="1"/>
          <c:order val="1"/>
          <c:tx>
            <c:strRef>
              <c:f>'DAPPER_S_Perf-Attack'!$G$1</c:f>
              <c:strCache>
                <c:ptCount val="1"/>
                <c:pt idx="0">
                  <c:v>Streaming</c:v>
                </c:pt>
              </c:strCache>
            </c:strRef>
          </c:tx>
          <c:spPr>
            <a:solidFill>
              <a:srgbClr val="E3B50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'DAPPER_S_Perf-Attack'!$E$2:$E$8</c:f>
              <c:strCache>
                <c:ptCount val="7"/>
                <c:pt idx="0">
                  <c:v>SPEC2K6 (23)</c:v>
                </c:pt>
                <c:pt idx="1">
                  <c:v>SPEC2K17 (18)</c:v>
                </c:pt>
                <c:pt idx="2">
                  <c:v>TPC (4)</c:v>
                </c:pt>
                <c:pt idx="3">
                  <c:v>Hadoop (3)</c:v>
                </c:pt>
                <c:pt idx="4">
                  <c:v>MediaBench (3)</c:v>
                </c:pt>
                <c:pt idx="5">
                  <c:v>YCSB (6)</c:v>
                </c:pt>
                <c:pt idx="6">
                  <c:v>All (57)</c:v>
                </c:pt>
              </c:strCache>
            </c:strRef>
          </c:cat>
          <c:val>
            <c:numRef>
              <c:f>'DAPPER_S_Perf-Attack'!$G$2:$G$8</c:f>
              <c:numCache>
                <c:formatCode>0.0%</c:formatCode>
                <c:ptCount val="7"/>
                <c:pt idx="0">
                  <c:v>0.12</c:v>
                </c:pt>
                <c:pt idx="1">
                  <c:v>6.0000000000000053E-2</c:v>
                </c:pt>
                <c:pt idx="2">
                  <c:v>0.12273900000000004</c:v>
                </c:pt>
                <c:pt idx="3">
                  <c:v>0.19145500000000004</c:v>
                </c:pt>
                <c:pt idx="4">
                  <c:v>6.8599999999999994E-2</c:v>
                </c:pt>
                <c:pt idx="5">
                  <c:v>0.10356500000000002</c:v>
                </c:pt>
                <c:pt idx="6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2B-114E-B52B-1D541A0CDC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2134031"/>
        <c:axId val="1572062959"/>
      </c:barChart>
      <c:catAx>
        <c:axId val="1572134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572062959"/>
        <c:crosses val="autoZero"/>
        <c:auto val="1"/>
        <c:lblAlgn val="ctr"/>
        <c:lblOffset val="100"/>
        <c:noMultiLvlLbl val="0"/>
      </c:catAx>
      <c:valAx>
        <c:axId val="1572062959"/>
        <c:scaling>
          <c:orientation val="minMax"/>
          <c:max val="0.27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r>
                  <a:rPr lang="en-US" dirty="0"/>
                  <a:t>Performance</a:t>
                </a:r>
                <a:r>
                  <a:rPr lang="en-US" baseline="0" dirty="0"/>
                  <a:t> Overhead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1.6371187439001972E-3"/>
              <c:y val="7.433991776593602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5721340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72565097815378"/>
          <c:y val="0.10724982601594887"/>
          <c:w val="0.85181601474868884"/>
          <c:h val="0.4701410286379815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'DAPPER-H_Perf-Under_Attacks'!$B$1</c:f>
              <c:strCache>
                <c:ptCount val="1"/>
                <c:pt idx="0">
                  <c:v>Streaming</c:v>
                </c:pt>
              </c:strCache>
            </c:strRef>
          </c:tx>
          <c:spPr>
            <a:solidFill>
              <a:srgbClr val="00808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'DAPPER-H_Perf-Under_Attacks'!$A$2:$A$21</c:f>
              <c:strCache>
                <c:ptCount val="20"/>
                <c:pt idx="0">
                  <c:v>471.omnetpp</c:v>
                </c:pt>
                <c:pt idx="1">
                  <c:v>437.leslie3d</c:v>
                </c:pt>
                <c:pt idx="2">
                  <c:v>483.xalancbmk</c:v>
                </c:pt>
                <c:pt idx="3">
                  <c:v>520.omnetpp</c:v>
                </c:pt>
                <c:pt idx="4">
                  <c:v>433.milc</c:v>
                </c:pt>
                <c:pt idx="5">
                  <c:v>450.soplex</c:v>
                </c:pt>
                <c:pt idx="6">
                  <c:v>459.GemsFDTD</c:v>
                </c:pt>
                <c:pt idx="7">
                  <c:v>549.fotonik3d</c:v>
                </c:pt>
                <c:pt idx="8">
                  <c:v>519.lbm</c:v>
                </c:pt>
                <c:pt idx="9">
                  <c:v>470.lbm</c:v>
                </c:pt>
                <c:pt idx="10">
                  <c:v>434.zeusmp</c:v>
                </c:pt>
                <c:pt idx="11">
                  <c:v>429.mcf</c:v>
                </c:pt>
                <c:pt idx="13">
                  <c:v>SPEC2K6 (23)</c:v>
                </c:pt>
                <c:pt idx="14">
                  <c:v>SPEC2K17 (18)</c:v>
                </c:pt>
                <c:pt idx="15">
                  <c:v>TPC (4)</c:v>
                </c:pt>
                <c:pt idx="16">
                  <c:v>Hadoop (3)</c:v>
                </c:pt>
                <c:pt idx="17">
                  <c:v>MediaBench (3)</c:v>
                </c:pt>
                <c:pt idx="18">
                  <c:v>YCSB (6)</c:v>
                </c:pt>
                <c:pt idx="19">
                  <c:v>All (57)</c:v>
                </c:pt>
              </c:strCache>
            </c:strRef>
          </c:cat>
          <c:val>
            <c:numRef>
              <c:f>'DAPPER-H_Perf-Under_Attacks'!$B$2:$B$21</c:f>
              <c:numCache>
                <c:formatCode>General</c:formatCode>
                <c:ptCount val="20"/>
                <c:pt idx="0">
                  <c:v>1.0010268074098201</c:v>
                </c:pt>
                <c:pt idx="1">
                  <c:v>0.99969932042069598</c:v>
                </c:pt>
                <c:pt idx="2">
                  <c:v>0.999478592401011</c:v>
                </c:pt>
                <c:pt idx="3">
                  <c:v>0.99999884588106402</c:v>
                </c:pt>
                <c:pt idx="4">
                  <c:v>1</c:v>
                </c:pt>
                <c:pt idx="5">
                  <c:v>0.99853386930838695</c:v>
                </c:pt>
                <c:pt idx="6">
                  <c:v>0.99970803680542397</c:v>
                </c:pt>
                <c:pt idx="7">
                  <c:v>0.99977481814624503</c:v>
                </c:pt>
                <c:pt idx="8">
                  <c:v>0.99867977430550003</c:v>
                </c:pt>
                <c:pt idx="9">
                  <c:v>0.997154312405785</c:v>
                </c:pt>
                <c:pt idx="10">
                  <c:v>0.99932983863824798</c:v>
                </c:pt>
                <c:pt idx="11">
                  <c:v>0.95323588916616597</c:v>
                </c:pt>
                <c:pt idx="13">
                  <c:v>0.99749773359820004</c:v>
                </c:pt>
                <c:pt idx="14">
                  <c:v>1.00008342229354</c:v>
                </c:pt>
                <c:pt idx="15">
                  <c:v>1.0002679316574501</c:v>
                </c:pt>
                <c:pt idx="16">
                  <c:v>0.99999903548595104</c:v>
                </c:pt>
                <c:pt idx="17">
                  <c:v>0.99944739728543097</c:v>
                </c:pt>
                <c:pt idx="18">
                  <c:v>1.00002040006934</c:v>
                </c:pt>
                <c:pt idx="19">
                  <c:v>0.99905953299595396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0C-AC41-9921-7EAAA4883AB0}"/>
            </c:ext>
          </c:extLst>
        </c:ser>
        <c:ser>
          <c:idx val="1"/>
          <c:order val="1"/>
          <c:tx>
            <c:strRef>
              <c:f>'DAPPER-H_Perf-Under_Attacks'!$C$1</c:f>
              <c:strCache>
                <c:ptCount val="1"/>
                <c:pt idx="0">
                  <c:v>Refresh</c:v>
                </c:pt>
              </c:strCache>
            </c:strRef>
          </c:tx>
          <c:spPr>
            <a:solidFill>
              <a:srgbClr val="E3B505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'DAPPER-H_Perf-Under_Attacks'!$A$2:$A$21</c:f>
              <c:strCache>
                <c:ptCount val="20"/>
                <c:pt idx="0">
                  <c:v>471.omnetpp</c:v>
                </c:pt>
                <c:pt idx="1">
                  <c:v>437.leslie3d</c:v>
                </c:pt>
                <c:pt idx="2">
                  <c:v>483.xalancbmk</c:v>
                </c:pt>
                <c:pt idx="3">
                  <c:v>520.omnetpp</c:v>
                </c:pt>
                <c:pt idx="4">
                  <c:v>433.milc</c:v>
                </c:pt>
                <c:pt idx="5">
                  <c:v>450.soplex</c:v>
                </c:pt>
                <c:pt idx="6">
                  <c:v>459.GemsFDTD</c:v>
                </c:pt>
                <c:pt idx="7">
                  <c:v>549.fotonik3d</c:v>
                </c:pt>
                <c:pt idx="8">
                  <c:v>519.lbm</c:v>
                </c:pt>
                <c:pt idx="9">
                  <c:v>470.lbm</c:v>
                </c:pt>
                <c:pt idx="10">
                  <c:v>434.zeusmp</c:v>
                </c:pt>
                <c:pt idx="11">
                  <c:v>429.mcf</c:v>
                </c:pt>
                <c:pt idx="13">
                  <c:v>SPEC2K6 (23)</c:v>
                </c:pt>
                <c:pt idx="14">
                  <c:v>SPEC2K17 (18)</c:v>
                </c:pt>
                <c:pt idx="15">
                  <c:v>TPC (4)</c:v>
                </c:pt>
                <c:pt idx="16">
                  <c:v>Hadoop (3)</c:v>
                </c:pt>
                <c:pt idx="17">
                  <c:v>MediaBench (3)</c:v>
                </c:pt>
                <c:pt idx="18">
                  <c:v>YCSB (6)</c:v>
                </c:pt>
                <c:pt idx="19">
                  <c:v>All (57)</c:v>
                </c:pt>
              </c:strCache>
            </c:strRef>
          </c:cat>
          <c:val>
            <c:numRef>
              <c:f>'DAPPER-H_Perf-Under_Attacks'!$C$2:$C$21</c:f>
              <c:numCache>
                <c:formatCode>General</c:formatCode>
                <c:ptCount val="20"/>
                <c:pt idx="0">
                  <c:v>0.99851719947026596</c:v>
                </c:pt>
                <c:pt idx="1">
                  <c:v>0.99173016906835199</c:v>
                </c:pt>
                <c:pt idx="2">
                  <c:v>0.99246979546357905</c:v>
                </c:pt>
                <c:pt idx="3">
                  <c:v>0.96906796277782603</c:v>
                </c:pt>
                <c:pt idx="4">
                  <c:v>0.98207674095483299</c:v>
                </c:pt>
                <c:pt idx="5">
                  <c:v>0.98883552444831502</c:v>
                </c:pt>
                <c:pt idx="6">
                  <c:v>0.99103919378942795</c:v>
                </c:pt>
                <c:pt idx="7">
                  <c:v>0.99148680789707999</c:v>
                </c:pt>
                <c:pt idx="8">
                  <c:v>0.987952023277749</c:v>
                </c:pt>
                <c:pt idx="9">
                  <c:v>0.97465873449426199</c:v>
                </c:pt>
                <c:pt idx="10">
                  <c:v>0.99055317212383598</c:v>
                </c:pt>
                <c:pt idx="11">
                  <c:v>0.977359239382802</c:v>
                </c:pt>
                <c:pt idx="13">
                  <c:v>0.99231423143047803</c:v>
                </c:pt>
                <c:pt idx="14">
                  <c:v>0.99477703884558799</c:v>
                </c:pt>
                <c:pt idx="15">
                  <c:v>0.99666536344593304</c:v>
                </c:pt>
                <c:pt idx="16">
                  <c:v>0.99757312514441798</c:v>
                </c:pt>
                <c:pt idx="17">
                  <c:v>0.996728636923079</c:v>
                </c:pt>
                <c:pt idx="18">
                  <c:v>0.99198721725386796</c:v>
                </c:pt>
                <c:pt idx="19">
                  <c:v>0.99397836315321397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90C-AC41-9921-7EAAA4883A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6455552"/>
        <c:axId val="399948528"/>
      </c:barChart>
      <c:catAx>
        <c:axId val="1556455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399948528"/>
        <c:crosses val="autoZero"/>
        <c:auto val="1"/>
        <c:lblAlgn val="ctr"/>
        <c:lblOffset val="100"/>
        <c:noMultiLvlLbl val="0"/>
      </c:catAx>
      <c:valAx>
        <c:axId val="399948528"/>
        <c:scaling>
          <c:orientation val="minMax"/>
          <c:max val="1.0049999999999999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r>
                  <a:rPr lang="en-US" dirty="0"/>
                  <a:t>Normalized</a:t>
                </a:r>
              </a:p>
              <a:p>
                <a:pPr>
                  <a:defRPr/>
                </a:pPr>
                <a:r>
                  <a:rPr lang="en-US" dirty="0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556455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422040976368349"/>
          <c:y val="5.2478609484989662E-2"/>
          <c:w val="0.84939693478887524"/>
          <c:h val="0.452848756294050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'DAPPER-H_Perf-Benign'!$B$1</c:f>
              <c:strCache>
                <c:ptCount val="1"/>
                <c:pt idx="0">
                  <c:v>WS</c:v>
                </c:pt>
              </c:strCache>
            </c:strRef>
          </c:tx>
          <c:spPr>
            <a:solidFill>
              <a:srgbClr val="00808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'DAPPER-H_Perf-Benign'!$A$2:$A$21</c:f>
              <c:strCache>
                <c:ptCount val="20"/>
                <c:pt idx="0">
                  <c:v>471.omnetpp</c:v>
                </c:pt>
                <c:pt idx="1">
                  <c:v>437.leslie3d</c:v>
                </c:pt>
                <c:pt idx="2">
                  <c:v>483.xalancbmk</c:v>
                </c:pt>
                <c:pt idx="3">
                  <c:v>520.omnetpp</c:v>
                </c:pt>
                <c:pt idx="4">
                  <c:v>433.milc</c:v>
                </c:pt>
                <c:pt idx="5">
                  <c:v>450.soplex</c:v>
                </c:pt>
                <c:pt idx="6">
                  <c:v>459.GemsFDTD</c:v>
                </c:pt>
                <c:pt idx="7">
                  <c:v>549.fotonik3d</c:v>
                </c:pt>
                <c:pt idx="8">
                  <c:v>519.lbm</c:v>
                </c:pt>
                <c:pt idx="9">
                  <c:v>470.lbm</c:v>
                </c:pt>
                <c:pt idx="10">
                  <c:v>434.zeusmp</c:v>
                </c:pt>
                <c:pt idx="11">
                  <c:v>429.mcf</c:v>
                </c:pt>
                <c:pt idx="13">
                  <c:v>SPEC2K6 (23)</c:v>
                </c:pt>
                <c:pt idx="14">
                  <c:v>SPEC2K17 (18)</c:v>
                </c:pt>
                <c:pt idx="15">
                  <c:v>TPC (4)</c:v>
                </c:pt>
                <c:pt idx="16">
                  <c:v>Hadoop (3)</c:v>
                </c:pt>
                <c:pt idx="17">
                  <c:v>MediaBench (3)</c:v>
                </c:pt>
                <c:pt idx="18">
                  <c:v>YCSB (6)</c:v>
                </c:pt>
                <c:pt idx="19">
                  <c:v>All (57)</c:v>
                </c:pt>
              </c:strCache>
            </c:strRef>
          </c:cat>
          <c:val>
            <c:numRef>
              <c:f>'DAPPER-H_Perf-Benign'!$B$2:$B$21</c:f>
              <c:numCache>
                <c:formatCode>General</c:formatCode>
                <c:ptCount val="20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0.99978936486402903</c:v>
                </c:pt>
                <c:pt idx="9">
                  <c:v>0.99918065879581097</c:v>
                </c:pt>
                <c:pt idx="10">
                  <c:v>1</c:v>
                </c:pt>
                <c:pt idx="11">
                  <c:v>0.95579114347482796</c:v>
                </c:pt>
                <c:pt idx="13">
                  <c:v>0.99831091280699302</c:v>
                </c:pt>
                <c:pt idx="14">
                  <c:v>0.99980769314773199</c:v>
                </c:pt>
                <c:pt idx="15">
                  <c:v>0.999950509086446</c:v>
                </c:pt>
                <c:pt idx="16">
                  <c:v>1</c:v>
                </c:pt>
                <c:pt idx="17">
                  <c:v>1</c:v>
                </c:pt>
                <c:pt idx="18">
                  <c:v>0.99994769309267495</c:v>
                </c:pt>
                <c:pt idx="19">
                  <c:v>0.99928850454087503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814-7B4C-98A7-9AF5EC2701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66390976"/>
        <c:axId val="1166545760"/>
      </c:barChart>
      <c:catAx>
        <c:axId val="1166390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166545760"/>
        <c:crosses val="autoZero"/>
        <c:auto val="1"/>
        <c:lblAlgn val="ctr"/>
        <c:lblOffset val="100"/>
        <c:noMultiLvlLbl val="0"/>
      </c:catAx>
      <c:valAx>
        <c:axId val="1166545760"/>
        <c:scaling>
          <c:orientation val="minMax"/>
          <c:max val="1.0049999999999999"/>
          <c:min val="0.9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defRPr>
                </a:pPr>
                <a:r>
                  <a:rPr lang="en-US" dirty="0"/>
                  <a:t>Normalized </a:t>
                </a:r>
              </a:p>
              <a:p>
                <a:pPr>
                  <a:defRPr/>
                </a:pPr>
                <a:r>
                  <a:rPr lang="en-US" dirty="0"/>
                  <a:t>Performance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pPr>
            <a:endParaRPr lang="en-US"/>
          </a:p>
        </c:txPr>
        <c:crossAx val="116639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670E63-7BB2-284C-90F1-9B99B5980CA1}" type="datetimeFigureOut">
              <a:rPr lang="en-US" smtClean="0"/>
              <a:t>3/14/25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CA7448-FF1F-A641-8CBA-04BC5294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90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1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933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F8BE-AD7A-BCE4-5838-FF82CFD83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7A3EED-D933-7E55-D8ED-AE1688A4A8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28F6A2-6B24-452E-2ED4-489E6A4D7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B7E6A-1F73-27AF-D2C0-1E5B99DC6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009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CE752-A5F1-E1F5-EA60-B86101158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41CF9-17FC-5061-8ED2-E5524A9790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BC01AA-F420-962B-672C-DCC49C030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8AF9D-EDE7-EE99-CFC8-34209FEF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97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98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6881-AC90-8DC6-5FE5-CD85B3BC3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8D424-C1FC-EE9A-A9B9-63743915D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C1C76-BB6D-831C-2A5F-5B7C64115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4EF5E6-7AAC-8748-A7E5-70728181B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7274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62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773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3A4A-5DFD-5448-E93C-C4A338803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91C665-A18C-00F8-B0BC-670B08839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B1020-8018-F20C-5782-FA8290580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EFE0-7E09-219D-22B4-4B2E32408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28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99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0FCE2-64EB-C666-E638-2942CF036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00C063-1223-DCB8-997E-33741876C0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007D15-E8FF-0281-3497-2BE59382D4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34FD-13CA-CDAB-EF81-BCD22EC49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729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DA9D7-24FD-36A3-6C6E-5D0C39C8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90C2DD-D062-C9FC-43A1-E42FB8B03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4F46C-501A-BE3F-D107-2BC3127911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FD8332-B8D5-FB81-23CF-2C9EBD91D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405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CFCA6-B387-A5D7-A06C-7EC059804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DFF4E-F4EC-1137-833D-4474E015D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3E02D3-ED57-8467-6842-42E9310BE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1B66C-4B08-D07D-5554-F58B4EC06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829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B32D7-395B-17C6-1AED-E6D776B38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9CCBD5-1132-DBC7-C825-93F539EB4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3BA63-4D64-E466-31E5-B40AE306E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97209-9A6D-019C-9C74-A24D246E2E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194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DA8BA-D34A-D023-788C-0CFCB239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156838-77A0-D242-D635-80D2DC41E2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EFFE5-F5ED-931C-F4D6-30F92B5B59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64C74-A2D4-813C-3419-70B802872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09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445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33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579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828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24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678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0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1A594-B578-4199-AD7A-E73D50FD6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161E11-EE4D-FD4C-E427-233DE2745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60D13-9723-78A4-D7A1-4150FE593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C1219-25B4-94BF-7F17-01C711F9B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75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182C5-9D07-E4EA-7969-F208DE7BE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5AE0E-CF7F-BD69-266E-5F9EE4DB8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44C64-CF80-2172-BC44-DA98F6857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FF4AF-045F-A9D5-30F8-D603E2B1BF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15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D1127-14E6-B8AD-FCDA-C23BBAB77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8A642-61E5-6FC2-F5CC-946D9C9D6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93437A-0A1C-AC1A-5DD8-2B85557B4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A6567-1498-D8A6-49D5-BD0BFE5D5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596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CA7448-FF1F-A641-8CBA-04BC52941B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226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8F91B-2F33-33F2-F0B1-AAFCE5837B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6089" y="536222"/>
            <a:ext cx="11559822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8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A0D666-20AB-7246-CEA0-9CCD62BCB2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089" y="3269016"/>
            <a:ext cx="11559822" cy="165576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32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82D5-43E2-23D1-DF77-8735D7F7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2835BBE8-F01E-9C44-BDDE-63B40C713FB3}" type="datetime1">
              <a:rPr lang="en-CA" smtClean="0"/>
              <a:t>2025-03-14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D4C88-FE79-D5B3-8C61-0055A64A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D05F0-4005-E627-BB3A-81F0CD243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6509AB-0494-DC6F-953C-F1FBAF98C8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4599" y="6081001"/>
            <a:ext cx="778507" cy="778507"/>
          </a:xfrm>
          <a:prstGeom prst="rect">
            <a:avLst/>
          </a:prstGeom>
        </p:spPr>
      </p:pic>
      <p:pic>
        <p:nvPicPr>
          <p:cNvPr id="8" name="Picture 7" descr="Competitive Bidding, Sourcing and RFx Platform | Bonfire">
            <a:extLst>
              <a:ext uri="{FF2B5EF4-FFF2-40B4-BE49-F238E27FC236}">
                <a16:creationId xmlns:a16="http://schemas.microsoft.com/office/drawing/2014/main" id="{89EE964E-AF33-E419-99E3-B1216B6155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" y="6199672"/>
            <a:ext cx="2623622" cy="5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12255365-5E26-C8B7-80CB-863A539EDF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5914" y="5172075"/>
            <a:ext cx="11559822" cy="5921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800" i="1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2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16628-7E3D-F081-F2AB-9BC43023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4C8A13-A442-563A-D480-CBB553E8E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4565-2202-B7C4-DB08-68642976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9F2053F-980E-494A-A85B-98E231C60C94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5EF3D-B1A5-F857-80B2-B131694E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4B58C-7481-E6C8-4DA7-F24D8519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43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B8C69-E27B-052D-AA20-FD66BDA0E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849D6-EEC9-EF9C-7D1E-64705AE46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0663C4-5D00-93F6-8625-01834EEFE8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6F48D6C-ADC9-1845-804D-5AFF6308FC1C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B8E8-1D3F-79DF-CC37-71BD4CBB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7351D-47DB-00D0-D966-DE8EED12A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64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16BC49BE-DA79-6E76-E582-037266E2D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5"/>
            <a:ext cx="12192000" cy="76727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7398A86-82DB-8B7E-C2A1-37DF7A015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294"/>
            <a:ext cx="10515600" cy="496966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7DF970E8-71BC-51C9-FAF5-A828E6AAA1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FD0755A-649C-A344-B477-99711924100B}" type="datetime1">
              <a:rPr lang="en-CA" smtClean="0"/>
              <a:t>2025-03-14</a:t>
            </a:fld>
            <a:endParaRPr lang="en-US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EA3B0CF8-2108-1894-A988-63BDC77F0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B21DF5CA-8FE0-F371-D59B-3A496D5FD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2AB9EB-9AED-7B27-9B67-C6F70DF19D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44599" y="6081001"/>
            <a:ext cx="778507" cy="778507"/>
          </a:xfrm>
          <a:prstGeom prst="rect">
            <a:avLst/>
          </a:prstGeom>
        </p:spPr>
      </p:pic>
      <p:pic>
        <p:nvPicPr>
          <p:cNvPr id="19" name="Picture 18" descr="Competitive Bidding, Sourcing and RFx Platform | Bonfire">
            <a:extLst>
              <a:ext uri="{FF2B5EF4-FFF2-40B4-BE49-F238E27FC236}">
                <a16:creationId xmlns:a16="http://schemas.microsoft.com/office/drawing/2014/main" id="{9551F132-DD3A-94EC-0B30-3601FDD564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" y="6199672"/>
            <a:ext cx="2623622" cy="5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868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80E4-A310-4476-0EAF-D9B53A5D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FB1DE-23CA-56E3-D169-EFA3C3A9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DAA25-CAB1-D67A-F56A-AE759D58430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8EB783A-47D6-5048-99FE-3D61A6424BFC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31AC19-9C17-FC9E-F6B7-E2544887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D7B9A-D378-31C9-9FC2-91C0E8FE6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97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7466D-EAE5-007C-DFBD-0EBC03FA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D4642-614E-FF89-4E43-3F7756256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5ED2D-8BAF-FFC5-C537-BEA9452469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1ACAB9-5CBC-F0AA-52A2-9CB5AC575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C7E5F7-5FC9-CF44-ABF7-1E5708DD91B6}" type="datetime1">
              <a:rPr lang="en-CA" smtClean="0"/>
              <a:t>2025-03-14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DC947-39A7-507F-9FDA-E11D8C12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C4643-8133-F493-F451-91BBA7D8D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2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EC434-8B5E-A4B5-B46A-0194EA4A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EC253-0151-9B55-6CC8-F6FD98932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A1D6A-97A3-0372-1A47-FCAB13DF2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FB69E-9310-B13F-9EB0-4A657B6EE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77FD6-26B2-2553-164B-ECF1CF82E0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3EC18-122A-AF8F-3E35-A7B98D5D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C82C2AB-99FE-4B46-A601-A8B55F4DF4FA}" type="datetime1">
              <a:rPr lang="en-CA" smtClean="0"/>
              <a:t>2025-03-14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AC944-ABDA-2D8B-D8DD-A6F1CC21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600211-E932-EA10-D863-4E5F9632A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4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31213-41C8-8C88-866F-797460C8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ABD56-6682-9D94-AAF7-92587D88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52BB51E-A21B-8040-9946-9900E85452C8}" type="datetime1">
              <a:rPr lang="en-CA" smtClean="0"/>
              <a:t>2025-03-14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1AFF6-27D7-AF9D-FC81-6B780A56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B05600-58A7-4ED7-2262-A192AF8E8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26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AF0A9-2D98-B344-9EFC-01B86089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7D3EE30-3BE9-7D43-9772-3EFE2849B216}" type="datetime1">
              <a:rPr lang="en-CA" smtClean="0"/>
              <a:t>2025-03-14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DFD139-271B-98B6-3A89-542C74275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1FAF9-5459-A0D8-25A8-C75A89AD6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3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083E4-AA33-FB2A-AAE6-7953746B2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F3664-452E-7DE6-C62E-C50E76C2A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94659-687D-E0B6-69EF-AC377D994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5004C-BF16-89E3-B32B-F4BA9E52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449E0-F092-5C42-968A-0C8A03540705}" type="datetime1">
              <a:rPr lang="en-CA" smtClean="0"/>
              <a:t>2025-03-14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62A01-78FD-6F19-AF50-69CC41253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F84A26-2A5C-6EBB-A549-D7F3F793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1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2886-66F9-0EC6-C6C2-25187AF87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DFA5E-3773-378C-AAC9-D349DB00BE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626F5-2608-90C9-133D-25DB944B5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4AD12-5781-133C-E4D3-BBEB92C84C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D08F2E-57D7-544F-A531-18EB19C770CB}" type="datetime1">
              <a:rPr lang="en-CA" smtClean="0"/>
              <a:t>2025-03-14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C68FB-C7E1-2E3A-7BC3-FB288473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5EAE2-BBFC-57C3-19D6-F3EAFDB9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67D037-A570-164A-BB82-1E5CE27DAB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84D61-14F1-C057-5446-D1CBA27ED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B5A3A-DBEB-242E-D357-4FBEF0F6C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59C4-2B8A-6851-6074-FA3976F2FF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CD158002-FD80-3840-8125-DF5F03083089}" type="datetime1">
              <a:rPr lang="en-CA" smtClean="0"/>
              <a:t>2025-03-14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BAE37-17CA-3F51-D5EC-F438B4B27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533EA-4AA2-0900-4EB6-9DFA44644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3B67D037-A570-164A-BB82-1E5CE27DAB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1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 Neue" panose="02000503000000020004" pitchFamily="2" charset="0"/>
          <a:ea typeface="Helvetica Neue" panose="02000503000000020004" pitchFamily="2" charset="0"/>
          <a:cs typeface="Helvetica Neue" panose="02000503000000020004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C7407FE-436D-8DEE-9342-D446A845AF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DAPPER: </a:t>
            </a:r>
            <a:r>
              <a:rPr lang="en-US" sz="3600" dirty="0">
                <a:solidFill>
                  <a:srgbClr val="008080"/>
                </a:solidFill>
              </a:rPr>
              <a:t>A Performance-Attack-Resilient Tracker for </a:t>
            </a:r>
            <a:r>
              <a:rPr lang="en-US" sz="3600" dirty="0" err="1">
                <a:solidFill>
                  <a:srgbClr val="008080"/>
                </a:solidFill>
              </a:rPr>
              <a:t>RowHammer</a:t>
            </a:r>
            <a:r>
              <a:rPr lang="en-US" sz="3600" dirty="0">
                <a:solidFill>
                  <a:srgbClr val="008080"/>
                </a:solidFill>
              </a:rPr>
              <a:t> Defense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CB167A7B-F0FF-33F8-CE7D-B8855E5355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b="1" u="sng" dirty="0"/>
              <a:t>Jeonghyun Woo </a:t>
            </a:r>
            <a:r>
              <a:rPr lang="en-US" sz="2400" dirty="0"/>
              <a:t>and Prashant J. Nair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FBC2948A-644F-BC55-41CC-198894CFF0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HPCA 2025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9C8BE-C34E-A2D2-647A-ED5992365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599" y="6081001"/>
            <a:ext cx="778507" cy="778507"/>
          </a:xfrm>
          <a:prstGeom prst="rect">
            <a:avLst/>
          </a:prstGeom>
        </p:spPr>
      </p:pic>
      <p:pic>
        <p:nvPicPr>
          <p:cNvPr id="5" name="Picture 4" descr="Competitive Bidding, Sourcing and RFx Platform | Bonfire">
            <a:extLst>
              <a:ext uri="{FF2B5EF4-FFF2-40B4-BE49-F238E27FC236}">
                <a16:creationId xmlns:a16="http://schemas.microsoft.com/office/drawing/2014/main" id="{6F90AE2B-F40F-C595-AB57-B2D6B6EF6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4" y="6199672"/>
            <a:ext cx="2623622" cy="541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>
            <a:extLst>
              <a:ext uri="{FF2B5EF4-FFF2-40B4-BE49-F238E27FC236}">
                <a16:creationId xmlns:a16="http://schemas.microsoft.com/office/drawing/2014/main" id="{56D4625B-3CF6-0CD9-C47C-4329F00DA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61010" cy="82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3504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1293-1B41-F060-027A-C23EC3005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10B4ED-3387-6876-AF85-0C36FC7F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F87F01FF-4179-543A-E097-CB88A7AD3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" y="1878562"/>
            <a:ext cx="11935969" cy="86624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Helvetica Neue" panose="02000503000000020004"/>
              </a:rPr>
              <a:t>1. Designing </a:t>
            </a:r>
            <a:r>
              <a:rPr lang="en-US" dirty="0" err="1">
                <a:solidFill>
                  <a:schemeClr val="tx1"/>
                </a:solidFill>
                <a:latin typeface="Helvetica Neue" panose="02000503000000020004"/>
              </a:rPr>
              <a:t>RowHammer</a:t>
            </a:r>
            <a:r>
              <a:rPr lang="en-US" dirty="0">
                <a:solidFill>
                  <a:schemeClr val="tx1"/>
                </a:solidFill>
                <a:latin typeface="Helvetica Neue" panose="02000503000000020004"/>
              </a:rPr>
              <a:t> Mitigation </a:t>
            </a:r>
            <a:r>
              <a:rPr lang="en-US" dirty="0">
                <a:solidFill>
                  <a:srgbClr val="008080"/>
                </a:solidFill>
                <a:latin typeface="Helvetica Neue" panose="02000503000000020004"/>
              </a:rPr>
              <a:t>Resilient to Performance Attacks</a:t>
            </a:r>
            <a:endParaRPr lang="en-US" b="1" dirty="0">
              <a:solidFill>
                <a:srgbClr val="008080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  <p:sp>
        <p:nvSpPr>
          <p:cNvPr id="6" name="Rounded Rectangle 7">
            <a:extLst>
              <a:ext uri="{FF2B5EF4-FFF2-40B4-BE49-F238E27FC236}">
                <a16:creationId xmlns:a16="http://schemas.microsoft.com/office/drawing/2014/main" id="{6DF6B88D-0709-A6BB-87F1-E439150BB003}"/>
              </a:ext>
            </a:extLst>
          </p:cNvPr>
          <p:cNvSpPr txBox="1">
            <a:spLocks/>
          </p:cNvSpPr>
          <p:nvPr/>
        </p:nvSpPr>
        <p:spPr>
          <a:xfrm>
            <a:off x="97535" y="3932071"/>
            <a:ext cx="11935969" cy="86624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</a:t>
            </a:r>
            <a:r>
              <a:rPr lang="en-CA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Ensuring Low Tracking Overhead </a:t>
            </a:r>
            <a:r>
              <a:rPr lang="en-CA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 Scalable </a:t>
            </a:r>
            <a:r>
              <a:rPr lang="en-CA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CA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Mitigations</a:t>
            </a:r>
            <a:endParaRPr lang="en-US" b="1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6736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E09E6FB8-0203-D2AF-D63F-ABB8B831FBDB}"/>
              </a:ext>
            </a:extLst>
          </p:cNvPr>
          <p:cNvSpPr/>
          <p:nvPr/>
        </p:nvSpPr>
        <p:spPr>
          <a:xfrm>
            <a:off x="3438144" y="1697503"/>
            <a:ext cx="5864351" cy="235378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9B315AC-D890-F30E-2516-B258F479323A}"/>
              </a:ext>
            </a:extLst>
          </p:cNvPr>
          <p:cNvSpPr/>
          <p:nvPr/>
        </p:nvSpPr>
        <p:spPr>
          <a:xfrm>
            <a:off x="4219026" y="4917649"/>
            <a:ext cx="4320650" cy="17025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5BA97E-49F5-61B9-F9C4-5B77490DB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DAPPER-S: </a:t>
            </a:r>
            <a:r>
              <a:rPr lang="en-US" dirty="0">
                <a:solidFill>
                  <a:srgbClr val="008080"/>
                </a:solidFill>
              </a:rPr>
              <a:t>Dynamic Secure Hash-Based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D8D9D-89B0-DEDA-BACB-CCA65F689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060CB1-D5AD-F438-63C0-AC3A0F59626A}"/>
              </a:ext>
            </a:extLst>
          </p:cNvPr>
          <p:cNvSpPr txBox="1"/>
          <p:nvPr/>
        </p:nvSpPr>
        <p:spPr>
          <a:xfrm>
            <a:off x="4240016" y="622007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6EF6F47-672C-9128-018C-2D15DB1299EC}"/>
              </a:ext>
            </a:extLst>
          </p:cNvPr>
          <p:cNvSpPr/>
          <p:nvPr/>
        </p:nvSpPr>
        <p:spPr>
          <a:xfrm rot="16200000">
            <a:off x="5618386" y="552654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C519442-0501-B63C-1110-5774D63D4480}"/>
              </a:ext>
            </a:extLst>
          </p:cNvPr>
          <p:cNvSpPr/>
          <p:nvPr/>
        </p:nvSpPr>
        <p:spPr>
          <a:xfrm rot="16200000">
            <a:off x="6212555" y="552654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A776733-07F7-70F7-C05F-239B7551607B}"/>
              </a:ext>
            </a:extLst>
          </p:cNvPr>
          <p:cNvSpPr/>
          <p:nvPr/>
        </p:nvSpPr>
        <p:spPr>
          <a:xfrm rot="16200000">
            <a:off x="6806724" y="552654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CCEDB05-976D-D3EE-5AF5-FE4D91DA04ED}"/>
              </a:ext>
            </a:extLst>
          </p:cNvPr>
          <p:cNvSpPr txBox="1"/>
          <p:nvPr/>
        </p:nvSpPr>
        <p:spPr>
          <a:xfrm>
            <a:off x="6777173" y="1645986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(RG) Counter Table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57CF1C2E-3975-3590-DF3E-CCAE673DB0C7}"/>
              </a:ext>
            </a:extLst>
          </p:cNvPr>
          <p:cNvGrpSpPr/>
          <p:nvPr/>
        </p:nvGrpSpPr>
        <p:grpSpPr>
          <a:xfrm>
            <a:off x="4326208" y="5038199"/>
            <a:ext cx="925278" cy="1198867"/>
            <a:chOff x="6828746" y="4069974"/>
            <a:chExt cx="1388423" cy="17989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0014BBC-FBE5-91B8-D1FE-60C4BFE4ACE0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814A9A46-B442-C4A0-BE89-880C88D1A28F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F3AF787-6D3F-999E-E141-8173DD35688C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D1DA81-E0DC-596F-BDFD-5C6EB9F0780E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CAD944E-15E1-BED0-0306-F6E22F37B019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56D63AC-4319-D52C-ECE4-31FE64C2FF8C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3E3927C-5004-E1F1-C68B-031B7D935546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9095A908-6EBF-3578-BE4C-5D3AA1046997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427C3F2-77AA-70F4-AF5E-A5D4DF1D5944}"/>
              </a:ext>
            </a:extLst>
          </p:cNvPr>
          <p:cNvGrpSpPr/>
          <p:nvPr/>
        </p:nvGrpSpPr>
        <p:grpSpPr>
          <a:xfrm>
            <a:off x="7400893" y="5038199"/>
            <a:ext cx="925278" cy="1198867"/>
            <a:chOff x="10102933" y="4069974"/>
            <a:chExt cx="1388423" cy="179895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B0D7B14-71C1-A33B-94BA-99D6D395C68A}"/>
                </a:ext>
              </a:extLst>
            </p:cNvPr>
            <p:cNvSpPr/>
            <p:nvPr/>
          </p:nvSpPr>
          <p:spPr>
            <a:xfrm>
              <a:off x="10102933" y="4069974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B19F4E8F-0F25-A96F-4B83-9EAF929B4D6D}"/>
                </a:ext>
              </a:extLst>
            </p:cNvPr>
            <p:cNvSpPr/>
            <p:nvPr/>
          </p:nvSpPr>
          <p:spPr>
            <a:xfrm>
              <a:off x="10102933" y="4296876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D5AFD31-7DEF-6103-CB0D-1447F69C0A00}"/>
                </a:ext>
              </a:extLst>
            </p:cNvPr>
            <p:cNvSpPr/>
            <p:nvPr/>
          </p:nvSpPr>
          <p:spPr>
            <a:xfrm>
              <a:off x="10102933" y="4523778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ECEC94B-CCB7-A6F7-5C2A-7101C83E2C71}"/>
                </a:ext>
              </a:extLst>
            </p:cNvPr>
            <p:cNvSpPr/>
            <p:nvPr/>
          </p:nvSpPr>
          <p:spPr>
            <a:xfrm>
              <a:off x="10102933" y="4751047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7AE49A8-5B27-4DDE-240D-DBA1B56796AF}"/>
                </a:ext>
              </a:extLst>
            </p:cNvPr>
            <p:cNvSpPr/>
            <p:nvPr/>
          </p:nvSpPr>
          <p:spPr>
            <a:xfrm>
              <a:off x="10102933" y="4977582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8DC7196-0B72-E219-2499-4ED5E2A13306}"/>
                </a:ext>
              </a:extLst>
            </p:cNvPr>
            <p:cNvSpPr/>
            <p:nvPr/>
          </p:nvSpPr>
          <p:spPr>
            <a:xfrm>
              <a:off x="10102933" y="5187858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C945E2B-C282-C88C-51FA-2322F9464864}"/>
                </a:ext>
              </a:extLst>
            </p:cNvPr>
            <p:cNvSpPr/>
            <p:nvPr/>
          </p:nvSpPr>
          <p:spPr>
            <a:xfrm>
              <a:off x="10102933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FE8E55D-11E0-09E3-68B6-019580F0C6FD}"/>
                </a:ext>
              </a:extLst>
            </p:cNvPr>
            <p:cNvSpPr/>
            <p:nvPr/>
          </p:nvSpPr>
          <p:spPr>
            <a:xfrm>
              <a:off x="10102933" y="564166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3FF99E4-CCD1-FC33-349A-99BFA2009E46}"/>
              </a:ext>
            </a:extLst>
          </p:cNvPr>
          <p:cNvSpPr txBox="1"/>
          <p:nvPr/>
        </p:nvSpPr>
        <p:spPr>
          <a:xfrm>
            <a:off x="7314701" y="622007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31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5F1976A-14F0-2016-CB00-EB70564B6C63}"/>
              </a:ext>
            </a:extLst>
          </p:cNvPr>
          <p:cNvSpPr txBox="1"/>
          <p:nvPr/>
        </p:nvSpPr>
        <p:spPr>
          <a:xfrm>
            <a:off x="5728256" y="622007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F3AAAE8-7739-8FB0-1CE3-B9530F068E5D}"/>
              </a:ext>
            </a:extLst>
          </p:cNvPr>
          <p:cNvSpPr txBox="1"/>
          <p:nvPr/>
        </p:nvSpPr>
        <p:spPr>
          <a:xfrm>
            <a:off x="5174901" y="3668169"/>
            <a:ext cx="240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DA3FE21-C3E8-31B8-7704-8109E7EB3AAF}"/>
              </a:ext>
            </a:extLst>
          </p:cNvPr>
          <p:cNvCxnSpPr>
            <a:cxnSpLocks/>
            <a:stCxn id="90" idx="2"/>
            <a:endCxn id="88" idx="0"/>
          </p:cNvCxnSpPr>
          <p:nvPr/>
        </p:nvCxnSpPr>
        <p:spPr>
          <a:xfrm>
            <a:off x="6370320" y="4051284"/>
            <a:ext cx="9031" cy="86636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D92A1266-3465-DF9D-A385-CE8804D3BB88}"/>
              </a:ext>
            </a:extLst>
          </p:cNvPr>
          <p:cNvSpPr/>
          <p:nvPr/>
        </p:nvSpPr>
        <p:spPr>
          <a:xfrm>
            <a:off x="4463993" y="2158462"/>
            <a:ext cx="1468123" cy="6311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ENC/DEC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DE3AB7-41B6-174A-3C8C-45A022324D9D}"/>
              </a:ext>
            </a:extLst>
          </p:cNvPr>
          <p:cNvSpPr/>
          <p:nvPr/>
        </p:nvSpPr>
        <p:spPr>
          <a:xfrm>
            <a:off x="8090864" y="2378311"/>
            <a:ext cx="932399" cy="306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00ACB6-CC32-F229-E43E-0CD7CC475EB1}"/>
              </a:ext>
            </a:extLst>
          </p:cNvPr>
          <p:cNvSpPr/>
          <p:nvPr/>
        </p:nvSpPr>
        <p:spPr>
          <a:xfrm>
            <a:off x="8090864" y="2991224"/>
            <a:ext cx="932400" cy="306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A407868-352B-EC96-5251-A1590F2A850E}"/>
              </a:ext>
            </a:extLst>
          </p:cNvPr>
          <p:cNvSpPr/>
          <p:nvPr/>
        </p:nvSpPr>
        <p:spPr>
          <a:xfrm>
            <a:off x="8090864" y="3300086"/>
            <a:ext cx="932400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6D17592-01FA-4AF4-1101-F7F5C5F69529}"/>
              </a:ext>
            </a:extLst>
          </p:cNvPr>
          <p:cNvSpPr/>
          <p:nvPr/>
        </p:nvSpPr>
        <p:spPr>
          <a:xfrm>
            <a:off x="8086922" y="2682858"/>
            <a:ext cx="936341" cy="306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525F8D2-D943-E631-6D0E-6201F03442A3}"/>
              </a:ext>
            </a:extLst>
          </p:cNvPr>
          <p:cNvSpPr/>
          <p:nvPr/>
        </p:nvSpPr>
        <p:spPr>
          <a:xfrm>
            <a:off x="7154458" y="2378311"/>
            <a:ext cx="943575" cy="306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ID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AD3EAC9-23B5-EF34-D885-0E94E906A797}"/>
              </a:ext>
            </a:extLst>
          </p:cNvPr>
          <p:cNvSpPr/>
          <p:nvPr/>
        </p:nvSpPr>
        <p:spPr>
          <a:xfrm>
            <a:off x="7154233" y="2684768"/>
            <a:ext cx="943575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ID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D521CAA-BE17-EFA1-9DE6-2C3CAE3A619E}"/>
              </a:ext>
            </a:extLst>
          </p:cNvPr>
          <p:cNvSpPr/>
          <p:nvPr/>
        </p:nvSpPr>
        <p:spPr>
          <a:xfrm>
            <a:off x="7154459" y="2991224"/>
            <a:ext cx="944850" cy="306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ID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81ECF54-7D46-10FA-3C71-B5C73A187338}"/>
              </a:ext>
            </a:extLst>
          </p:cNvPr>
          <p:cNvSpPr/>
          <p:nvPr/>
        </p:nvSpPr>
        <p:spPr>
          <a:xfrm>
            <a:off x="7154458" y="3300086"/>
            <a:ext cx="942301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CDA4F6-5C54-4DF1-D826-3F7E0C440E7C}"/>
              </a:ext>
            </a:extLst>
          </p:cNvPr>
          <p:cNvSpPr txBox="1"/>
          <p:nvPr/>
        </p:nvSpPr>
        <p:spPr>
          <a:xfrm>
            <a:off x="1548218" y="987175"/>
            <a:ext cx="909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Idea: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Randomize Counter Mapping Using a Dynamic Secure Hash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CDF128-B9A2-FFF1-A4EB-47A31C2D53DF}"/>
              </a:ext>
            </a:extLst>
          </p:cNvPr>
          <p:cNvSpPr/>
          <p:nvPr/>
        </p:nvSpPr>
        <p:spPr>
          <a:xfrm>
            <a:off x="4842600" y="3060291"/>
            <a:ext cx="710908" cy="364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B7FD672-FD17-1908-B89D-8FFCB2950637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3277590" y="3242414"/>
            <a:ext cx="156501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2C444A1-D5AC-E085-B07B-8340B8FE0BA6}"/>
              </a:ext>
            </a:extLst>
          </p:cNvPr>
          <p:cNvSpPr txBox="1"/>
          <p:nvPr/>
        </p:nvSpPr>
        <p:spPr>
          <a:xfrm>
            <a:off x="809193" y="2899152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Change periodically (e.g., 32ms)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55C2A05-ADA8-C098-044D-C7267BC8F30F}"/>
              </a:ext>
            </a:extLst>
          </p:cNvPr>
          <p:cNvCxnSpPr>
            <a:cxnSpLocks/>
            <a:stCxn id="9" idx="0"/>
            <a:endCxn id="95" idx="2"/>
          </p:cNvCxnSpPr>
          <p:nvPr/>
        </p:nvCxnSpPr>
        <p:spPr>
          <a:xfrm flipV="1">
            <a:off x="5198054" y="2789621"/>
            <a:ext cx="1" cy="2706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2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95" grpId="0" animBg="1"/>
      <p:bldP spid="47" grpId="0" animBg="1"/>
      <p:bldP spid="48" grpId="0" animBg="1"/>
      <p:bldP spid="49" grpId="0" animBg="1"/>
      <p:bldP spid="50" grpId="0" animBg="1"/>
      <p:bldP spid="56" grpId="0" animBg="1"/>
      <p:bldP spid="57" grpId="0" animBg="1"/>
      <p:bldP spid="58" grpId="0" animBg="1"/>
      <p:bldP spid="59" grpId="0" animBg="1"/>
      <p:bldP spid="8" grpId="0"/>
      <p:bldP spid="9" grpId="0" animBg="1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7F8747-C4EC-F2E1-074E-945526A45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1AEC1492-A034-CF2B-8137-36EF962FCBA3}"/>
              </a:ext>
            </a:extLst>
          </p:cNvPr>
          <p:cNvSpPr/>
          <p:nvPr/>
        </p:nvSpPr>
        <p:spPr>
          <a:xfrm>
            <a:off x="3500203" y="928241"/>
            <a:ext cx="5578899" cy="2774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F6983669-2015-4919-A5E5-087FFDB2A6C2}"/>
              </a:ext>
            </a:extLst>
          </p:cNvPr>
          <p:cNvSpPr/>
          <p:nvPr/>
        </p:nvSpPr>
        <p:spPr>
          <a:xfrm>
            <a:off x="3500203" y="4055589"/>
            <a:ext cx="5578899" cy="17025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D88CF6-8FCB-9818-667A-E23BE199B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DAPPER-S Operation: </a:t>
            </a:r>
            <a:r>
              <a:rPr lang="en-US" dirty="0">
                <a:solidFill>
                  <a:srgbClr val="008080"/>
                </a:solidFill>
              </a:rPr>
              <a:t>RGC Updates per Activation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18472-BFF5-09AB-AE1D-61BA541A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67165C-811F-40D8-CF7E-8FB6CD75AB03}"/>
              </a:ext>
            </a:extLst>
          </p:cNvPr>
          <p:cNvSpPr/>
          <p:nvPr/>
        </p:nvSpPr>
        <p:spPr>
          <a:xfrm>
            <a:off x="6878829" y="1582596"/>
            <a:ext cx="1875222" cy="306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DA4ED0-0418-F83B-596F-E0D4D544C9DD}"/>
              </a:ext>
            </a:extLst>
          </p:cNvPr>
          <p:cNvSpPr/>
          <p:nvPr/>
        </p:nvSpPr>
        <p:spPr>
          <a:xfrm>
            <a:off x="7815234" y="1582597"/>
            <a:ext cx="932400" cy="306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CD58C5-E750-1868-9229-60B6EEB44B6E}"/>
              </a:ext>
            </a:extLst>
          </p:cNvPr>
          <p:cNvSpPr/>
          <p:nvPr/>
        </p:nvSpPr>
        <p:spPr>
          <a:xfrm>
            <a:off x="6878829" y="1889053"/>
            <a:ext cx="1875222" cy="3069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BE34E9-9D4D-82D1-B2C3-E35DF4C460D1}"/>
              </a:ext>
            </a:extLst>
          </p:cNvPr>
          <p:cNvSpPr/>
          <p:nvPr/>
        </p:nvSpPr>
        <p:spPr>
          <a:xfrm>
            <a:off x="7828566" y="1889054"/>
            <a:ext cx="920438" cy="306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DE3309-310F-8175-9E5E-5653D2F803F7}"/>
              </a:ext>
            </a:extLst>
          </p:cNvPr>
          <p:cNvSpPr/>
          <p:nvPr/>
        </p:nvSpPr>
        <p:spPr>
          <a:xfrm>
            <a:off x="6878829" y="2195509"/>
            <a:ext cx="1875222" cy="306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5044C2-71F9-54CB-2F2C-82F7C3689534}"/>
              </a:ext>
            </a:extLst>
          </p:cNvPr>
          <p:cNvSpPr/>
          <p:nvPr/>
        </p:nvSpPr>
        <p:spPr>
          <a:xfrm>
            <a:off x="7822356" y="2195510"/>
            <a:ext cx="921600" cy="306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9E5614-CDAC-EF08-C84F-F07FE9C0C5D0}"/>
              </a:ext>
            </a:extLst>
          </p:cNvPr>
          <p:cNvSpPr/>
          <p:nvPr/>
        </p:nvSpPr>
        <p:spPr>
          <a:xfrm>
            <a:off x="6878829" y="2502460"/>
            <a:ext cx="1875222" cy="3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62BE42-7660-2266-7865-9DF835888E6C}"/>
              </a:ext>
            </a:extLst>
          </p:cNvPr>
          <p:cNvSpPr/>
          <p:nvPr/>
        </p:nvSpPr>
        <p:spPr>
          <a:xfrm>
            <a:off x="7815234" y="2502462"/>
            <a:ext cx="932400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1E042B0-FD95-6FC1-0330-5666C6FDA8CA}"/>
              </a:ext>
            </a:extLst>
          </p:cNvPr>
          <p:cNvSpPr txBox="1"/>
          <p:nvPr/>
        </p:nvSpPr>
        <p:spPr>
          <a:xfrm>
            <a:off x="3737618" y="535801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41F96B-6A33-AD29-D6F8-5A519ADDC68F}"/>
              </a:ext>
            </a:extLst>
          </p:cNvPr>
          <p:cNvSpPr/>
          <p:nvPr/>
        </p:nvSpPr>
        <p:spPr>
          <a:xfrm rot="16200000">
            <a:off x="5346953" y="466448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ACA101B-14FA-381F-DEDF-E5A95367AF9F}"/>
              </a:ext>
            </a:extLst>
          </p:cNvPr>
          <p:cNvSpPr/>
          <p:nvPr/>
        </p:nvSpPr>
        <p:spPr>
          <a:xfrm rot="16200000">
            <a:off x="6172087" y="466448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1673271-A503-5441-9E2C-E0B696606976}"/>
              </a:ext>
            </a:extLst>
          </p:cNvPr>
          <p:cNvSpPr/>
          <p:nvPr/>
        </p:nvSpPr>
        <p:spPr>
          <a:xfrm rot="16200000">
            <a:off x="6997221" y="466448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E40683B-13FA-66CA-9BBB-75CBBB7C5895}"/>
              </a:ext>
            </a:extLst>
          </p:cNvPr>
          <p:cNvSpPr txBox="1"/>
          <p:nvPr/>
        </p:nvSpPr>
        <p:spPr>
          <a:xfrm>
            <a:off x="6553780" y="894830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63F22FE-3631-7036-3AF9-4DCCB61C5A10}"/>
              </a:ext>
            </a:extLst>
          </p:cNvPr>
          <p:cNvGrpSpPr/>
          <p:nvPr/>
        </p:nvGrpSpPr>
        <p:grpSpPr>
          <a:xfrm>
            <a:off x="3823810" y="4176139"/>
            <a:ext cx="925278" cy="1198867"/>
            <a:chOff x="6828746" y="4069974"/>
            <a:chExt cx="1388423" cy="17989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A0AC5B1-8438-58DF-5AB5-834D7A784241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1545481-8CB0-AB7A-4695-2A44244E489F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5051287-2903-9348-C5A0-F35C9A0A8742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A5577FB-6CE0-CB29-CA5B-143180A71F67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525226-E871-D6F6-E078-C6619B78C9A9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5FADEB2-4E85-7AE6-7803-EBE676AE84B3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9B0A4A57-AE1A-DC1E-12C7-B98A9343D957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D437BC8F-A377-F698-253A-897A4E581B48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7CD0BF-4587-1E3F-D4F5-1065638D33C2}"/>
              </a:ext>
            </a:extLst>
          </p:cNvPr>
          <p:cNvGrpSpPr/>
          <p:nvPr/>
        </p:nvGrpSpPr>
        <p:grpSpPr>
          <a:xfrm>
            <a:off x="7822356" y="4176139"/>
            <a:ext cx="925278" cy="1198867"/>
            <a:chOff x="10102933" y="4069974"/>
            <a:chExt cx="1388423" cy="179895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89C358B9-93E6-7117-30E6-EC5B4A34E708}"/>
                </a:ext>
              </a:extLst>
            </p:cNvPr>
            <p:cNvSpPr/>
            <p:nvPr/>
          </p:nvSpPr>
          <p:spPr>
            <a:xfrm>
              <a:off x="10102933" y="4069974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0C73437A-615F-AEF7-5E25-5398B7BE8299}"/>
                </a:ext>
              </a:extLst>
            </p:cNvPr>
            <p:cNvSpPr/>
            <p:nvPr/>
          </p:nvSpPr>
          <p:spPr>
            <a:xfrm>
              <a:off x="10102933" y="4296876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D1856BF-F1CC-C75F-629A-BA8508B00DF9}"/>
                </a:ext>
              </a:extLst>
            </p:cNvPr>
            <p:cNvSpPr/>
            <p:nvPr/>
          </p:nvSpPr>
          <p:spPr>
            <a:xfrm>
              <a:off x="10102933" y="4523778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D893FF2-0910-C06F-955F-740882EF36D0}"/>
                </a:ext>
              </a:extLst>
            </p:cNvPr>
            <p:cNvSpPr/>
            <p:nvPr/>
          </p:nvSpPr>
          <p:spPr>
            <a:xfrm>
              <a:off x="10102933" y="4751047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C8A07D7-148E-F6FF-30A1-BE93C11DF214}"/>
                </a:ext>
              </a:extLst>
            </p:cNvPr>
            <p:cNvSpPr/>
            <p:nvPr/>
          </p:nvSpPr>
          <p:spPr>
            <a:xfrm>
              <a:off x="10102933" y="4977582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D95AB1E-4E32-7281-211F-8564DDBC0959}"/>
                </a:ext>
              </a:extLst>
            </p:cNvPr>
            <p:cNvSpPr/>
            <p:nvPr/>
          </p:nvSpPr>
          <p:spPr>
            <a:xfrm>
              <a:off x="10102933" y="5187858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536F58C9-0AF7-7423-F879-2067AD9ECA03}"/>
                </a:ext>
              </a:extLst>
            </p:cNvPr>
            <p:cNvSpPr/>
            <p:nvPr/>
          </p:nvSpPr>
          <p:spPr>
            <a:xfrm>
              <a:off x="10102933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44D29F8-91F0-0E85-CC1D-8202437297F2}"/>
                </a:ext>
              </a:extLst>
            </p:cNvPr>
            <p:cNvSpPr/>
            <p:nvPr/>
          </p:nvSpPr>
          <p:spPr>
            <a:xfrm>
              <a:off x="10102933" y="564166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217BCEA9-3761-93C6-4BB5-6906A260DB34}"/>
              </a:ext>
            </a:extLst>
          </p:cNvPr>
          <p:cNvSpPr txBox="1"/>
          <p:nvPr/>
        </p:nvSpPr>
        <p:spPr>
          <a:xfrm>
            <a:off x="7736164" y="535801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31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123DAB4-F9A6-91CA-F9F3-45706D230E1B}"/>
              </a:ext>
            </a:extLst>
          </p:cNvPr>
          <p:cNvSpPr txBox="1"/>
          <p:nvPr/>
        </p:nvSpPr>
        <p:spPr>
          <a:xfrm>
            <a:off x="5709550" y="535801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AA05FC4-0649-AC19-573A-DD5A32A57E09}"/>
              </a:ext>
            </a:extLst>
          </p:cNvPr>
          <p:cNvSpPr txBox="1"/>
          <p:nvPr/>
        </p:nvSpPr>
        <p:spPr>
          <a:xfrm>
            <a:off x="5085203" y="3271561"/>
            <a:ext cx="240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1508167-9836-9CD9-31F7-5AF708696C4B}"/>
              </a:ext>
            </a:extLst>
          </p:cNvPr>
          <p:cNvSpPr/>
          <p:nvPr/>
        </p:nvSpPr>
        <p:spPr>
          <a:xfrm>
            <a:off x="4100581" y="1843298"/>
            <a:ext cx="1453857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Encryption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4F3F8-AC72-F1DE-9064-2DBD001070B1}"/>
              </a:ext>
            </a:extLst>
          </p:cNvPr>
          <p:cNvSpPr/>
          <p:nvPr/>
        </p:nvSpPr>
        <p:spPr>
          <a:xfrm>
            <a:off x="3687669" y="1291495"/>
            <a:ext cx="553539" cy="3578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2F910979-4368-DD94-C906-BEB5AE31CE4B}"/>
              </a:ext>
            </a:extLst>
          </p:cNvPr>
          <p:cNvCxnSpPr>
            <a:cxnSpLocks/>
            <a:endCxn id="35" idx="1"/>
          </p:cNvCxnSpPr>
          <p:nvPr/>
        </p:nvCxnSpPr>
        <p:spPr>
          <a:xfrm rot="10800000" flipH="1" flipV="1">
            <a:off x="3687728" y="1470442"/>
            <a:ext cx="136082" cy="3083852"/>
          </a:xfrm>
          <a:prstGeom prst="bentConnector3">
            <a:avLst>
              <a:gd name="adj1" fmla="val -1679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77E7AF0-D4AB-08CE-FAA2-7526680B0EF4}"/>
              </a:ext>
            </a:extLst>
          </p:cNvPr>
          <p:cNvCxnSpPr>
            <a:cxnSpLocks/>
            <a:stCxn id="6" idx="3"/>
            <a:endCxn id="95" idx="0"/>
          </p:cNvCxnSpPr>
          <p:nvPr/>
        </p:nvCxnSpPr>
        <p:spPr>
          <a:xfrm>
            <a:off x="4241208" y="1470442"/>
            <a:ext cx="586302" cy="37285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12BA9CDD-30A6-5798-2D61-15E677FDD2B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554438" y="2195509"/>
            <a:ext cx="1324391" cy="461751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C5D6FFF-0410-D599-3754-36BC7D661871}"/>
              </a:ext>
            </a:extLst>
          </p:cNvPr>
          <p:cNvSpPr/>
          <p:nvPr/>
        </p:nvSpPr>
        <p:spPr>
          <a:xfrm>
            <a:off x="5861551" y="2101725"/>
            <a:ext cx="529100" cy="3578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Y*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1ECA8D2-F83D-280F-4963-CF5334D3F52B}"/>
              </a:ext>
            </a:extLst>
          </p:cNvPr>
          <p:cNvSpPr/>
          <p:nvPr/>
        </p:nvSpPr>
        <p:spPr>
          <a:xfrm>
            <a:off x="7822356" y="2506431"/>
            <a:ext cx="921600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B65121-139B-35FE-7B50-638E756B06E2}"/>
              </a:ext>
            </a:extLst>
          </p:cNvPr>
          <p:cNvSpPr/>
          <p:nvPr/>
        </p:nvSpPr>
        <p:spPr>
          <a:xfrm>
            <a:off x="6878828" y="1582597"/>
            <a:ext cx="943575" cy="306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8EC2C-BF27-BAEF-0265-8246EC1A40E3}"/>
              </a:ext>
            </a:extLst>
          </p:cNvPr>
          <p:cNvSpPr/>
          <p:nvPr/>
        </p:nvSpPr>
        <p:spPr>
          <a:xfrm>
            <a:off x="6883622" y="1889054"/>
            <a:ext cx="943574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0EA303-FF78-AD0A-1742-FCC3283A128D}"/>
              </a:ext>
            </a:extLst>
          </p:cNvPr>
          <p:cNvSpPr/>
          <p:nvPr/>
        </p:nvSpPr>
        <p:spPr>
          <a:xfrm>
            <a:off x="6878828" y="2192546"/>
            <a:ext cx="944850" cy="306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1FD945-8909-4DE1-B8E0-4AC1701EF66F}"/>
              </a:ext>
            </a:extLst>
          </p:cNvPr>
          <p:cNvSpPr/>
          <p:nvPr/>
        </p:nvSpPr>
        <p:spPr>
          <a:xfrm>
            <a:off x="6878828" y="2504372"/>
            <a:ext cx="942301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FDBD0-A4EA-2308-DC13-0999DE4AB29C}"/>
              </a:ext>
            </a:extLst>
          </p:cNvPr>
          <p:cNvSpPr/>
          <p:nvPr/>
        </p:nvSpPr>
        <p:spPr>
          <a:xfrm>
            <a:off x="4465370" y="2825098"/>
            <a:ext cx="710908" cy="364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468E834-2F80-AF67-EB1C-068293F07973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820824" y="2554428"/>
            <a:ext cx="1" cy="2706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5734EF7-73B2-09F1-BF46-EB778D142600}"/>
              </a:ext>
            </a:extLst>
          </p:cNvPr>
          <p:cNvSpPr/>
          <p:nvPr/>
        </p:nvSpPr>
        <p:spPr>
          <a:xfrm>
            <a:off x="0" y="5817167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Randomizes Counter Mapping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Does Not Affect DRAM Operations</a:t>
            </a:r>
            <a:endParaRPr lang="en-US" sz="2800" dirty="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3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4" grpId="0" animBg="1"/>
      <p:bldP spid="47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8FBE6-DFC3-26A5-E052-D2F236CF3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5D886DD6-4CCF-B138-88DB-D95A41665EBC}"/>
              </a:ext>
            </a:extLst>
          </p:cNvPr>
          <p:cNvSpPr/>
          <p:nvPr/>
        </p:nvSpPr>
        <p:spPr>
          <a:xfrm>
            <a:off x="3500203" y="928241"/>
            <a:ext cx="5578899" cy="2774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08BE3D89-EADA-C529-6AA2-34A5C05531F8}"/>
              </a:ext>
            </a:extLst>
          </p:cNvPr>
          <p:cNvSpPr/>
          <p:nvPr/>
        </p:nvSpPr>
        <p:spPr>
          <a:xfrm>
            <a:off x="3500203" y="4055589"/>
            <a:ext cx="5578899" cy="17025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41386-8234-5CBF-3422-FF2F1B0E1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DAPPER-S Operation: </a:t>
            </a:r>
            <a:r>
              <a:rPr lang="en-US" dirty="0" err="1">
                <a:solidFill>
                  <a:srgbClr val="008080"/>
                </a:solidFill>
              </a:rPr>
              <a:t>RowHammer</a:t>
            </a:r>
            <a:r>
              <a:rPr lang="en-US" dirty="0">
                <a:solidFill>
                  <a:srgbClr val="008080"/>
                </a:solidFill>
              </a:rPr>
              <a:t> Mitigation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0D4B2-4CD5-AE5A-39FB-B463CC47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83CBD1-1792-BF48-00FA-009F395110FE}"/>
              </a:ext>
            </a:extLst>
          </p:cNvPr>
          <p:cNvSpPr/>
          <p:nvPr/>
        </p:nvSpPr>
        <p:spPr>
          <a:xfrm>
            <a:off x="6878829" y="1582596"/>
            <a:ext cx="1875222" cy="306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BC38A5-F979-588A-A33C-28FB3F8A03C1}"/>
              </a:ext>
            </a:extLst>
          </p:cNvPr>
          <p:cNvSpPr/>
          <p:nvPr/>
        </p:nvSpPr>
        <p:spPr>
          <a:xfrm>
            <a:off x="7815234" y="1582597"/>
            <a:ext cx="932400" cy="306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206F46-8BFF-6842-BC18-20376DF55A0F}"/>
              </a:ext>
            </a:extLst>
          </p:cNvPr>
          <p:cNvSpPr/>
          <p:nvPr/>
        </p:nvSpPr>
        <p:spPr>
          <a:xfrm>
            <a:off x="6878829" y="1889053"/>
            <a:ext cx="1875222" cy="3069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0D143-C9AE-9A13-8247-E6C573C1AB85}"/>
              </a:ext>
            </a:extLst>
          </p:cNvPr>
          <p:cNvSpPr/>
          <p:nvPr/>
        </p:nvSpPr>
        <p:spPr>
          <a:xfrm>
            <a:off x="7815234" y="1889054"/>
            <a:ext cx="932400" cy="306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552F31-413E-49B2-4C27-C385D91A28EB}"/>
              </a:ext>
            </a:extLst>
          </p:cNvPr>
          <p:cNvSpPr/>
          <p:nvPr/>
        </p:nvSpPr>
        <p:spPr>
          <a:xfrm>
            <a:off x="6878829" y="2195509"/>
            <a:ext cx="1875222" cy="306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524FCBA-3778-B99F-683F-BCB05F0A635A}"/>
              </a:ext>
            </a:extLst>
          </p:cNvPr>
          <p:cNvSpPr/>
          <p:nvPr/>
        </p:nvSpPr>
        <p:spPr>
          <a:xfrm>
            <a:off x="7815234" y="2195510"/>
            <a:ext cx="932400" cy="306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3423571-41EF-4D2C-C2AD-0B2ADD3A9913}"/>
              </a:ext>
            </a:extLst>
          </p:cNvPr>
          <p:cNvSpPr/>
          <p:nvPr/>
        </p:nvSpPr>
        <p:spPr>
          <a:xfrm>
            <a:off x="6878829" y="2502460"/>
            <a:ext cx="1875222" cy="3096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E388F89-6A41-AA25-03B8-8167CF79A9FC}"/>
              </a:ext>
            </a:extLst>
          </p:cNvPr>
          <p:cNvSpPr/>
          <p:nvPr/>
        </p:nvSpPr>
        <p:spPr>
          <a:xfrm>
            <a:off x="7815234" y="2502462"/>
            <a:ext cx="932400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D6C0D0-F725-D3F3-4E85-B5115BA5D30D}"/>
              </a:ext>
            </a:extLst>
          </p:cNvPr>
          <p:cNvSpPr txBox="1"/>
          <p:nvPr/>
        </p:nvSpPr>
        <p:spPr>
          <a:xfrm>
            <a:off x="3737618" y="535801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E328403-6D91-318B-4F22-E32AD25CFC01}"/>
              </a:ext>
            </a:extLst>
          </p:cNvPr>
          <p:cNvSpPr/>
          <p:nvPr/>
        </p:nvSpPr>
        <p:spPr>
          <a:xfrm rot="16200000">
            <a:off x="5346953" y="466448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0DB8AE4-0DF3-1665-8218-58E8CCF6A6E4}"/>
              </a:ext>
            </a:extLst>
          </p:cNvPr>
          <p:cNvSpPr/>
          <p:nvPr/>
        </p:nvSpPr>
        <p:spPr>
          <a:xfrm rot="16200000">
            <a:off x="6172087" y="466448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F123007F-87B2-37D6-1556-EF7E9D43A62F}"/>
              </a:ext>
            </a:extLst>
          </p:cNvPr>
          <p:cNvSpPr/>
          <p:nvPr/>
        </p:nvSpPr>
        <p:spPr>
          <a:xfrm rot="16200000">
            <a:off x="6997221" y="4664489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C7ADD8-DC72-1862-1679-B30417B51B2A}"/>
              </a:ext>
            </a:extLst>
          </p:cNvPr>
          <p:cNvSpPr txBox="1"/>
          <p:nvPr/>
        </p:nvSpPr>
        <p:spPr>
          <a:xfrm>
            <a:off x="6553780" y="894830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40777E49-D337-E99A-E40C-CF449B3B8C0D}"/>
              </a:ext>
            </a:extLst>
          </p:cNvPr>
          <p:cNvGrpSpPr/>
          <p:nvPr/>
        </p:nvGrpSpPr>
        <p:grpSpPr>
          <a:xfrm>
            <a:off x="3823810" y="4176139"/>
            <a:ext cx="925278" cy="1198867"/>
            <a:chOff x="6828746" y="4069974"/>
            <a:chExt cx="1388423" cy="17989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0C5ED54-9E2F-21DA-FC87-177583289A7B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1A0F01-A51E-D381-A0B7-40E035F6B7DE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9ED3464-9B0E-8D04-4C04-D44D7EE4EB0C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7BAD0D9-13C9-8376-8CC2-E5ABF6AFB7F5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44AF36-34F6-F908-F275-3E73868262DD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7E8ADA5-EE82-AEEB-6B62-A364DBDB77AF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56A468AD-3890-9ACC-28B3-B090A1262688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C088995-8C7C-C914-CB63-F7B36561E8B9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DACFE13-10BE-2043-5333-3C724437A1F6}"/>
              </a:ext>
            </a:extLst>
          </p:cNvPr>
          <p:cNvGrpSpPr/>
          <p:nvPr/>
        </p:nvGrpSpPr>
        <p:grpSpPr>
          <a:xfrm>
            <a:off x="7822356" y="4176139"/>
            <a:ext cx="925278" cy="1198867"/>
            <a:chOff x="10102933" y="4069974"/>
            <a:chExt cx="1388423" cy="179895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11440F78-0A51-F041-A6DB-7F34C4E562D8}"/>
                </a:ext>
              </a:extLst>
            </p:cNvPr>
            <p:cNvSpPr/>
            <p:nvPr/>
          </p:nvSpPr>
          <p:spPr>
            <a:xfrm>
              <a:off x="10102933" y="4069974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3852125-1EEC-3589-9812-0831E7BB2850}"/>
                </a:ext>
              </a:extLst>
            </p:cNvPr>
            <p:cNvSpPr/>
            <p:nvPr/>
          </p:nvSpPr>
          <p:spPr>
            <a:xfrm>
              <a:off x="10102933" y="4296876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651B1EFB-B69D-6951-DF67-B9AC4996C3DA}"/>
                </a:ext>
              </a:extLst>
            </p:cNvPr>
            <p:cNvSpPr/>
            <p:nvPr/>
          </p:nvSpPr>
          <p:spPr>
            <a:xfrm>
              <a:off x="10102933" y="4523778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BFD67CF-20F6-CE8C-C51D-3814686C1258}"/>
                </a:ext>
              </a:extLst>
            </p:cNvPr>
            <p:cNvSpPr/>
            <p:nvPr/>
          </p:nvSpPr>
          <p:spPr>
            <a:xfrm>
              <a:off x="10102933" y="4751047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5FA1898-F200-F913-CB53-1546BEDA0E80}"/>
                </a:ext>
              </a:extLst>
            </p:cNvPr>
            <p:cNvSpPr/>
            <p:nvPr/>
          </p:nvSpPr>
          <p:spPr>
            <a:xfrm>
              <a:off x="10102933" y="4977582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B53EBD2-BD55-4995-7F84-8243BDE3B74F}"/>
                </a:ext>
              </a:extLst>
            </p:cNvPr>
            <p:cNvSpPr/>
            <p:nvPr/>
          </p:nvSpPr>
          <p:spPr>
            <a:xfrm>
              <a:off x="10102933" y="5187858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174D4E-0940-A36C-5BB6-EF4F7EA6BD7F}"/>
                </a:ext>
              </a:extLst>
            </p:cNvPr>
            <p:cNvSpPr/>
            <p:nvPr/>
          </p:nvSpPr>
          <p:spPr>
            <a:xfrm>
              <a:off x="10102933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83CD7218-B02B-6A2D-23A4-13CEC971528A}"/>
                </a:ext>
              </a:extLst>
            </p:cNvPr>
            <p:cNvSpPr/>
            <p:nvPr/>
          </p:nvSpPr>
          <p:spPr>
            <a:xfrm>
              <a:off x="10102933" y="564166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01292026-1131-7AD2-F1E4-DBD4B2448754}"/>
              </a:ext>
            </a:extLst>
          </p:cNvPr>
          <p:cNvSpPr txBox="1"/>
          <p:nvPr/>
        </p:nvSpPr>
        <p:spPr>
          <a:xfrm>
            <a:off x="7736164" y="535801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31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B00E229-DC85-B949-55BE-5B5DB0F13159}"/>
              </a:ext>
            </a:extLst>
          </p:cNvPr>
          <p:cNvSpPr txBox="1"/>
          <p:nvPr/>
        </p:nvSpPr>
        <p:spPr>
          <a:xfrm>
            <a:off x="5709550" y="535801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EC3F6F0-8B61-333E-7FA7-F8992124177A}"/>
              </a:ext>
            </a:extLst>
          </p:cNvPr>
          <p:cNvSpPr txBox="1"/>
          <p:nvPr/>
        </p:nvSpPr>
        <p:spPr>
          <a:xfrm>
            <a:off x="5085203" y="3271561"/>
            <a:ext cx="240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7918E81-33D0-E8AA-E684-995617E4B66F}"/>
              </a:ext>
            </a:extLst>
          </p:cNvPr>
          <p:cNvSpPr/>
          <p:nvPr/>
        </p:nvSpPr>
        <p:spPr>
          <a:xfrm>
            <a:off x="4100581" y="1843298"/>
            <a:ext cx="1453857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Encryption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1F651-3730-A89E-2822-951B50C1EC89}"/>
              </a:ext>
            </a:extLst>
          </p:cNvPr>
          <p:cNvSpPr/>
          <p:nvPr/>
        </p:nvSpPr>
        <p:spPr>
          <a:xfrm>
            <a:off x="3687669" y="1291495"/>
            <a:ext cx="553539" cy="3578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7C85D1F8-A8B9-1B35-D31B-10BF16E52B3E}"/>
              </a:ext>
            </a:extLst>
          </p:cNvPr>
          <p:cNvCxnSpPr>
            <a:cxnSpLocks/>
            <a:stCxn id="6" idx="3"/>
            <a:endCxn id="95" idx="0"/>
          </p:cNvCxnSpPr>
          <p:nvPr/>
        </p:nvCxnSpPr>
        <p:spPr>
          <a:xfrm>
            <a:off x="4241208" y="1470442"/>
            <a:ext cx="586302" cy="372856"/>
          </a:xfrm>
          <a:prstGeom prst="bentConnector2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1F273D04-C125-A4FA-0C38-B3030C1D18B7}"/>
              </a:ext>
            </a:extLst>
          </p:cNvPr>
          <p:cNvSpPr/>
          <p:nvPr/>
        </p:nvSpPr>
        <p:spPr>
          <a:xfrm>
            <a:off x="7815234" y="2504372"/>
            <a:ext cx="932400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E15BC2C-5D3C-42A3-E002-C319F7BE9603}"/>
              </a:ext>
            </a:extLst>
          </p:cNvPr>
          <p:cNvSpPr/>
          <p:nvPr/>
        </p:nvSpPr>
        <p:spPr>
          <a:xfrm>
            <a:off x="3687728" y="1291495"/>
            <a:ext cx="553539" cy="3578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</a:t>
            </a:r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F1DDA552-D7D4-868E-E402-68B00EEBB05A}"/>
              </a:ext>
            </a:extLst>
          </p:cNvPr>
          <p:cNvCxnSpPr>
            <a:cxnSpLocks/>
            <a:stCxn id="57" idx="1"/>
            <a:endCxn id="65" idx="1"/>
          </p:cNvCxnSpPr>
          <p:nvPr/>
        </p:nvCxnSpPr>
        <p:spPr>
          <a:xfrm rot="10800000" flipH="1" flipV="1">
            <a:off x="3687728" y="1470442"/>
            <a:ext cx="136082" cy="3828836"/>
          </a:xfrm>
          <a:prstGeom prst="bentConnector3">
            <a:avLst>
              <a:gd name="adj1" fmla="val -167987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B71CAD59-CA62-4D0C-4EC7-3BBDC42BB91F}"/>
              </a:ext>
            </a:extLst>
          </p:cNvPr>
          <p:cNvCxnSpPr>
            <a:cxnSpLocks/>
            <a:stCxn id="95" idx="3"/>
            <a:endCxn id="13" idx="1"/>
          </p:cNvCxnSpPr>
          <p:nvPr/>
        </p:nvCxnSpPr>
        <p:spPr>
          <a:xfrm flipV="1">
            <a:off x="5554438" y="2042530"/>
            <a:ext cx="1324391" cy="152979"/>
          </a:xfrm>
          <a:prstGeom prst="bentConnector3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0803DC7F-6AB2-07C1-5D62-EA281D295B82}"/>
              </a:ext>
            </a:extLst>
          </p:cNvPr>
          <p:cNvSpPr/>
          <p:nvPr/>
        </p:nvSpPr>
        <p:spPr>
          <a:xfrm>
            <a:off x="7816311" y="1886647"/>
            <a:ext cx="932400" cy="306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4E8B9D-ACAA-4B86-B4DD-3E5A59574574}"/>
              </a:ext>
            </a:extLst>
          </p:cNvPr>
          <p:cNvSpPr/>
          <p:nvPr/>
        </p:nvSpPr>
        <p:spPr>
          <a:xfrm>
            <a:off x="5860474" y="1912259"/>
            <a:ext cx="529100" cy="3578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Z*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0900E-B7ED-4EC0-CCE4-F14DA440D3C0}"/>
              </a:ext>
            </a:extLst>
          </p:cNvPr>
          <p:cNvSpPr/>
          <p:nvPr/>
        </p:nvSpPr>
        <p:spPr>
          <a:xfrm>
            <a:off x="6878828" y="1582597"/>
            <a:ext cx="943575" cy="306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CDA6C5-EC92-AECA-2077-2FAF408FD7CA}"/>
              </a:ext>
            </a:extLst>
          </p:cNvPr>
          <p:cNvSpPr/>
          <p:nvPr/>
        </p:nvSpPr>
        <p:spPr>
          <a:xfrm>
            <a:off x="6883622" y="1889054"/>
            <a:ext cx="93663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1052B3-5BC2-7BCA-D967-D9920492982F}"/>
              </a:ext>
            </a:extLst>
          </p:cNvPr>
          <p:cNvSpPr/>
          <p:nvPr/>
        </p:nvSpPr>
        <p:spPr>
          <a:xfrm>
            <a:off x="6878829" y="2195510"/>
            <a:ext cx="944850" cy="306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7F166-FA78-6E68-A3BE-952555A5C9E5}"/>
              </a:ext>
            </a:extLst>
          </p:cNvPr>
          <p:cNvSpPr/>
          <p:nvPr/>
        </p:nvSpPr>
        <p:spPr>
          <a:xfrm>
            <a:off x="6878828" y="2504372"/>
            <a:ext cx="942301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203AB5-DF4E-0D1F-7E42-261C9DFED5D6}"/>
              </a:ext>
            </a:extLst>
          </p:cNvPr>
          <p:cNvSpPr/>
          <p:nvPr/>
        </p:nvSpPr>
        <p:spPr>
          <a:xfrm>
            <a:off x="4465370" y="2825098"/>
            <a:ext cx="710908" cy="364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FA733E-6903-FE35-71FF-C479DE51887F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4820824" y="2554428"/>
            <a:ext cx="1" cy="2706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CAB3906-40B1-7E1A-F6E4-AED467CBD70D}"/>
              </a:ext>
            </a:extLst>
          </p:cNvPr>
          <p:cNvSpPr txBox="1"/>
          <p:nvPr/>
        </p:nvSpPr>
        <p:spPr>
          <a:xfrm>
            <a:off x="-1249" y="1291495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250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38697C-26D4-3F29-F42D-E4729C0250E1}"/>
              </a:ext>
            </a:extLst>
          </p:cNvPr>
          <p:cNvSpPr txBox="1"/>
          <p:nvPr/>
        </p:nvSpPr>
        <p:spPr>
          <a:xfrm>
            <a:off x="-1249" y="889611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Threshold: 500</a:t>
            </a:r>
          </a:p>
        </p:txBody>
      </p:sp>
    </p:spTree>
    <p:extLst>
      <p:ext uri="{BB962C8B-B14F-4D97-AF65-F5344CB8AC3E}">
        <p14:creationId xmlns:p14="http://schemas.microsoft.com/office/powerpoint/2010/main" val="295031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70" grpId="0" animBg="1"/>
      <p:bldP spid="3" grpId="0" animBg="1"/>
      <p:bldP spid="7" grpId="0" animBg="1"/>
      <p:bldP spid="15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BFD3A-1B01-AE6E-139C-49E6C8B74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7988C9BE-F0C9-FA41-91F5-65DD8C858D73}"/>
              </a:ext>
            </a:extLst>
          </p:cNvPr>
          <p:cNvSpPr/>
          <p:nvPr/>
        </p:nvSpPr>
        <p:spPr>
          <a:xfrm>
            <a:off x="3500203" y="928241"/>
            <a:ext cx="5578899" cy="2774327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38D83170-F2ED-8140-DFF6-2E28CC4D2454}"/>
              </a:ext>
            </a:extLst>
          </p:cNvPr>
          <p:cNvSpPr/>
          <p:nvPr/>
        </p:nvSpPr>
        <p:spPr>
          <a:xfrm>
            <a:off x="3500203" y="4126991"/>
            <a:ext cx="5578899" cy="170253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AD935-1CE2-59AA-E434-AE563BAD6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DAPPER-S Operation: </a:t>
            </a:r>
            <a:r>
              <a:rPr lang="en-US" dirty="0" err="1">
                <a:solidFill>
                  <a:srgbClr val="008080"/>
                </a:solidFill>
              </a:rPr>
              <a:t>RowHammer</a:t>
            </a:r>
            <a:r>
              <a:rPr lang="en-US" dirty="0">
                <a:solidFill>
                  <a:srgbClr val="008080"/>
                </a:solidFill>
              </a:rPr>
              <a:t> Mitigation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6F8C4-B019-DA1E-56E7-B7ECB47D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1E82EC-E891-733D-8489-73882454072C}"/>
              </a:ext>
            </a:extLst>
          </p:cNvPr>
          <p:cNvSpPr/>
          <p:nvPr/>
        </p:nvSpPr>
        <p:spPr>
          <a:xfrm>
            <a:off x="6878829" y="1582596"/>
            <a:ext cx="1875222" cy="30695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EEE7DD-0A86-35A2-5AE6-5C24B065E718}"/>
              </a:ext>
            </a:extLst>
          </p:cNvPr>
          <p:cNvSpPr/>
          <p:nvPr/>
        </p:nvSpPr>
        <p:spPr>
          <a:xfrm>
            <a:off x="7822208" y="1582597"/>
            <a:ext cx="931844" cy="306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DAB875-7889-58A4-F863-C7D5E6F89090}"/>
              </a:ext>
            </a:extLst>
          </p:cNvPr>
          <p:cNvSpPr/>
          <p:nvPr/>
        </p:nvSpPr>
        <p:spPr>
          <a:xfrm>
            <a:off x="6878829" y="1889053"/>
            <a:ext cx="1875222" cy="3069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765CAC-8651-7016-43EC-8D71FE714D64}"/>
              </a:ext>
            </a:extLst>
          </p:cNvPr>
          <p:cNvSpPr/>
          <p:nvPr/>
        </p:nvSpPr>
        <p:spPr>
          <a:xfrm>
            <a:off x="7675373" y="1889054"/>
            <a:ext cx="1078679" cy="3069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C7CA7B-3701-11E2-2B16-8826CBE19204}"/>
              </a:ext>
            </a:extLst>
          </p:cNvPr>
          <p:cNvSpPr/>
          <p:nvPr/>
        </p:nvSpPr>
        <p:spPr>
          <a:xfrm>
            <a:off x="6878829" y="2195509"/>
            <a:ext cx="1875222" cy="30695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25CFFEC-2C8C-6EFA-7D34-30A3EEC2A36F}"/>
              </a:ext>
            </a:extLst>
          </p:cNvPr>
          <p:cNvSpPr/>
          <p:nvPr/>
        </p:nvSpPr>
        <p:spPr>
          <a:xfrm>
            <a:off x="7822208" y="2195510"/>
            <a:ext cx="931844" cy="306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DECE9C8-653F-9F6C-C0DB-D41C66C766E5}"/>
              </a:ext>
            </a:extLst>
          </p:cNvPr>
          <p:cNvSpPr/>
          <p:nvPr/>
        </p:nvSpPr>
        <p:spPr>
          <a:xfrm>
            <a:off x="6878829" y="2502461"/>
            <a:ext cx="1875222" cy="30695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A5460BF-2D0A-7C97-502E-1F327B13047E}"/>
              </a:ext>
            </a:extLst>
          </p:cNvPr>
          <p:cNvSpPr/>
          <p:nvPr/>
        </p:nvSpPr>
        <p:spPr>
          <a:xfrm>
            <a:off x="7675373" y="2502462"/>
            <a:ext cx="1078679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A69245-B6CF-8763-730C-2CD0AA2D2C87}"/>
              </a:ext>
            </a:extLst>
          </p:cNvPr>
          <p:cNvSpPr txBox="1"/>
          <p:nvPr/>
        </p:nvSpPr>
        <p:spPr>
          <a:xfrm>
            <a:off x="3737618" y="5429415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714C5C6-4212-6801-7DBB-12A328264265}"/>
              </a:ext>
            </a:extLst>
          </p:cNvPr>
          <p:cNvSpPr/>
          <p:nvPr/>
        </p:nvSpPr>
        <p:spPr>
          <a:xfrm rot="16200000">
            <a:off x="5346953" y="4735891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6B3A017-748C-6498-9D97-972816417B6B}"/>
              </a:ext>
            </a:extLst>
          </p:cNvPr>
          <p:cNvSpPr/>
          <p:nvPr/>
        </p:nvSpPr>
        <p:spPr>
          <a:xfrm rot="16200000">
            <a:off x="6172087" y="4735891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422D843-2238-9ED4-65C2-1E1C6C45C176}"/>
              </a:ext>
            </a:extLst>
          </p:cNvPr>
          <p:cNvSpPr/>
          <p:nvPr/>
        </p:nvSpPr>
        <p:spPr>
          <a:xfrm rot="16200000">
            <a:off x="6997221" y="4735891"/>
            <a:ext cx="227269" cy="2272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915FC10-6F06-4FC0-9D33-422E1368ED9E}"/>
              </a:ext>
            </a:extLst>
          </p:cNvPr>
          <p:cNvSpPr txBox="1"/>
          <p:nvPr/>
        </p:nvSpPr>
        <p:spPr>
          <a:xfrm>
            <a:off x="6553780" y="894830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C28CC421-5036-CFD2-C159-8E9FC28E10C9}"/>
              </a:ext>
            </a:extLst>
          </p:cNvPr>
          <p:cNvGrpSpPr/>
          <p:nvPr/>
        </p:nvGrpSpPr>
        <p:grpSpPr>
          <a:xfrm>
            <a:off x="3823810" y="4247541"/>
            <a:ext cx="925278" cy="1198867"/>
            <a:chOff x="6828746" y="4069974"/>
            <a:chExt cx="1388423" cy="1798957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9AF42B-93EE-4544-6B04-6FE77E3F9C09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F829B35-F0C6-AA17-E339-BC8EA775BD94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0CD34D2-FFC8-60E0-108E-7DE248EC8981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8E9626F-C6E4-E061-A676-17B7DC1CD04D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0F65248-782C-BE3A-FFA0-DF29151044D7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679296B4-AAF1-AD74-66B2-2E78C57BE5E9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EB885FF-A099-FCD8-CF77-D2DD38D3C828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8778525B-DBF5-93BC-AC1E-358D891BE503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D441C94-3521-A149-CA15-BC3B458F480D}"/>
              </a:ext>
            </a:extLst>
          </p:cNvPr>
          <p:cNvGrpSpPr/>
          <p:nvPr/>
        </p:nvGrpSpPr>
        <p:grpSpPr>
          <a:xfrm>
            <a:off x="7822356" y="4247541"/>
            <a:ext cx="925278" cy="1198867"/>
            <a:chOff x="10102933" y="4069974"/>
            <a:chExt cx="1388423" cy="1798957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14C7FDB-F611-C182-AA78-18FBBDBBDD4A}"/>
                </a:ext>
              </a:extLst>
            </p:cNvPr>
            <p:cNvSpPr/>
            <p:nvPr/>
          </p:nvSpPr>
          <p:spPr>
            <a:xfrm>
              <a:off x="10102933" y="4069974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50BF7A8-5D44-F19A-7D0A-9A0A116FBD41}"/>
                </a:ext>
              </a:extLst>
            </p:cNvPr>
            <p:cNvSpPr/>
            <p:nvPr/>
          </p:nvSpPr>
          <p:spPr>
            <a:xfrm>
              <a:off x="10102933" y="4296876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4F396AD-B4F9-AFC8-6037-0F81E9808703}"/>
                </a:ext>
              </a:extLst>
            </p:cNvPr>
            <p:cNvSpPr/>
            <p:nvPr/>
          </p:nvSpPr>
          <p:spPr>
            <a:xfrm>
              <a:off x="10102933" y="4523778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D1DF989E-ED2B-99D9-D36B-21C0353B9077}"/>
                </a:ext>
              </a:extLst>
            </p:cNvPr>
            <p:cNvSpPr/>
            <p:nvPr/>
          </p:nvSpPr>
          <p:spPr>
            <a:xfrm>
              <a:off x="10102933" y="4751047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1838D5F-B213-A577-B6F0-646FB6B8E92A}"/>
                </a:ext>
              </a:extLst>
            </p:cNvPr>
            <p:cNvSpPr/>
            <p:nvPr/>
          </p:nvSpPr>
          <p:spPr>
            <a:xfrm>
              <a:off x="10102933" y="4977582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E8491D1-64D2-623D-4D28-3FA83CDC9B44}"/>
                </a:ext>
              </a:extLst>
            </p:cNvPr>
            <p:cNvSpPr/>
            <p:nvPr/>
          </p:nvSpPr>
          <p:spPr>
            <a:xfrm>
              <a:off x="10102933" y="5187858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7FD61DA-7A8F-D716-106F-DEF205F0E906}"/>
                </a:ext>
              </a:extLst>
            </p:cNvPr>
            <p:cNvSpPr/>
            <p:nvPr/>
          </p:nvSpPr>
          <p:spPr>
            <a:xfrm>
              <a:off x="10102933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86DD12D-CBC8-101C-D779-5F4DF10A0F87}"/>
                </a:ext>
              </a:extLst>
            </p:cNvPr>
            <p:cNvSpPr/>
            <p:nvPr/>
          </p:nvSpPr>
          <p:spPr>
            <a:xfrm>
              <a:off x="10102933" y="564166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0994B90-D62F-F9F0-2292-00B4BCE0C960}"/>
              </a:ext>
            </a:extLst>
          </p:cNvPr>
          <p:cNvSpPr txBox="1"/>
          <p:nvPr/>
        </p:nvSpPr>
        <p:spPr>
          <a:xfrm>
            <a:off x="7736164" y="5429415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31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584CB60-9340-AFBE-A70F-016CD9D396FA}"/>
              </a:ext>
            </a:extLst>
          </p:cNvPr>
          <p:cNvSpPr txBox="1"/>
          <p:nvPr/>
        </p:nvSpPr>
        <p:spPr>
          <a:xfrm>
            <a:off x="5709550" y="5429415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B7E7694-EC8D-D63B-8A20-D72F5FE1A2E6}"/>
              </a:ext>
            </a:extLst>
          </p:cNvPr>
          <p:cNvSpPr txBox="1"/>
          <p:nvPr/>
        </p:nvSpPr>
        <p:spPr>
          <a:xfrm>
            <a:off x="5085203" y="3271561"/>
            <a:ext cx="24088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Memory Controller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A296199-CC25-C27D-45D1-F7ADC3273611}"/>
              </a:ext>
            </a:extLst>
          </p:cNvPr>
          <p:cNvSpPr/>
          <p:nvPr/>
        </p:nvSpPr>
        <p:spPr>
          <a:xfrm>
            <a:off x="4241208" y="1843298"/>
            <a:ext cx="1313230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Encryption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D956204-5EDB-D882-BB8C-6852CF6D9C0F}"/>
              </a:ext>
            </a:extLst>
          </p:cNvPr>
          <p:cNvSpPr/>
          <p:nvPr/>
        </p:nvSpPr>
        <p:spPr>
          <a:xfrm>
            <a:off x="7822208" y="2504372"/>
            <a:ext cx="931844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19E73DD-8FB2-5DD2-2B17-453294CA715F}"/>
              </a:ext>
            </a:extLst>
          </p:cNvPr>
          <p:cNvSpPr/>
          <p:nvPr/>
        </p:nvSpPr>
        <p:spPr>
          <a:xfrm>
            <a:off x="7822356" y="1889054"/>
            <a:ext cx="932774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9C11B2E-DAC8-EA52-45CC-446511CC793E}"/>
              </a:ext>
            </a:extLst>
          </p:cNvPr>
          <p:cNvSpPr/>
          <p:nvPr/>
        </p:nvSpPr>
        <p:spPr>
          <a:xfrm>
            <a:off x="4125686" y="1842749"/>
            <a:ext cx="1428752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74F10E0-246F-C355-5566-CD858FC31205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54439" y="2065315"/>
            <a:ext cx="1324391" cy="152430"/>
          </a:xfrm>
          <a:prstGeom prst="bentConnector3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E138AAEA-137E-BAEA-A979-4A7E850AEF02}"/>
              </a:ext>
            </a:extLst>
          </p:cNvPr>
          <p:cNvSpPr/>
          <p:nvPr/>
        </p:nvSpPr>
        <p:spPr>
          <a:xfrm>
            <a:off x="5857705" y="1962582"/>
            <a:ext cx="856031" cy="3578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B*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8C518C-9A1F-F330-4DBF-36561B7EBFEA}"/>
              </a:ext>
            </a:extLst>
          </p:cNvPr>
          <p:cNvSpPr txBox="1"/>
          <p:nvPr/>
        </p:nvSpPr>
        <p:spPr>
          <a:xfrm>
            <a:off x="-1249" y="889611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Threshold: 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BB216-C4A4-A8D0-70E0-6F9F5D7F9E19}"/>
              </a:ext>
            </a:extLst>
          </p:cNvPr>
          <p:cNvSpPr txBox="1"/>
          <p:nvPr/>
        </p:nvSpPr>
        <p:spPr>
          <a:xfrm>
            <a:off x="-1249" y="1291495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250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3C89A-A251-7DE4-01D6-F0FB1541ED6C}"/>
              </a:ext>
            </a:extLst>
          </p:cNvPr>
          <p:cNvSpPr/>
          <p:nvPr/>
        </p:nvSpPr>
        <p:spPr>
          <a:xfrm>
            <a:off x="6878828" y="1582597"/>
            <a:ext cx="943575" cy="30695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3C9863-AA9A-A85D-BB55-7D979D50E05A}"/>
              </a:ext>
            </a:extLst>
          </p:cNvPr>
          <p:cNvSpPr/>
          <p:nvPr/>
        </p:nvSpPr>
        <p:spPr>
          <a:xfrm>
            <a:off x="6883622" y="1889054"/>
            <a:ext cx="936630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F1D456-EB9B-2120-FB5C-40C819D228DC}"/>
              </a:ext>
            </a:extLst>
          </p:cNvPr>
          <p:cNvSpPr/>
          <p:nvPr/>
        </p:nvSpPr>
        <p:spPr>
          <a:xfrm>
            <a:off x="6878829" y="2195510"/>
            <a:ext cx="944850" cy="3069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55EC79-2C97-FE22-6466-367998AEFE43}"/>
              </a:ext>
            </a:extLst>
          </p:cNvPr>
          <p:cNvSpPr/>
          <p:nvPr/>
        </p:nvSpPr>
        <p:spPr>
          <a:xfrm>
            <a:off x="6878828" y="2504372"/>
            <a:ext cx="942301" cy="30695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RG 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86B6DBB-FEA3-37B6-D188-0A566B1601F2}"/>
              </a:ext>
            </a:extLst>
          </p:cNvPr>
          <p:cNvSpPr/>
          <p:nvPr/>
        </p:nvSpPr>
        <p:spPr>
          <a:xfrm>
            <a:off x="5857705" y="2450334"/>
            <a:ext cx="856031" cy="3578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B*+1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93A953-AD02-A64A-A888-F5F9DCFC5647}"/>
              </a:ext>
            </a:extLst>
          </p:cNvPr>
          <p:cNvSpPr/>
          <p:nvPr/>
        </p:nvSpPr>
        <p:spPr>
          <a:xfrm>
            <a:off x="5857705" y="2901449"/>
            <a:ext cx="856031" cy="3578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B*+2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90C1065-E9C3-6AC8-136A-47F2DB37704E}"/>
              </a:ext>
            </a:extLst>
          </p:cNvPr>
          <p:cNvSpPr/>
          <p:nvPr/>
        </p:nvSpPr>
        <p:spPr>
          <a:xfrm>
            <a:off x="7891602" y="2901449"/>
            <a:ext cx="1129287" cy="35789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B*+255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ED139DF-F0EA-F118-5E4D-1DFD2260CE0F}"/>
              </a:ext>
            </a:extLst>
          </p:cNvPr>
          <p:cNvSpPr/>
          <p:nvPr/>
        </p:nvSpPr>
        <p:spPr>
          <a:xfrm rot="16200000">
            <a:off x="6891915" y="3000312"/>
            <a:ext cx="155050" cy="1550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3E6ED4-0130-19FE-813A-86C3701D17E9}"/>
              </a:ext>
            </a:extLst>
          </p:cNvPr>
          <p:cNvSpPr/>
          <p:nvPr/>
        </p:nvSpPr>
        <p:spPr>
          <a:xfrm rot="16200000">
            <a:off x="7225144" y="3000312"/>
            <a:ext cx="155050" cy="1550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197F20F-B1E3-1A94-B1DA-A6F7AFDD740F}"/>
              </a:ext>
            </a:extLst>
          </p:cNvPr>
          <p:cNvSpPr/>
          <p:nvPr/>
        </p:nvSpPr>
        <p:spPr>
          <a:xfrm rot="16200000">
            <a:off x="7558373" y="3000312"/>
            <a:ext cx="155050" cy="1550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CED9F955-D57B-4758-F881-549DECD05581}"/>
              </a:ext>
            </a:extLst>
          </p:cNvPr>
          <p:cNvCxnSpPr>
            <a:cxnSpLocks/>
            <a:stCxn id="74" idx="1"/>
            <a:endCxn id="33" idx="1"/>
          </p:cNvCxnSpPr>
          <p:nvPr/>
        </p:nvCxnSpPr>
        <p:spPr>
          <a:xfrm rot="10800000" flipV="1">
            <a:off x="3823810" y="2194959"/>
            <a:ext cx="301876" cy="2582193"/>
          </a:xfrm>
          <a:prstGeom prst="bentConnector3">
            <a:avLst>
              <a:gd name="adj1" fmla="val 175726"/>
            </a:avLst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ADB7CB88-AB64-44AA-65B0-0A3A211E4C25}"/>
              </a:ext>
            </a:extLst>
          </p:cNvPr>
          <p:cNvCxnSpPr>
            <a:cxnSpLocks/>
            <a:stCxn id="74" idx="1"/>
            <a:endCxn id="65" idx="1"/>
          </p:cNvCxnSpPr>
          <p:nvPr/>
        </p:nvCxnSpPr>
        <p:spPr>
          <a:xfrm rot="10800000" flipV="1">
            <a:off x="3823810" y="2194960"/>
            <a:ext cx="301876" cy="3175720"/>
          </a:xfrm>
          <a:prstGeom prst="bentConnector3">
            <a:avLst>
              <a:gd name="adj1" fmla="val 175726"/>
            </a:avLst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F93CA855-C005-8373-AEEF-2355131AFA39}"/>
              </a:ext>
            </a:extLst>
          </p:cNvPr>
          <p:cNvCxnSpPr>
            <a:cxnSpLocks/>
            <a:stCxn id="74" idx="1"/>
          </p:cNvCxnSpPr>
          <p:nvPr/>
        </p:nvCxnSpPr>
        <p:spPr>
          <a:xfrm rot="10800000" flipH="1" flipV="1">
            <a:off x="4125685" y="2194960"/>
            <a:ext cx="3432679" cy="1692792"/>
          </a:xfrm>
          <a:prstGeom prst="bentConnector3">
            <a:avLst>
              <a:gd name="adj1" fmla="val -15309"/>
            </a:avLst>
          </a:prstGeom>
          <a:ln w="57150">
            <a:solidFill>
              <a:srgbClr val="00808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Elbow Connector 99">
            <a:extLst>
              <a:ext uri="{FF2B5EF4-FFF2-40B4-BE49-F238E27FC236}">
                <a16:creationId xmlns:a16="http://schemas.microsoft.com/office/drawing/2014/main" id="{657800CF-9386-12E2-4127-C68DEE81F4D8}"/>
              </a:ext>
            </a:extLst>
          </p:cNvPr>
          <p:cNvCxnSpPr>
            <a:cxnSpLocks/>
            <a:endCxn id="82" idx="1"/>
          </p:cNvCxnSpPr>
          <p:nvPr/>
        </p:nvCxnSpPr>
        <p:spPr>
          <a:xfrm rot="16200000" flipH="1">
            <a:off x="7080019" y="4325917"/>
            <a:ext cx="1200594" cy="284080"/>
          </a:xfrm>
          <a:prstGeom prst="bentConnector2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Elbow Connector 107">
            <a:extLst>
              <a:ext uri="{FF2B5EF4-FFF2-40B4-BE49-F238E27FC236}">
                <a16:creationId xmlns:a16="http://schemas.microsoft.com/office/drawing/2014/main" id="{1B980B35-19E6-8B29-F449-193B91BA0482}"/>
              </a:ext>
            </a:extLst>
          </p:cNvPr>
          <p:cNvCxnSpPr>
            <a:cxnSpLocks/>
            <a:endCxn id="78" idx="1"/>
          </p:cNvCxnSpPr>
          <p:nvPr/>
        </p:nvCxnSpPr>
        <p:spPr>
          <a:xfrm rot="16200000" flipH="1">
            <a:off x="7311346" y="4114686"/>
            <a:ext cx="737940" cy="284080"/>
          </a:xfrm>
          <a:prstGeom prst="bentConnector2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C6A14B6F-AAA9-FEEE-6021-59C95A58FB60}"/>
              </a:ext>
            </a:extLst>
          </p:cNvPr>
          <p:cNvSpPr/>
          <p:nvPr/>
        </p:nvSpPr>
        <p:spPr>
          <a:xfrm>
            <a:off x="4465370" y="2825098"/>
            <a:ext cx="710908" cy="3642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A0C9EC-A251-DA6F-A9EE-12CF8CB3D3D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820824" y="2554428"/>
            <a:ext cx="1" cy="27067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05E52278-3578-B437-BD55-D7F68788294B}"/>
              </a:ext>
            </a:extLst>
          </p:cNvPr>
          <p:cNvSpPr/>
          <p:nvPr/>
        </p:nvSpPr>
        <p:spPr>
          <a:xfrm>
            <a:off x="7822356" y="1887730"/>
            <a:ext cx="932774" cy="306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7F007F6-A274-FC5C-042A-C640F6E7C368}"/>
              </a:ext>
            </a:extLst>
          </p:cNvPr>
          <p:cNvSpPr/>
          <p:nvPr/>
        </p:nvSpPr>
        <p:spPr>
          <a:xfrm>
            <a:off x="7821278" y="1895055"/>
            <a:ext cx="926355" cy="293038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111F7-38C1-2334-C955-2F279C19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DAPPER-S: </a:t>
            </a:r>
            <a:r>
              <a:rPr lang="en-US" sz="3600" dirty="0">
                <a:solidFill>
                  <a:srgbClr val="FF0000"/>
                </a:solidFill>
              </a:rPr>
              <a:t>Vulnerability to Mapping-Capturing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16A234-E56A-CFC2-71EE-8D6CDC338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B59CC9F-C4AC-0E18-5C30-6B9C9E940272}"/>
              </a:ext>
            </a:extLst>
          </p:cNvPr>
          <p:cNvGrpSpPr/>
          <p:nvPr/>
        </p:nvGrpSpPr>
        <p:grpSpPr>
          <a:xfrm>
            <a:off x="6649702" y="2971570"/>
            <a:ext cx="2525322" cy="413366"/>
            <a:chOff x="4570021" y="2029874"/>
            <a:chExt cx="3051959" cy="49957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057061-E75F-810E-DC8E-43F26AC48E1D}"/>
                </a:ext>
              </a:extLst>
            </p:cNvPr>
            <p:cNvSpPr/>
            <p:nvPr/>
          </p:nvSpPr>
          <p:spPr>
            <a:xfrm>
              <a:off x="4570021" y="2029874"/>
              <a:ext cx="3051958" cy="4995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ABAB20-21A2-DD37-FC22-1F580A7E6B2E}"/>
                </a:ext>
              </a:extLst>
            </p:cNvPr>
            <p:cNvSpPr/>
            <p:nvPr/>
          </p:nvSpPr>
          <p:spPr>
            <a:xfrm>
              <a:off x="5866410" y="2029875"/>
              <a:ext cx="1755570" cy="4995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FBD4D-E26D-7FAC-18BC-5BBD17314010}"/>
              </a:ext>
            </a:extLst>
          </p:cNvPr>
          <p:cNvSpPr/>
          <p:nvPr/>
        </p:nvSpPr>
        <p:spPr>
          <a:xfrm>
            <a:off x="6649702" y="3384268"/>
            <a:ext cx="2525321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0360C9-927E-C73B-A51F-EB8D0D0FBE3C}"/>
              </a:ext>
            </a:extLst>
          </p:cNvPr>
          <p:cNvSpPr/>
          <p:nvPr/>
        </p:nvSpPr>
        <p:spPr>
          <a:xfrm>
            <a:off x="7722390" y="3384269"/>
            <a:ext cx="1452634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769D773-42C0-B55B-21BA-80B6E6C1DF85}"/>
              </a:ext>
            </a:extLst>
          </p:cNvPr>
          <p:cNvGrpSpPr/>
          <p:nvPr/>
        </p:nvGrpSpPr>
        <p:grpSpPr>
          <a:xfrm>
            <a:off x="6649702" y="3796967"/>
            <a:ext cx="2525322" cy="413366"/>
            <a:chOff x="4570021" y="2029874"/>
            <a:chExt cx="3051959" cy="49957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4E43799-4267-81C9-053B-C6CF37247261}"/>
                </a:ext>
              </a:extLst>
            </p:cNvPr>
            <p:cNvSpPr/>
            <p:nvPr/>
          </p:nvSpPr>
          <p:spPr>
            <a:xfrm>
              <a:off x="4570021" y="2029874"/>
              <a:ext cx="3051958" cy="4995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0468C8-574D-169F-FA1B-FCCDD61F76C6}"/>
                </a:ext>
              </a:extLst>
            </p:cNvPr>
            <p:cNvSpPr/>
            <p:nvPr/>
          </p:nvSpPr>
          <p:spPr>
            <a:xfrm>
              <a:off x="5866410" y="2029875"/>
              <a:ext cx="1755570" cy="4995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456E7A-A289-088F-643A-DBC58B80781F}"/>
              </a:ext>
            </a:extLst>
          </p:cNvPr>
          <p:cNvGrpSpPr/>
          <p:nvPr/>
        </p:nvGrpSpPr>
        <p:grpSpPr>
          <a:xfrm>
            <a:off x="6649702" y="4210332"/>
            <a:ext cx="2525322" cy="413366"/>
            <a:chOff x="4570021" y="2029874"/>
            <a:chExt cx="3051959" cy="499571"/>
          </a:xfrm>
          <a:solidFill>
            <a:srgbClr val="FFFF00"/>
          </a:solidFill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AE14F2-CBFD-AE7E-0A57-B67FE182116B}"/>
                </a:ext>
              </a:extLst>
            </p:cNvPr>
            <p:cNvSpPr/>
            <p:nvPr/>
          </p:nvSpPr>
          <p:spPr>
            <a:xfrm>
              <a:off x="4570021" y="2029874"/>
              <a:ext cx="3051958" cy="4995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24E1A1-69AF-407B-C6C9-4DD22498A454}"/>
                </a:ext>
              </a:extLst>
            </p:cNvPr>
            <p:cNvSpPr/>
            <p:nvPr/>
          </p:nvSpPr>
          <p:spPr>
            <a:xfrm>
              <a:off x="5866410" y="2029875"/>
              <a:ext cx="1755570" cy="4995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54955F1-9A92-F821-359A-268A9417793E}"/>
              </a:ext>
            </a:extLst>
          </p:cNvPr>
          <p:cNvSpPr txBox="1"/>
          <p:nvPr/>
        </p:nvSpPr>
        <p:spPr>
          <a:xfrm>
            <a:off x="6596387" y="2204222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1EA637-EC1E-89EB-946E-3B12A36D65D1}"/>
              </a:ext>
            </a:extLst>
          </p:cNvPr>
          <p:cNvSpPr txBox="1"/>
          <p:nvPr/>
        </p:nvSpPr>
        <p:spPr>
          <a:xfrm>
            <a:off x="10644499" y="3102119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96C079-7A52-7028-4A89-56F217B4FEA9}"/>
              </a:ext>
            </a:extLst>
          </p:cNvPr>
          <p:cNvGrpSpPr/>
          <p:nvPr/>
        </p:nvGrpSpPr>
        <p:grpSpPr>
          <a:xfrm>
            <a:off x="10581768" y="1406118"/>
            <a:ext cx="1285667" cy="1665817"/>
            <a:chOff x="6828746" y="4069974"/>
            <a:chExt cx="1388423" cy="179895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F8C58F7-DBDF-7A37-FF31-7606EFDB7464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779CDAF-AC38-9DC6-6A08-2E82648EC9B0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E792C2-5C3C-4C18-BC6C-E3224BA887B8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5771B84-26E1-F900-1145-31311DE9118B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1BDDB81-B64F-E154-598C-F2792AAFF21A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FE9ED01-B488-4490-1118-8FB410EBEA78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A237C48-C372-57DD-0D25-B21A796638A3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028CEA4-7BF9-65FF-767D-EEF7468347EA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B7BB88D-B544-8430-7FC2-CB7C1E1D704E}"/>
              </a:ext>
            </a:extLst>
          </p:cNvPr>
          <p:cNvSpPr txBox="1"/>
          <p:nvPr/>
        </p:nvSpPr>
        <p:spPr>
          <a:xfrm>
            <a:off x="10644498" y="5245759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1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C0FAFB-9131-9629-D0E8-AC742707C9CA}"/>
              </a:ext>
            </a:extLst>
          </p:cNvPr>
          <p:cNvGrpSpPr/>
          <p:nvPr/>
        </p:nvGrpSpPr>
        <p:grpSpPr>
          <a:xfrm>
            <a:off x="10581768" y="3551316"/>
            <a:ext cx="1285667" cy="1665817"/>
            <a:chOff x="6828746" y="4069974"/>
            <a:chExt cx="1388423" cy="179895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1186B72-21C1-77C3-D897-AB9D602B939F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9FD7D92-E79F-A01B-9F96-97C16BBBD7A5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9FAD179-3ED3-0957-195B-3BB923B9C39A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2B955EE-F27D-A5C2-6962-DEBE3D993BC4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A624353-54D8-4ED4-081F-9890C938A752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E06786C-1E00-AC85-92C2-02B9741D62AF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5CDCA0-29D0-E56E-E697-FBDC22306BB1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667F55-6D80-0F7A-ADA6-2B512920DC0F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219E51EF-44FF-4CE4-96FC-CD2853A4E99F}"/>
              </a:ext>
            </a:extLst>
          </p:cNvPr>
          <p:cNvSpPr txBox="1"/>
          <p:nvPr/>
        </p:nvSpPr>
        <p:spPr>
          <a:xfrm>
            <a:off x="6402991" y="4699972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F70ED10-BBE0-1668-099C-2ABAB53F0E91}"/>
              </a:ext>
            </a:extLst>
          </p:cNvPr>
          <p:cNvCxnSpPr>
            <a:cxnSpLocks/>
          </p:cNvCxnSpPr>
          <p:nvPr/>
        </p:nvCxnSpPr>
        <p:spPr>
          <a:xfrm>
            <a:off x="10026938" y="2138424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E08A660-1A5A-6248-4DEA-B052744697B0}"/>
              </a:ext>
            </a:extLst>
          </p:cNvPr>
          <p:cNvSpPr txBox="1"/>
          <p:nvPr/>
        </p:nvSpPr>
        <p:spPr>
          <a:xfrm>
            <a:off x="9400133" y="1938369"/>
            <a:ext cx="6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C8ED12A-8375-0C80-12D6-EDD994B1B4AE}"/>
              </a:ext>
            </a:extLst>
          </p:cNvPr>
          <p:cNvSpPr/>
          <p:nvPr/>
        </p:nvSpPr>
        <p:spPr>
          <a:xfrm>
            <a:off x="7722390" y="3384269"/>
            <a:ext cx="1452634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1672AF8-6C9D-D15D-2E7A-A9682E6CA345}"/>
              </a:ext>
            </a:extLst>
          </p:cNvPr>
          <p:cNvCxnSpPr>
            <a:cxnSpLocks/>
          </p:cNvCxnSpPr>
          <p:nvPr/>
        </p:nvCxnSpPr>
        <p:spPr>
          <a:xfrm>
            <a:off x="10026938" y="3663472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5CCAA7AF-E7A4-48EE-EBBD-8B545F28FE50}"/>
              </a:ext>
            </a:extLst>
          </p:cNvPr>
          <p:cNvSpPr txBox="1"/>
          <p:nvPr/>
        </p:nvSpPr>
        <p:spPr>
          <a:xfrm>
            <a:off x="9400133" y="3452688"/>
            <a:ext cx="6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2AAB40-0A83-E667-504F-D347770EF069}"/>
              </a:ext>
            </a:extLst>
          </p:cNvPr>
          <p:cNvCxnSpPr>
            <a:cxnSpLocks/>
          </p:cNvCxnSpPr>
          <p:nvPr/>
        </p:nvCxnSpPr>
        <p:spPr>
          <a:xfrm>
            <a:off x="10026938" y="3876716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65AF0B2-E3D1-662D-C00F-71A3F8E79B8B}"/>
              </a:ext>
            </a:extLst>
          </p:cNvPr>
          <p:cNvSpPr txBox="1"/>
          <p:nvPr/>
        </p:nvSpPr>
        <p:spPr>
          <a:xfrm>
            <a:off x="9393813" y="3662752"/>
            <a:ext cx="6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3786BBC-9255-0CCB-9A6B-1F1280F33A6A}"/>
              </a:ext>
            </a:extLst>
          </p:cNvPr>
          <p:cNvCxnSpPr>
            <a:cxnSpLocks/>
          </p:cNvCxnSpPr>
          <p:nvPr/>
        </p:nvCxnSpPr>
        <p:spPr>
          <a:xfrm>
            <a:off x="10026938" y="4091891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2408F8C-3EB4-F506-B397-D9D4DC46626A}"/>
              </a:ext>
            </a:extLst>
          </p:cNvPr>
          <p:cNvSpPr txBox="1"/>
          <p:nvPr/>
        </p:nvSpPr>
        <p:spPr>
          <a:xfrm>
            <a:off x="9400133" y="3909011"/>
            <a:ext cx="6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1A66312-A735-40EF-51EA-5FD81BC7B672}"/>
              </a:ext>
            </a:extLst>
          </p:cNvPr>
          <p:cNvCxnSpPr>
            <a:cxnSpLocks/>
          </p:cNvCxnSpPr>
          <p:nvPr/>
        </p:nvCxnSpPr>
        <p:spPr>
          <a:xfrm>
            <a:off x="10026938" y="4287208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09AD258-0E6B-C92C-143D-595A2A04A9F1}"/>
              </a:ext>
            </a:extLst>
          </p:cNvPr>
          <p:cNvSpPr txBox="1"/>
          <p:nvPr/>
        </p:nvSpPr>
        <p:spPr>
          <a:xfrm>
            <a:off x="9393812" y="4130702"/>
            <a:ext cx="6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F5D76ED-F08D-3C4B-30E5-60D82A26C9DA}"/>
              </a:ext>
            </a:extLst>
          </p:cNvPr>
          <p:cNvSpPr/>
          <p:nvPr/>
        </p:nvSpPr>
        <p:spPr>
          <a:xfrm>
            <a:off x="7722390" y="3384269"/>
            <a:ext cx="1452634" cy="410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42249BF-26B9-9B1E-A2D8-7F6113707C46}"/>
              </a:ext>
            </a:extLst>
          </p:cNvPr>
          <p:cNvSpPr/>
          <p:nvPr/>
        </p:nvSpPr>
        <p:spPr>
          <a:xfrm>
            <a:off x="8075726" y="3418909"/>
            <a:ext cx="732865" cy="349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Elbow Connector 57">
            <a:extLst>
              <a:ext uri="{FF2B5EF4-FFF2-40B4-BE49-F238E27FC236}">
                <a16:creationId xmlns:a16="http://schemas.microsoft.com/office/drawing/2014/main" id="{2E59BE1C-7297-BEEB-4BB5-4DE7434B7AF8}"/>
              </a:ext>
            </a:extLst>
          </p:cNvPr>
          <p:cNvCxnSpPr>
            <a:cxnSpLocks/>
            <a:stCxn id="55" idx="3"/>
            <a:endCxn id="25" idx="1"/>
          </p:cNvCxnSpPr>
          <p:nvPr/>
        </p:nvCxnSpPr>
        <p:spPr>
          <a:xfrm flipV="1">
            <a:off x="9175024" y="2142010"/>
            <a:ext cx="1406744" cy="1447459"/>
          </a:xfrm>
          <a:prstGeom prst="bentConnector3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>
            <a:extLst>
              <a:ext uri="{FF2B5EF4-FFF2-40B4-BE49-F238E27FC236}">
                <a16:creationId xmlns:a16="http://schemas.microsoft.com/office/drawing/2014/main" id="{41659BD8-1411-B25E-52A2-6344603B39AE}"/>
              </a:ext>
            </a:extLst>
          </p:cNvPr>
          <p:cNvCxnSpPr>
            <a:cxnSpLocks/>
            <a:stCxn id="55" idx="3"/>
            <a:endCxn id="29" idx="1"/>
          </p:cNvCxnSpPr>
          <p:nvPr/>
        </p:nvCxnSpPr>
        <p:spPr>
          <a:xfrm flipV="1">
            <a:off x="9175024" y="2966711"/>
            <a:ext cx="1406744" cy="622758"/>
          </a:xfrm>
          <a:prstGeom prst="bentConnector3">
            <a:avLst>
              <a:gd name="adj1" fmla="val 50000"/>
            </a:avLst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6D70DDDE-D377-DA4A-F45C-4C9AEEBDA9A7}"/>
              </a:ext>
            </a:extLst>
          </p:cNvPr>
          <p:cNvCxnSpPr>
            <a:cxnSpLocks/>
            <a:stCxn id="55" idx="3"/>
            <a:endCxn id="35" idx="1"/>
          </p:cNvCxnSpPr>
          <p:nvPr/>
        </p:nvCxnSpPr>
        <p:spPr>
          <a:xfrm>
            <a:off x="9175024" y="3589469"/>
            <a:ext cx="1406744" cy="697739"/>
          </a:xfrm>
          <a:prstGeom prst="bentConnector3">
            <a:avLst>
              <a:gd name="adj1" fmla="val 50000"/>
            </a:avLst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91A53E6B-B612-52CB-B897-A2AD77D13969}"/>
              </a:ext>
            </a:extLst>
          </p:cNvPr>
          <p:cNvCxnSpPr>
            <a:cxnSpLocks/>
            <a:stCxn id="55" idx="3"/>
            <a:endCxn id="39" idx="1"/>
          </p:cNvCxnSpPr>
          <p:nvPr/>
        </p:nvCxnSpPr>
        <p:spPr>
          <a:xfrm>
            <a:off x="9175024" y="3589469"/>
            <a:ext cx="1406744" cy="1522440"/>
          </a:xfrm>
          <a:prstGeom prst="bentConnector3">
            <a:avLst>
              <a:gd name="adj1" fmla="val 50000"/>
            </a:avLst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D30BABF8-6EA7-8867-27AD-0C25C55A0F16}"/>
              </a:ext>
            </a:extLst>
          </p:cNvPr>
          <p:cNvSpPr txBox="1"/>
          <p:nvPr/>
        </p:nvSpPr>
        <p:spPr>
          <a:xfrm>
            <a:off x="9152079" y="1753406"/>
            <a:ext cx="145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Mitigations</a:t>
            </a:r>
          </a:p>
        </p:txBody>
      </p:sp>
      <p:pic>
        <p:nvPicPr>
          <p:cNvPr id="71" name="Picture 7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25A2803-E2BE-ECF9-CF00-1C86EF52A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734" y="903803"/>
            <a:ext cx="899607" cy="899607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9A5BB2A3-F307-3458-FD25-45146AD2F308}"/>
              </a:ext>
            </a:extLst>
          </p:cNvPr>
          <p:cNvSpPr txBox="1"/>
          <p:nvPr/>
        </p:nvSpPr>
        <p:spPr>
          <a:xfrm>
            <a:off x="970511" y="2578899"/>
            <a:ext cx="52516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Overwhelm Counters 2X Faster</a:t>
            </a:r>
          </a:p>
        </p:txBody>
      </p:sp>
      <p:pic>
        <p:nvPicPr>
          <p:cNvPr id="80" name="Graphic 79" descr="Devil face with solid fill with solid fill">
            <a:extLst>
              <a:ext uri="{FF2B5EF4-FFF2-40B4-BE49-F238E27FC236}">
                <a16:creationId xmlns:a16="http://schemas.microsoft.com/office/drawing/2014/main" id="{BE261350-F839-D7DA-4962-B43FA69A7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2562" y="2524088"/>
            <a:ext cx="727948" cy="727948"/>
          </a:xfrm>
          <a:prstGeom prst="rect">
            <a:avLst/>
          </a:prstGeom>
        </p:spPr>
      </p:pic>
      <p:pic>
        <p:nvPicPr>
          <p:cNvPr id="86" name="Picture 10">
            <a:extLst>
              <a:ext uri="{FF2B5EF4-FFF2-40B4-BE49-F238E27FC236}">
                <a16:creationId xmlns:a16="http://schemas.microsoft.com/office/drawing/2014/main" id="{83CFFF78-CAF9-2AF7-774D-47D710F1F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62" y="3862229"/>
            <a:ext cx="727948" cy="7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4FC71F3-6A72-F5D2-4583-279DB11730DA}"/>
              </a:ext>
            </a:extLst>
          </p:cNvPr>
          <p:cNvSpPr txBox="1"/>
          <p:nvPr/>
        </p:nvSpPr>
        <p:spPr>
          <a:xfrm>
            <a:off x="979311" y="3982327"/>
            <a:ext cx="51166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Extracts Mapping Every 7.6ms</a:t>
            </a:r>
          </a:p>
        </p:txBody>
      </p:sp>
    </p:spTree>
    <p:extLst>
      <p:ext uri="{BB962C8B-B14F-4D97-AF65-F5344CB8AC3E}">
        <p14:creationId xmlns:p14="http://schemas.microsoft.com/office/powerpoint/2010/main" val="300959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46" grpId="0" animBg="1"/>
      <p:bldP spid="48" grpId="0"/>
      <p:bldP spid="48" grpId="1"/>
      <p:bldP spid="50" grpId="0"/>
      <p:bldP spid="50" grpId="1"/>
      <p:bldP spid="52" grpId="0"/>
      <p:bldP spid="52" grpId="1"/>
      <p:bldP spid="54" grpId="0"/>
      <p:bldP spid="54" grpId="1"/>
      <p:bldP spid="55" grpId="0" animBg="1"/>
      <p:bldP spid="56" grpId="0" animBg="1"/>
      <p:bldP spid="69" grpId="0"/>
      <p:bldP spid="79" grpId="0"/>
      <p:bldP spid="8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77D8D-EB63-2C72-E403-802E0D212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A198-25C9-F851-A4C1-D817F3E0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DAPPER-S: </a:t>
            </a:r>
            <a:r>
              <a:rPr lang="en-US" sz="3600" dirty="0">
                <a:solidFill>
                  <a:srgbClr val="FF0000"/>
                </a:solidFill>
              </a:rPr>
              <a:t>Vulnerability to Mapping-Agnostic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88FB9-5E77-138D-920F-5FAB2531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11622C4-39E1-EAB1-A9A4-1D27AFF1704E}"/>
              </a:ext>
            </a:extLst>
          </p:cNvPr>
          <p:cNvGrpSpPr/>
          <p:nvPr/>
        </p:nvGrpSpPr>
        <p:grpSpPr>
          <a:xfrm>
            <a:off x="4255628" y="2471238"/>
            <a:ext cx="2158887" cy="413366"/>
            <a:chOff x="4570021" y="2029874"/>
            <a:chExt cx="3051959" cy="499571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80F1D8-B61B-A23E-A04C-3BDF90EDC71E}"/>
                </a:ext>
              </a:extLst>
            </p:cNvPr>
            <p:cNvSpPr/>
            <p:nvPr/>
          </p:nvSpPr>
          <p:spPr>
            <a:xfrm>
              <a:off x="4570021" y="2029874"/>
              <a:ext cx="3051958" cy="4995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96B680-1261-3DB1-601F-6039B5E3624A}"/>
                </a:ext>
              </a:extLst>
            </p:cNvPr>
            <p:cNvSpPr/>
            <p:nvPr/>
          </p:nvSpPr>
          <p:spPr>
            <a:xfrm>
              <a:off x="5866410" y="2029875"/>
              <a:ext cx="1755570" cy="4995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177547CF-B60D-BDAD-6DD3-F74389A30FA0}"/>
              </a:ext>
            </a:extLst>
          </p:cNvPr>
          <p:cNvSpPr/>
          <p:nvPr/>
        </p:nvSpPr>
        <p:spPr>
          <a:xfrm>
            <a:off x="4255629" y="2883936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D7BCB7-EA5A-C6D1-EF79-FD15CBDC7E96}"/>
              </a:ext>
            </a:extLst>
          </p:cNvPr>
          <p:cNvSpPr/>
          <p:nvPr/>
        </p:nvSpPr>
        <p:spPr>
          <a:xfrm>
            <a:off x="5172662" y="2883937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7CBBCF-A0CF-C4E9-01E4-2A881761907F}"/>
              </a:ext>
            </a:extLst>
          </p:cNvPr>
          <p:cNvGrpSpPr/>
          <p:nvPr/>
        </p:nvGrpSpPr>
        <p:grpSpPr>
          <a:xfrm>
            <a:off x="4255628" y="3296635"/>
            <a:ext cx="2158888" cy="413366"/>
            <a:chOff x="4570021" y="2029874"/>
            <a:chExt cx="3051959" cy="499571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976331-033F-E69C-C986-63227E2D83D4}"/>
                </a:ext>
              </a:extLst>
            </p:cNvPr>
            <p:cNvSpPr/>
            <p:nvPr/>
          </p:nvSpPr>
          <p:spPr>
            <a:xfrm>
              <a:off x="4570021" y="2029874"/>
              <a:ext cx="3051958" cy="4995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04F5DD-7594-D18B-6AB1-E25CD2644565}"/>
                </a:ext>
              </a:extLst>
            </p:cNvPr>
            <p:cNvSpPr/>
            <p:nvPr/>
          </p:nvSpPr>
          <p:spPr>
            <a:xfrm>
              <a:off x="5866410" y="2029875"/>
              <a:ext cx="1755570" cy="4995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1E4F260-26AE-237F-F286-FFE2376C5E05}"/>
              </a:ext>
            </a:extLst>
          </p:cNvPr>
          <p:cNvGrpSpPr/>
          <p:nvPr/>
        </p:nvGrpSpPr>
        <p:grpSpPr>
          <a:xfrm>
            <a:off x="4255628" y="3710000"/>
            <a:ext cx="2158889" cy="413366"/>
            <a:chOff x="4570021" y="2029874"/>
            <a:chExt cx="3051959" cy="499571"/>
          </a:xfrm>
          <a:solidFill>
            <a:srgbClr val="FFFF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E8B2B02-4179-ED6C-48FB-5326984B3291}"/>
                </a:ext>
              </a:extLst>
            </p:cNvPr>
            <p:cNvSpPr/>
            <p:nvPr/>
          </p:nvSpPr>
          <p:spPr>
            <a:xfrm>
              <a:off x="4570021" y="2029874"/>
              <a:ext cx="3051958" cy="499571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5543704-FC42-0D1F-EA21-440B598E2018}"/>
                </a:ext>
              </a:extLst>
            </p:cNvPr>
            <p:cNvSpPr/>
            <p:nvPr/>
          </p:nvSpPr>
          <p:spPr>
            <a:xfrm>
              <a:off x="5866410" y="2029875"/>
              <a:ext cx="1755570" cy="49957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0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CDDA902-0709-F3F0-1D5A-D354C784BAF7}"/>
              </a:ext>
            </a:extLst>
          </p:cNvPr>
          <p:cNvSpPr txBox="1"/>
          <p:nvPr/>
        </p:nvSpPr>
        <p:spPr>
          <a:xfrm>
            <a:off x="4202313" y="1703890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1DC089-7506-5C85-D067-8298F4A82258}"/>
              </a:ext>
            </a:extLst>
          </p:cNvPr>
          <p:cNvSpPr txBox="1"/>
          <p:nvPr/>
        </p:nvSpPr>
        <p:spPr>
          <a:xfrm>
            <a:off x="3819055" y="4269746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7C4948-33C9-ECEC-4EBC-93F6FC570EBB}"/>
              </a:ext>
            </a:extLst>
          </p:cNvPr>
          <p:cNvSpPr/>
          <p:nvPr/>
        </p:nvSpPr>
        <p:spPr>
          <a:xfrm>
            <a:off x="5172665" y="2883937"/>
            <a:ext cx="1241850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AA88F61-B74F-BCAB-F0C1-E546E3551D78}"/>
              </a:ext>
            </a:extLst>
          </p:cNvPr>
          <p:cNvSpPr/>
          <p:nvPr/>
        </p:nvSpPr>
        <p:spPr>
          <a:xfrm>
            <a:off x="5427155" y="2918577"/>
            <a:ext cx="732865" cy="349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ACB6A7-2AA0-3B49-556F-F80074A6005E}"/>
              </a:ext>
            </a:extLst>
          </p:cNvPr>
          <p:cNvSpPr txBox="1"/>
          <p:nvPr/>
        </p:nvSpPr>
        <p:spPr>
          <a:xfrm>
            <a:off x="8221497" y="2869296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39D24A-6F29-B371-92DD-111F5FE58696}"/>
              </a:ext>
            </a:extLst>
          </p:cNvPr>
          <p:cNvGrpSpPr/>
          <p:nvPr/>
        </p:nvGrpSpPr>
        <p:grpSpPr>
          <a:xfrm>
            <a:off x="8060972" y="963257"/>
            <a:ext cx="1481255" cy="1919238"/>
            <a:chOff x="6828746" y="4069974"/>
            <a:chExt cx="1388423" cy="179895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EB6EDCB-2A8B-AF49-2CE0-96EFF057233B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C88BE02-793F-8BEA-AF11-8B3FEE16269C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1F3502A-70BE-8FAE-8FC3-A1131989C0D8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242BFA0-251D-ED00-77CB-A1F6FC16FB89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1197C06-86AE-BFF0-464F-37ED93821137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937C904-0EE8-B9BA-0341-846DC903699E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5F02389-439F-10B8-CE4B-167806FF6778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A858207-20BD-4B02-E1BB-9A02F4C7B824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A965EBD1-CFFB-C222-85C2-37DF2841C492}"/>
              </a:ext>
            </a:extLst>
          </p:cNvPr>
          <p:cNvCxnSpPr>
            <a:cxnSpLocks/>
          </p:cNvCxnSpPr>
          <p:nvPr/>
        </p:nvCxnSpPr>
        <p:spPr>
          <a:xfrm>
            <a:off x="7506142" y="1811100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5E73A397-BC05-E1B7-812F-FD6C4AB0BB67}"/>
              </a:ext>
            </a:extLst>
          </p:cNvPr>
          <p:cNvSpPr txBox="1"/>
          <p:nvPr/>
        </p:nvSpPr>
        <p:spPr>
          <a:xfrm>
            <a:off x="6807361" y="1611045"/>
            <a:ext cx="6987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6DF781B-C93D-0C9D-0414-7F83751E466A}"/>
              </a:ext>
            </a:extLst>
          </p:cNvPr>
          <p:cNvSpPr txBox="1"/>
          <p:nvPr/>
        </p:nvSpPr>
        <p:spPr>
          <a:xfrm>
            <a:off x="8382022" y="5327203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1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3E34AD-E408-E720-F61D-4AC8BA1E9EE6}"/>
              </a:ext>
            </a:extLst>
          </p:cNvPr>
          <p:cNvGrpSpPr/>
          <p:nvPr/>
        </p:nvGrpSpPr>
        <p:grpSpPr>
          <a:xfrm flipV="1">
            <a:off x="8060972" y="3421164"/>
            <a:ext cx="1481255" cy="1919238"/>
            <a:chOff x="6828746" y="4069974"/>
            <a:chExt cx="1388423" cy="1798957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F57370-89E7-1756-3E4A-E9F0CB5EC7C9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91F3718-0883-9CAE-C38C-992654D6ED58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46E4C30-53E7-69D3-D226-0A954FBF8BED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74FB0D62-72E9-D68C-3F3B-89117775070A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7498DCD-29B7-2EEF-995E-A93946D472B2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AE8ACC45-AC65-8BEA-E01A-2DB2BAB3F132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D74BADF0-7FB6-6B1D-A22E-062562A61789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DC823C4-7352-F891-2310-55235A78D3DD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6E9D900-63F6-FBD0-2286-2F0E39398D3D}"/>
              </a:ext>
            </a:extLst>
          </p:cNvPr>
          <p:cNvGrpSpPr/>
          <p:nvPr/>
        </p:nvGrpSpPr>
        <p:grpSpPr>
          <a:xfrm>
            <a:off x="973660" y="1107933"/>
            <a:ext cx="3202123" cy="523220"/>
            <a:chOff x="526717" y="2186903"/>
            <a:chExt cx="3202123" cy="523220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C24F0801-886D-3853-72D8-3BF02059E11E}"/>
                </a:ext>
              </a:extLst>
            </p:cNvPr>
            <p:cNvSpPr/>
            <p:nvPr/>
          </p:nvSpPr>
          <p:spPr>
            <a:xfrm>
              <a:off x="526717" y="2212142"/>
              <a:ext cx="472742" cy="4727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AF8AA06C-44E4-7FC2-0C62-B1E2B61E4EF6}"/>
                </a:ext>
              </a:extLst>
            </p:cNvPr>
            <p:cNvSpPr txBox="1"/>
            <p:nvPr/>
          </p:nvSpPr>
          <p:spPr>
            <a:xfrm>
              <a:off x="999459" y="2186903"/>
              <a:ext cx="27293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Refresh Attacks</a:t>
              </a:r>
            </a:p>
          </p:txBody>
        </p:sp>
      </p:grp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8D39E3CA-A861-ECAA-E954-F6195ED5F335}"/>
              </a:ext>
            </a:extLst>
          </p:cNvPr>
          <p:cNvCxnSpPr>
            <a:cxnSpLocks/>
            <a:stCxn id="18" idx="3"/>
            <a:endCxn id="26" idx="1"/>
          </p:cNvCxnSpPr>
          <p:nvPr/>
        </p:nvCxnSpPr>
        <p:spPr>
          <a:xfrm flipV="1">
            <a:off x="6414515" y="1811101"/>
            <a:ext cx="1646457" cy="1279519"/>
          </a:xfrm>
          <a:prstGeom prst="bentConnector3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94EB84F1-1155-1D44-2147-1402E50467F9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 flipV="1">
            <a:off x="6414515" y="2761263"/>
            <a:ext cx="1646457" cy="329357"/>
          </a:xfrm>
          <a:prstGeom prst="bentConnector3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6D6ACBCB-9BC3-19AC-9BB1-EEB1BF030D63}"/>
              </a:ext>
            </a:extLst>
          </p:cNvPr>
          <p:cNvCxnSpPr>
            <a:cxnSpLocks/>
            <a:stCxn id="18" idx="3"/>
            <a:endCxn id="91" idx="1"/>
          </p:cNvCxnSpPr>
          <p:nvPr/>
        </p:nvCxnSpPr>
        <p:spPr>
          <a:xfrm>
            <a:off x="6414515" y="3090620"/>
            <a:ext cx="1646457" cy="1401939"/>
          </a:xfrm>
          <a:prstGeom prst="bentConnector3">
            <a:avLst/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46A15863-391E-80CF-C9C9-D83EC2DB6E4F}"/>
              </a:ext>
            </a:extLst>
          </p:cNvPr>
          <p:cNvCxnSpPr>
            <a:cxnSpLocks/>
            <a:stCxn id="18" idx="3"/>
            <a:endCxn id="95" idx="1"/>
          </p:cNvCxnSpPr>
          <p:nvPr/>
        </p:nvCxnSpPr>
        <p:spPr>
          <a:xfrm>
            <a:off x="6414515" y="3090620"/>
            <a:ext cx="1646457" cy="451776"/>
          </a:xfrm>
          <a:prstGeom prst="bentConnector3">
            <a:avLst>
              <a:gd name="adj1" fmla="val 50000"/>
            </a:avLst>
          </a:prstGeom>
          <a:ln w="57150">
            <a:solidFill>
              <a:srgbClr val="008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21FF9DD7-3BCB-E7C2-6C53-F62B157C8AFC}"/>
              </a:ext>
            </a:extLst>
          </p:cNvPr>
          <p:cNvSpPr txBox="1"/>
          <p:nvPr/>
        </p:nvSpPr>
        <p:spPr>
          <a:xfrm>
            <a:off x="6678130" y="1354403"/>
            <a:ext cx="1452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E4ED2B-BEBC-521E-EF96-20DCA6B808C6}"/>
              </a:ext>
            </a:extLst>
          </p:cNvPr>
          <p:cNvSpPr/>
          <p:nvPr/>
        </p:nvSpPr>
        <p:spPr>
          <a:xfrm>
            <a:off x="0" y="5736980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Need to Mitigate All Member Rows (256)  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Significant Slowdowns</a:t>
            </a:r>
            <a:endParaRPr lang="en-US" sz="28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3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85" grpId="0"/>
      <p:bldP spid="85" grpId="1"/>
      <p:bldP spid="170" grpId="0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AA3D-D81F-FE50-D90C-5B6DBE1A3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DAPPER-S: </a:t>
            </a:r>
            <a:r>
              <a:rPr lang="en-US" sz="3600" dirty="0">
                <a:solidFill>
                  <a:srgbClr val="FF0000"/>
                </a:solidFill>
              </a:rPr>
              <a:t>Vulnerability to Mapping-Agnostic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D255-F442-16B8-00D1-AC3BF4B2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A1E7A01D-3E4C-8F2D-0683-3092968B646C}"/>
              </a:ext>
            </a:extLst>
          </p:cNvPr>
          <p:cNvGrpSpPr/>
          <p:nvPr/>
        </p:nvGrpSpPr>
        <p:grpSpPr>
          <a:xfrm>
            <a:off x="972000" y="1108800"/>
            <a:ext cx="3610993" cy="523220"/>
            <a:chOff x="526717" y="2186903"/>
            <a:chExt cx="3610993" cy="523220"/>
          </a:xfrm>
        </p:grpSpPr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CCC61D33-1566-7F51-FF17-AFBE11EE4604}"/>
                </a:ext>
              </a:extLst>
            </p:cNvPr>
            <p:cNvSpPr/>
            <p:nvPr/>
          </p:nvSpPr>
          <p:spPr>
            <a:xfrm>
              <a:off x="526717" y="2212142"/>
              <a:ext cx="472742" cy="4727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2485C3C3-17D1-084E-CBD7-95F670C36B78}"/>
                </a:ext>
              </a:extLst>
            </p:cNvPr>
            <p:cNvSpPr txBox="1"/>
            <p:nvPr/>
          </p:nvSpPr>
          <p:spPr>
            <a:xfrm>
              <a:off x="999459" y="2186903"/>
              <a:ext cx="31382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Streaming Attacks</a:t>
              </a:r>
            </a:p>
          </p:txBody>
        </p:sp>
      </p:grp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7FCABD6-30AC-1DCC-C701-E44E8D80EF0B}"/>
              </a:ext>
            </a:extLst>
          </p:cNvPr>
          <p:cNvSpPr/>
          <p:nvPr/>
        </p:nvSpPr>
        <p:spPr>
          <a:xfrm>
            <a:off x="4354601" y="2466484"/>
            <a:ext cx="2158886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37F3E63-1CCF-10A2-8A11-AF329239622F}"/>
              </a:ext>
            </a:extLst>
          </p:cNvPr>
          <p:cNvSpPr/>
          <p:nvPr/>
        </p:nvSpPr>
        <p:spPr>
          <a:xfrm>
            <a:off x="5271637" y="2466485"/>
            <a:ext cx="1241851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A1620EE-03ED-018B-8B97-340263EAC931}"/>
              </a:ext>
            </a:extLst>
          </p:cNvPr>
          <p:cNvSpPr/>
          <p:nvPr/>
        </p:nvSpPr>
        <p:spPr>
          <a:xfrm>
            <a:off x="4354602" y="2879182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95FBB49B-D66D-633B-DA08-404C10384CCB}"/>
              </a:ext>
            </a:extLst>
          </p:cNvPr>
          <p:cNvSpPr/>
          <p:nvPr/>
        </p:nvSpPr>
        <p:spPr>
          <a:xfrm>
            <a:off x="5271635" y="2879183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7D450D1-C5E8-5C5F-6D87-4D0FB120BD08}"/>
              </a:ext>
            </a:extLst>
          </p:cNvPr>
          <p:cNvSpPr/>
          <p:nvPr/>
        </p:nvSpPr>
        <p:spPr>
          <a:xfrm>
            <a:off x="4354601" y="3291881"/>
            <a:ext cx="2158887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F82630-4043-F723-DDE9-B6A87FC59F93}"/>
              </a:ext>
            </a:extLst>
          </p:cNvPr>
          <p:cNvSpPr/>
          <p:nvPr/>
        </p:nvSpPr>
        <p:spPr>
          <a:xfrm>
            <a:off x="5271638" y="3291882"/>
            <a:ext cx="1241851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3CB6A90-E4CF-3287-903A-FB2D6ACF7C67}"/>
              </a:ext>
            </a:extLst>
          </p:cNvPr>
          <p:cNvSpPr/>
          <p:nvPr/>
        </p:nvSpPr>
        <p:spPr>
          <a:xfrm>
            <a:off x="4354601" y="3705246"/>
            <a:ext cx="2158888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F4B9130-F23B-13C1-D43A-43B69A1709D6}"/>
              </a:ext>
            </a:extLst>
          </p:cNvPr>
          <p:cNvSpPr/>
          <p:nvPr/>
        </p:nvSpPr>
        <p:spPr>
          <a:xfrm>
            <a:off x="5271638" y="3705247"/>
            <a:ext cx="1241852" cy="4133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3F9BCE0-822C-8F69-B848-3C007B3FEA18}"/>
              </a:ext>
            </a:extLst>
          </p:cNvPr>
          <p:cNvSpPr txBox="1"/>
          <p:nvPr/>
        </p:nvSpPr>
        <p:spPr>
          <a:xfrm>
            <a:off x="4301286" y="1699136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7D92C9E-5216-7D56-B3C7-95251B7BE805}"/>
              </a:ext>
            </a:extLst>
          </p:cNvPr>
          <p:cNvSpPr txBox="1"/>
          <p:nvPr/>
        </p:nvSpPr>
        <p:spPr>
          <a:xfrm>
            <a:off x="8320470" y="2864542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84555A02-B98E-01E8-22FC-E882D3D0FD06}"/>
              </a:ext>
            </a:extLst>
          </p:cNvPr>
          <p:cNvGrpSpPr/>
          <p:nvPr/>
        </p:nvGrpSpPr>
        <p:grpSpPr>
          <a:xfrm>
            <a:off x="8159945" y="958503"/>
            <a:ext cx="1481255" cy="1919238"/>
            <a:chOff x="6828746" y="4069974"/>
            <a:chExt cx="1388423" cy="1798957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8A82AF9-AC95-018F-8303-6293ECA981DC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42B5787F-9E4B-8AEB-B6A4-066D9B9C9ADD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2F5F2DFA-47A3-577F-889B-48A1461FEC9B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5FD10AB5-7185-79FA-5DEB-EE5F86613310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E3D52EB3-9B98-9A8D-A758-53A386B64C53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A1EC2679-5292-F3F7-3675-7B91A8BBF21B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28AF1BE-40BE-83B6-D79F-6F643D25AA66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058CB15A-9999-9A81-74FE-D49411B63F99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29" name="TextBox 128">
            <a:extLst>
              <a:ext uri="{FF2B5EF4-FFF2-40B4-BE49-F238E27FC236}">
                <a16:creationId xmlns:a16="http://schemas.microsoft.com/office/drawing/2014/main" id="{F8371B9D-5E73-1B17-ABAB-D03DB159F2CE}"/>
              </a:ext>
            </a:extLst>
          </p:cNvPr>
          <p:cNvSpPr txBox="1"/>
          <p:nvPr/>
        </p:nvSpPr>
        <p:spPr>
          <a:xfrm>
            <a:off x="8320470" y="5322449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1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667E041-5EBF-AFB5-8074-DB287C26D3B6}"/>
              </a:ext>
            </a:extLst>
          </p:cNvPr>
          <p:cNvGrpSpPr/>
          <p:nvPr/>
        </p:nvGrpSpPr>
        <p:grpSpPr>
          <a:xfrm flipV="1">
            <a:off x="8159945" y="3416410"/>
            <a:ext cx="1481255" cy="1919238"/>
            <a:chOff x="6828746" y="4069974"/>
            <a:chExt cx="1388423" cy="1798957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5F3EE2D5-EAFC-7D5B-3BE0-65682F8C2C6D}"/>
                </a:ext>
              </a:extLst>
            </p:cNvPr>
            <p:cNvSpPr/>
            <p:nvPr/>
          </p:nvSpPr>
          <p:spPr>
            <a:xfrm>
              <a:off x="6828746" y="4069974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8E2123AF-E589-A7F9-FF8B-43B877DAEE09}"/>
                </a:ext>
              </a:extLst>
            </p:cNvPr>
            <p:cNvSpPr/>
            <p:nvPr/>
          </p:nvSpPr>
          <p:spPr>
            <a:xfrm>
              <a:off x="6828746" y="4296876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D6CC3EE-9AFC-6B74-3FDF-2D9CDF8D88A9}"/>
                </a:ext>
              </a:extLst>
            </p:cNvPr>
            <p:cNvSpPr/>
            <p:nvPr/>
          </p:nvSpPr>
          <p:spPr>
            <a:xfrm>
              <a:off x="6828746" y="4523778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470151F-08A3-2863-153F-E09A28DBFE41}"/>
                </a:ext>
              </a:extLst>
            </p:cNvPr>
            <p:cNvSpPr/>
            <p:nvPr/>
          </p:nvSpPr>
          <p:spPr>
            <a:xfrm>
              <a:off x="6828746" y="4751047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88F2AB5-7606-B35C-47ED-C5AC91C3CC44}"/>
                </a:ext>
              </a:extLst>
            </p:cNvPr>
            <p:cNvSpPr/>
            <p:nvPr/>
          </p:nvSpPr>
          <p:spPr>
            <a:xfrm>
              <a:off x="6828746" y="4977582"/>
              <a:ext cx="1388423" cy="22726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17B0970C-043F-7FE7-D517-8EED590683B1}"/>
                </a:ext>
              </a:extLst>
            </p:cNvPr>
            <p:cNvSpPr/>
            <p:nvPr/>
          </p:nvSpPr>
          <p:spPr>
            <a:xfrm>
              <a:off x="6828746" y="5187858"/>
              <a:ext cx="1388423" cy="22726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4907441-A3BB-8526-C47B-F3475E47CF31}"/>
                </a:ext>
              </a:extLst>
            </p:cNvPr>
            <p:cNvSpPr/>
            <p:nvPr/>
          </p:nvSpPr>
          <p:spPr>
            <a:xfrm>
              <a:off x="6828746" y="5414760"/>
              <a:ext cx="1388423" cy="22726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3A5F8666-66B5-48BD-5AF5-D49E15F46CDB}"/>
                </a:ext>
              </a:extLst>
            </p:cNvPr>
            <p:cNvSpPr/>
            <p:nvPr/>
          </p:nvSpPr>
          <p:spPr>
            <a:xfrm>
              <a:off x="6828746" y="5641662"/>
              <a:ext cx="1388423" cy="22726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9979837-6C50-3678-6FF1-21FE4D074628}"/>
              </a:ext>
            </a:extLst>
          </p:cNvPr>
          <p:cNvCxnSpPr>
            <a:cxnSpLocks/>
          </p:cNvCxnSpPr>
          <p:nvPr/>
        </p:nvCxnSpPr>
        <p:spPr>
          <a:xfrm>
            <a:off x="7605115" y="1089283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283E112A-F1D5-0BF5-27BC-7950EF9FA84B}"/>
              </a:ext>
            </a:extLst>
          </p:cNvPr>
          <p:cNvCxnSpPr>
            <a:cxnSpLocks/>
          </p:cNvCxnSpPr>
          <p:nvPr/>
        </p:nvCxnSpPr>
        <p:spPr>
          <a:xfrm>
            <a:off x="7605115" y="1304900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B731EAB-3BC9-B507-B5E1-AD0E755ECD0E}"/>
              </a:ext>
            </a:extLst>
          </p:cNvPr>
          <p:cNvCxnSpPr>
            <a:cxnSpLocks/>
          </p:cNvCxnSpPr>
          <p:nvPr/>
        </p:nvCxnSpPr>
        <p:spPr>
          <a:xfrm>
            <a:off x="7605115" y="1553873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5FA86B6-89E8-2E94-1B80-BF5571665517}"/>
              </a:ext>
            </a:extLst>
          </p:cNvPr>
          <p:cNvCxnSpPr>
            <a:cxnSpLocks/>
          </p:cNvCxnSpPr>
          <p:nvPr/>
        </p:nvCxnSpPr>
        <p:spPr>
          <a:xfrm>
            <a:off x="7605115" y="1806346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D67530C-75CE-BC3E-34C4-1671293774C2}"/>
              </a:ext>
            </a:extLst>
          </p:cNvPr>
          <p:cNvCxnSpPr>
            <a:cxnSpLocks/>
          </p:cNvCxnSpPr>
          <p:nvPr/>
        </p:nvCxnSpPr>
        <p:spPr>
          <a:xfrm>
            <a:off x="7605115" y="2029986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D1BB8C8-7F4A-6FE0-44BD-6CBC98776E2A}"/>
              </a:ext>
            </a:extLst>
          </p:cNvPr>
          <p:cNvCxnSpPr>
            <a:cxnSpLocks/>
          </p:cNvCxnSpPr>
          <p:nvPr/>
        </p:nvCxnSpPr>
        <p:spPr>
          <a:xfrm>
            <a:off x="7605115" y="2262954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618DAF6-0858-9A55-2F1E-222EBE637A0A}"/>
              </a:ext>
            </a:extLst>
          </p:cNvPr>
          <p:cNvCxnSpPr>
            <a:cxnSpLocks/>
          </p:cNvCxnSpPr>
          <p:nvPr/>
        </p:nvCxnSpPr>
        <p:spPr>
          <a:xfrm>
            <a:off x="7605115" y="2525044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5BE39F7A-F6AF-2668-A735-345AC3E0511C}"/>
              </a:ext>
            </a:extLst>
          </p:cNvPr>
          <p:cNvCxnSpPr>
            <a:cxnSpLocks/>
          </p:cNvCxnSpPr>
          <p:nvPr/>
        </p:nvCxnSpPr>
        <p:spPr>
          <a:xfrm>
            <a:off x="7605115" y="2792958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D59F4591-DC58-6B3B-5908-CA2AF5097D56}"/>
              </a:ext>
            </a:extLst>
          </p:cNvPr>
          <p:cNvCxnSpPr>
            <a:cxnSpLocks/>
          </p:cNvCxnSpPr>
          <p:nvPr/>
        </p:nvCxnSpPr>
        <p:spPr>
          <a:xfrm>
            <a:off x="7605115" y="3550105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3CECA60F-1D2C-19DB-E20D-16ACD5D6C214}"/>
              </a:ext>
            </a:extLst>
          </p:cNvPr>
          <p:cNvCxnSpPr>
            <a:cxnSpLocks/>
          </p:cNvCxnSpPr>
          <p:nvPr/>
        </p:nvCxnSpPr>
        <p:spPr>
          <a:xfrm>
            <a:off x="7605115" y="3800546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F4D01C8-C8C8-E81B-D87D-89895201D3CC}"/>
              </a:ext>
            </a:extLst>
          </p:cNvPr>
          <p:cNvCxnSpPr>
            <a:cxnSpLocks/>
          </p:cNvCxnSpPr>
          <p:nvPr/>
        </p:nvCxnSpPr>
        <p:spPr>
          <a:xfrm>
            <a:off x="7605115" y="4027690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B168386-F5FC-1F92-B761-0885E3CF0078}"/>
              </a:ext>
            </a:extLst>
          </p:cNvPr>
          <p:cNvCxnSpPr>
            <a:cxnSpLocks/>
          </p:cNvCxnSpPr>
          <p:nvPr/>
        </p:nvCxnSpPr>
        <p:spPr>
          <a:xfrm>
            <a:off x="7605115" y="4264992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A105A0F-ED9B-5A85-DFD7-84CB007A4857}"/>
              </a:ext>
            </a:extLst>
          </p:cNvPr>
          <p:cNvCxnSpPr>
            <a:cxnSpLocks/>
          </p:cNvCxnSpPr>
          <p:nvPr/>
        </p:nvCxnSpPr>
        <p:spPr>
          <a:xfrm>
            <a:off x="7605115" y="4503784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F16E19EE-78C1-A874-1F83-576815FDDCE3}"/>
              </a:ext>
            </a:extLst>
          </p:cNvPr>
          <p:cNvCxnSpPr>
            <a:cxnSpLocks/>
          </p:cNvCxnSpPr>
          <p:nvPr/>
        </p:nvCxnSpPr>
        <p:spPr>
          <a:xfrm>
            <a:off x="7605115" y="4742576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78E216B-391F-0418-1345-9AA8C502A46C}"/>
              </a:ext>
            </a:extLst>
          </p:cNvPr>
          <p:cNvCxnSpPr>
            <a:cxnSpLocks/>
          </p:cNvCxnSpPr>
          <p:nvPr/>
        </p:nvCxnSpPr>
        <p:spPr>
          <a:xfrm>
            <a:off x="7605115" y="4987192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508BE687-69A2-405A-A785-68610F0E6FD1}"/>
              </a:ext>
            </a:extLst>
          </p:cNvPr>
          <p:cNvCxnSpPr>
            <a:cxnSpLocks/>
          </p:cNvCxnSpPr>
          <p:nvPr/>
        </p:nvCxnSpPr>
        <p:spPr>
          <a:xfrm>
            <a:off x="7605115" y="5237633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29263D6D-DA88-7CE2-BBCF-1A9491082D50}"/>
              </a:ext>
            </a:extLst>
          </p:cNvPr>
          <p:cNvSpPr/>
          <p:nvPr/>
        </p:nvSpPr>
        <p:spPr>
          <a:xfrm>
            <a:off x="5271637" y="2466483"/>
            <a:ext cx="1241851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052651E-40D8-92D6-2FE2-A3F611D78534}"/>
              </a:ext>
            </a:extLst>
          </p:cNvPr>
          <p:cNvSpPr/>
          <p:nvPr/>
        </p:nvSpPr>
        <p:spPr>
          <a:xfrm>
            <a:off x="5271635" y="2879181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D922847-CB5E-F440-5449-6F3A1D51E216}"/>
              </a:ext>
            </a:extLst>
          </p:cNvPr>
          <p:cNvSpPr/>
          <p:nvPr/>
        </p:nvSpPr>
        <p:spPr>
          <a:xfrm>
            <a:off x="5271638" y="3291880"/>
            <a:ext cx="1241851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7FFCA99-17A0-FE07-708D-39F0C9E24F2D}"/>
              </a:ext>
            </a:extLst>
          </p:cNvPr>
          <p:cNvSpPr/>
          <p:nvPr/>
        </p:nvSpPr>
        <p:spPr>
          <a:xfrm>
            <a:off x="5271638" y="3705245"/>
            <a:ext cx="1241852" cy="4133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28A572C3-14A3-E165-B558-4E1BB65BE08F}"/>
              </a:ext>
            </a:extLst>
          </p:cNvPr>
          <p:cNvSpPr/>
          <p:nvPr/>
        </p:nvSpPr>
        <p:spPr>
          <a:xfrm>
            <a:off x="5524638" y="2913823"/>
            <a:ext cx="732865" cy="349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F99A8949-61E3-E087-B864-A26FF69EFCEB}"/>
              </a:ext>
            </a:extLst>
          </p:cNvPr>
          <p:cNvSpPr/>
          <p:nvPr/>
        </p:nvSpPr>
        <p:spPr>
          <a:xfrm>
            <a:off x="5524638" y="2493923"/>
            <a:ext cx="732865" cy="349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D15DC89A-4C53-88AD-1C34-677842A5E663}"/>
              </a:ext>
            </a:extLst>
          </p:cNvPr>
          <p:cNvSpPr/>
          <p:nvPr/>
        </p:nvSpPr>
        <p:spPr>
          <a:xfrm>
            <a:off x="5524638" y="3324045"/>
            <a:ext cx="732865" cy="349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5133B783-4E28-52DA-8FD0-A7BF0EAF5D6C}"/>
              </a:ext>
            </a:extLst>
          </p:cNvPr>
          <p:cNvSpPr/>
          <p:nvPr/>
        </p:nvSpPr>
        <p:spPr>
          <a:xfrm>
            <a:off x="5524638" y="3745111"/>
            <a:ext cx="732865" cy="34903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663EB00-089D-67EB-6040-4417F6B2FBF8}"/>
              </a:ext>
            </a:extLst>
          </p:cNvPr>
          <p:cNvSpPr txBox="1"/>
          <p:nvPr/>
        </p:nvSpPr>
        <p:spPr>
          <a:xfrm>
            <a:off x="3820174" y="4264992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E92AFD-BCED-DB46-D2EA-AF2406085363}"/>
              </a:ext>
            </a:extLst>
          </p:cNvPr>
          <p:cNvSpPr txBox="1"/>
          <p:nvPr/>
        </p:nvSpPr>
        <p:spPr>
          <a:xfrm>
            <a:off x="6674012" y="2801624"/>
            <a:ext cx="16423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Mitigations to All Rows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7FBD14-D59B-28CD-EF01-BF83A17B8EF7}"/>
              </a:ext>
            </a:extLst>
          </p:cNvPr>
          <p:cNvSpPr/>
          <p:nvPr/>
        </p:nvSpPr>
        <p:spPr>
          <a:xfrm>
            <a:off x="0" y="5736980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Full DRAM Refresh Every 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6ms  Severe Performance Slowdowns</a:t>
            </a:r>
            <a:endParaRPr lang="en-US" sz="28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70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25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5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75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72" dur="1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75" dur="1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78" dur="1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81" dur="1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84" dur="1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87" dur="1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9" dur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90" dur="1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99" dur="1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1" dur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102" dur="1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105" dur="1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7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108" dur="1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111" dur="1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114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8080"/>
                                      </p:to>
                                    </p:animClr>
                                    <p:set>
                                      <p:cBhvr>
                                        <p:cTn id="117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 animBg="1"/>
      <p:bldP spid="174" grpId="0" animBg="1"/>
      <p:bldP spid="175" grpId="0" animBg="1"/>
      <p:bldP spid="176" grpId="0" animBg="1"/>
      <p:bldP spid="183" grpId="0" animBg="1"/>
      <p:bldP spid="184" grpId="0" animBg="1"/>
      <p:bldP spid="185" grpId="0" animBg="1"/>
      <p:bldP spid="186" grpId="0" animBg="1"/>
      <p:bldP spid="3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246EB-BF74-5F85-B653-DE8483B13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A3FE5-64EB-2E84-0D44-0D8FA6BCF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DAPPER-S: </a:t>
            </a:r>
            <a:r>
              <a:rPr lang="en-US" sz="3600" dirty="0">
                <a:solidFill>
                  <a:srgbClr val="FF0000"/>
                </a:solidFill>
              </a:rPr>
              <a:t>Vulnerability to Mapping-Agnostic 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37DE0-239A-9337-81F5-724A6D3E3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A0DC8C-8120-E6C7-7BE4-2003EF4D7B43}"/>
              </a:ext>
            </a:extLst>
          </p:cNvPr>
          <p:cNvSpPr/>
          <p:nvPr/>
        </p:nvSpPr>
        <p:spPr>
          <a:xfrm>
            <a:off x="0" y="5533347"/>
            <a:ext cx="121920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 Slowdowns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Under Mapping-Agnostic Attacks</a:t>
            </a:r>
            <a:endParaRPr lang="en-US" sz="28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281E9D-38F8-1A53-2C79-AE4806369A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7540349"/>
              </p:ext>
            </p:extLst>
          </p:nvPr>
        </p:nvGraphicFramePr>
        <p:xfrm>
          <a:off x="919446" y="903803"/>
          <a:ext cx="10353108" cy="4547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460DD3E-D7DD-02E2-E7CC-39D0247A513D}"/>
              </a:ext>
            </a:extLst>
          </p:cNvPr>
          <p:cNvSpPr txBox="1"/>
          <p:nvPr/>
        </p:nvSpPr>
        <p:spPr>
          <a:xfrm>
            <a:off x="7815458" y="985473"/>
            <a:ext cx="3639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 =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107219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2E07A-463F-DD38-5091-9F2B74F0A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A2B01-5EA6-CFB0-C517-DEEC205C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DAPPER-H: </a:t>
            </a:r>
            <a:r>
              <a:rPr lang="en-US" sz="3600" dirty="0">
                <a:solidFill>
                  <a:srgbClr val="008080"/>
                </a:solidFill>
              </a:rPr>
              <a:t>Dynamic Double-Hash-Based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59E5C-740E-1CEE-A630-C88BB4CA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B99217-D137-5E52-FA1E-C2D166503C77}"/>
              </a:ext>
            </a:extLst>
          </p:cNvPr>
          <p:cNvSpPr/>
          <p:nvPr/>
        </p:nvSpPr>
        <p:spPr>
          <a:xfrm>
            <a:off x="2040748" y="2460105"/>
            <a:ext cx="2158886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496077-51A0-9718-8B96-9005DF05ED6A}"/>
              </a:ext>
            </a:extLst>
          </p:cNvPr>
          <p:cNvSpPr/>
          <p:nvPr/>
        </p:nvSpPr>
        <p:spPr>
          <a:xfrm>
            <a:off x="2957784" y="2460106"/>
            <a:ext cx="1241851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0120BF-CFB5-9B48-9C5D-32463640AAEC}"/>
              </a:ext>
            </a:extLst>
          </p:cNvPr>
          <p:cNvSpPr/>
          <p:nvPr/>
        </p:nvSpPr>
        <p:spPr>
          <a:xfrm>
            <a:off x="2040749" y="2872803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CAB520-244C-E1B7-CB12-75B4D03B652D}"/>
              </a:ext>
            </a:extLst>
          </p:cNvPr>
          <p:cNvSpPr/>
          <p:nvPr/>
        </p:nvSpPr>
        <p:spPr>
          <a:xfrm>
            <a:off x="2957782" y="2872804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6D379E-139C-1A41-6D7D-F584330125E3}"/>
              </a:ext>
            </a:extLst>
          </p:cNvPr>
          <p:cNvSpPr/>
          <p:nvPr/>
        </p:nvSpPr>
        <p:spPr>
          <a:xfrm>
            <a:off x="2040748" y="3285502"/>
            <a:ext cx="2158887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B9CBEE-6E87-DA9B-CEAF-9822FE940D39}"/>
              </a:ext>
            </a:extLst>
          </p:cNvPr>
          <p:cNvSpPr/>
          <p:nvPr/>
        </p:nvSpPr>
        <p:spPr>
          <a:xfrm>
            <a:off x="2040748" y="3698867"/>
            <a:ext cx="2158888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1965FB-66F5-27E9-792A-C085B6242641}"/>
              </a:ext>
            </a:extLst>
          </p:cNvPr>
          <p:cNvSpPr/>
          <p:nvPr/>
        </p:nvSpPr>
        <p:spPr>
          <a:xfrm>
            <a:off x="2957785" y="3698868"/>
            <a:ext cx="1241852" cy="4133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48970-1ABA-CFB9-C1FE-B182429A101D}"/>
              </a:ext>
            </a:extLst>
          </p:cNvPr>
          <p:cNvSpPr txBox="1"/>
          <p:nvPr/>
        </p:nvSpPr>
        <p:spPr>
          <a:xfrm>
            <a:off x="1987433" y="1692757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1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BF36C5D-561A-280A-7B2B-7AE5D2B0CFCC}"/>
              </a:ext>
            </a:extLst>
          </p:cNvPr>
          <p:cNvSpPr/>
          <p:nvPr/>
        </p:nvSpPr>
        <p:spPr>
          <a:xfrm>
            <a:off x="2957780" y="3285502"/>
            <a:ext cx="1241853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AB1678-A2CE-82D4-DEAB-5EFEBCFAD8F8}"/>
              </a:ext>
            </a:extLst>
          </p:cNvPr>
          <p:cNvSpPr/>
          <p:nvPr/>
        </p:nvSpPr>
        <p:spPr>
          <a:xfrm>
            <a:off x="8024871" y="2460105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7B9D943-7D7C-E117-9580-54C8A3392541}"/>
              </a:ext>
            </a:extLst>
          </p:cNvPr>
          <p:cNvSpPr/>
          <p:nvPr/>
        </p:nvSpPr>
        <p:spPr>
          <a:xfrm>
            <a:off x="8941907" y="2460106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C08E97-855D-91D0-EA26-D5408CAE9AB0}"/>
              </a:ext>
            </a:extLst>
          </p:cNvPr>
          <p:cNvSpPr/>
          <p:nvPr/>
        </p:nvSpPr>
        <p:spPr>
          <a:xfrm>
            <a:off x="8024872" y="2872803"/>
            <a:ext cx="2158886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D0969E9-AEE9-5325-E05A-08B56983795F}"/>
              </a:ext>
            </a:extLst>
          </p:cNvPr>
          <p:cNvSpPr/>
          <p:nvPr/>
        </p:nvSpPr>
        <p:spPr>
          <a:xfrm>
            <a:off x="8941905" y="2872804"/>
            <a:ext cx="1241852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3AE553-30FC-5923-B08B-5A67F405B378}"/>
              </a:ext>
            </a:extLst>
          </p:cNvPr>
          <p:cNvSpPr/>
          <p:nvPr/>
        </p:nvSpPr>
        <p:spPr>
          <a:xfrm>
            <a:off x="8024871" y="3285502"/>
            <a:ext cx="2158887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248C3-15DF-A5AC-D855-EEFFBC5479F7}"/>
              </a:ext>
            </a:extLst>
          </p:cNvPr>
          <p:cNvSpPr/>
          <p:nvPr/>
        </p:nvSpPr>
        <p:spPr>
          <a:xfrm>
            <a:off x="8024871" y="3698867"/>
            <a:ext cx="2158888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7FDF31E-19B9-B694-ECD5-199F90A89559}"/>
              </a:ext>
            </a:extLst>
          </p:cNvPr>
          <p:cNvSpPr/>
          <p:nvPr/>
        </p:nvSpPr>
        <p:spPr>
          <a:xfrm>
            <a:off x="8941908" y="3698868"/>
            <a:ext cx="1241852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C4B582B-00F2-2C84-B13B-8FF6680BA55B}"/>
              </a:ext>
            </a:extLst>
          </p:cNvPr>
          <p:cNvSpPr txBox="1"/>
          <p:nvPr/>
        </p:nvSpPr>
        <p:spPr>
          <a:xfrm>
            <a:off x="7971556" y="1692757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3876E9-A173-25BB-58CE-8C699627F034}"/>
              </a:ext>
            </a:extLst>
          </p:cNvPr>
          <p:cNvSpPr/>
          <p:nvPr/>
        </p:nvSpPr>
        <p:spPr>
          <a:xfrm>
            <a:off x="8941903" y="3285502"/>
            <a:ext cx="1241853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63ED3E2-3798-17F5-30BB-9B45CE65A8A5}"/>
              </a:ext>
            </a:extLst>
          </p:cNvPr>
          <p:cNvSpPr/>
          <p:nvPr/>
        </p:nvSpPr>
        <p:spPr>
          <a:xfrm>
            <a:off x="4352563" y="4206336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 1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646039A-F633-FCFC-B450-9553750E95B9}"/>
              </a:ext>
            </a:extLst>
          </p:cNvPr>
          <p:cNvSpPr/>
          <p:nvPr/>
        </p:nvSpPr>
        <p:spPr>
          <a:xfrm>
            <a:off x="6366420" y="4206336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 2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125541E-8811-D8F5-EB67-463B1648F013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flipH="1" flipV="1">
            <a:off x="5175296" y="4910758"/>
            <a:ext cx="1002302" cy="4955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1C2D3E4E-5F04-088C-8375-9BF222F1B193}"/>
              </a:ext>
            </a:extLst>
          </p:cNvPr>
          <p:cNvSpPr/>
          <p:nvPr/>
        </p:nvSpPr>
        <p:spPr>
          <a:xfrm>
            <a:off x="5823767" y="5406295"/>
            <a:ext cx="707662" cy="450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378E619-DE55-3EF0-610A-538E08A5135F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V="1">
            <a:off x="6177598" y="4910758"/>
            <a:ext cx="1011555" cy="4955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5302D5-0AA8-2064-EE51-273485B7C1E4}"/>
              </a:ext>
            </a:extLst>
          </p:cNvPr>
          <p:cNvCxnSpPr>
            <a:cxnSpLocks/>
            <a:stCxn id="49" idx="0"/>
            <a:endCxn id="6" idx="3"/>
          </p:cNvCxnSpPr>
          <p:nvPr/>
        </p:nvCxnSpPr>
        <p:spPr>
          <a:xfrm flipH="1" flipV="1">
            <a:off x="4199635" y="2666789"/>
            <a:ext cx="975661" cy="15395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91B40A9-D251-44B1-9E1B-963BE74ACEB6}"/>
              </a:ext>
            </a:extLst>
          </p:cNvPr>
          <p:cNvCxnSpPr>
            <a:cxnSpLocks/>
            <a:stCxn id="50" idx="0"/>
            <a:endCxn id="23" idx="1"/>
          </p:cNvCxnSpPr>
          <p:nvPr/>
        </p:nvCxnSpPr>
        <p:spPr>
          <a:xfrm flipV="1">
            <a:off x="7189153" y="2666788"/>
            <a:ext cx="835718" cy="1539548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DC4267-A213-9E05-9967-96F5D191BE16}"/>
              </a:ext>
            </a:extLst>
          </p:cNvPr>
          <p:cNvSpPr/>
          <p:nvPr/>
        </p:nvSpPr>
        <p:spPr>
          <a:xfrm>
            <a:off x="2957782" y="2872804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B2523C3-841B-D998-E882-6484B46CFB1D}"/>
              </a:ext>
            </a:extLst>
          </p:cNvPr>
          <p:cNvSpPr/>
          <p:nvPr/>
        </p:nvSpPr>
        <p:spPr>
          <a:xfrm>
            <a:off x="8941907" y="2460106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73E26-9BEE-7DD2-3650-4A75A2D146E6}"/>
              </a:ext>
            </a:extLst>
          </p:cNvPr>
          <p:cNvSpPr/>
          <p:nvPr/>
        </p:nvSpPr>
        <p:spPr>
          <a:xfrm>
            <a:off x="8941907" y="2459438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5D0B282-40B0-DCF2-3E62-FB072EB3775A}"/>
              </a:ext>
            </a:extLst>
          </p:cNvPr>
          <p:cNvSpPr/>
          <p:nvPr/>
        </p:nvSpPr>
        <p:spPr>
          <a:xfrm>
            <a:off x="2957782" y="2458770"/>
            <a:ext cx="1241852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286FEF-8795-14DE-4226-EBB58C90CEAC}"/>
              </a:ext>
            </a:extLst>
          </p:cNvPr>
          <p:cNvSpPr/>
          <p:nvPr/>
        </p:nvSpPr>
        <p:spPr>
          <a:xfrm>
            <a:off x="8941905" y="2458770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5CDB77-09BF-13F7-D869-7D3AA069CF75}"/>
              </a:ext>
            </a:extLst>
          </p:cNvPr>
          <p:cNvSpPr txBox="1"/>
          <p:nvPr/>
        </p:nvSpPr>
        <p:spPr>
          <a:xfrm>
            <a:off x="-303646" y="1409548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301FF3-2C2C-8D4E-05BE-D76073F1BFB8}"/>
              </a:ext>
            </a:extLst>
          </p:cNvPr>
          <p:cNvSpPr/>
          <p:nvPr/>
        </p:nvSpPr>
        <p:spPr>
          <a:xfrm>
            <a:off x="4407308" y="3404966"/>
            <a:ext cx="707662" cy="4502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355BFA0-0B48-1D83-3BC7-E71234AEFE57}"/>
              </a:ext>
            </a:extLst>
          </p:cNvPr>
          <p:cNvSpPr/>
          <p:nvPr/>
        </p:nvSpPr>
        <p:spPr>
          <a:xfrm>
            <a:off x="7107834" y="3404966"/>
            <a:ext cx="707662" cy="450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X**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0F9CDFF-7A03-6303-35DA-6D05EC2A65D5}"/>
              </a:ext>
            </a:extLst>
          </p:cNvPr>
          <p:cNvSpPr txBox="1"/>
          <p:nvPr/>
        </p:nvSpPr>
        <p:spPr>
          <a:xfrm>
            <a:off x="0" y="987175"/>
            <a:ext cx="1219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Idea: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Track Activation Counts using a Double-Hash instead of a Single-Hash</a:t>
            </a:r>
          </a:p>
        </p:txBody>
      </p:sp>
    </p:spTree>
    <p:extLst>
      <p:ext uri="{BB962C8B-B14F-4D97-AF65-F5344CB8AC3E}">
        <p14:creationId xmlns:p14="http://schemas.microsoft.com/office/powerpoint/2010/main" val="295205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4" grpId="0" animBg="1"/>
      <p:bldP spid="35" grpId="0" animBg="1"/>
      <p:bldP spid="39" grpId="0" animBg="1"/>
      <p:bldP spid="41" grpId="0" animBg="1"/>
      <p:bldP spid="4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AFAD51-4B61-B568-95A4-5C38E57A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RowHammer</a:t>
            </a:r>
            <a:endParaRPr lang="en-US" dirty="0"/>
          </a:p>
        </p:txBody>
      </p:sp>
      <p:pic>
        <p:nvPicPr>
          <p:cNvPr id="54" name="Picture 4">
            <a:extLst>
              <a:ext uri="{FF2B5EF4-FFF2-40B4-BE49-F238E27FC236}">
                <a16:creationId xmlns:a16="http://schemas.microsoft.com/office/drawing/2014/main" id="{FBDF24DF-4938-2D3B-7EF5-11C91305C0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289" y="1009136"/>
            <a:ext cx="3091423" cy="862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64DE7D1-953E-BA9D-E160-6A64D60FFA73}"/>
              </a:ext>
            </a:extLst>
          </p:cNvPr>
          <p:cNvGrpSpPr/>
          <p:nvPr/>
        </p:nvGrpSpPr>
        <p:grpSpPr>
          <a:xfrm>
            <a:off x="4375195" y="2148780"/>
            <a:ext cx="3441611" cy="384027"/>
            <a:chOff x="4148052" y="2148780"/>
            <a:chExt cx="3441611" cy="38402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7527AA6-5774-BFFA-7505-928F251D2100}"/>
                </a:ext>
              </a:extLst>
            </p:cNvPr>
            <p:cNvSpPr/>
            <p:nvPr/>
          </p:nvSpPr>
          <p:spPr>
            <a:xfrm>
              <a:off x="4148052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CAF3DE7-4180-E7EC-B160-9CC66378F735}"/>
                </a:ext>
              </a:extLst>
            </p:cNvPr>
            <p:cNvSpPr/>
            <p:nvPr/>
          </p:nvSpPr>
          <p:spPr>
            <a:xfrm>
              <a:off x="4530250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917FE19-3795-B97C-5ABE-CD11F4960008}"/>
                </a:ext>
              </a:extLst>
            </p:cNvPr>
            <p:cNvSpPr/>
            <p:nvPr/>
          </p:nvSpPr>
          <p:spPr>
            <a:xfrm>
              <a:off x="4912448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0294AD-A8C2-2C59-D3E2-14E12BA9DC31}"/>
                </a:ext>
              </a:extLst>
            </p:cNvPr>
            <p:cNvSpPr/>
            <p:nvPr/>
          </p:nvSpPr>
          <p:spPr>
            <a:xfrm>
              <a:off x="5294646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3D5C064-BC1F-2954-2ABC-0CEA57DB7D8B}"/>
                </a:ext>
              </a:extLst>
            </p:cNvPr>
            <p:cNvSpPr/>
            <p:nvPr/>
          </p:nvSpPr>
          <p:spPr>
            <a:xfrm>
              <a:off x="5676844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3A81B35-52E6-4617-42E8-C3A167A27C9B}"/>
                </a:ext>
              </a:extLst>
            </p:cNvPr>
            <p:cNvSpPr/>
            <p:nvPr/>
          </p:nvSpPr>
          <p:spPr>
            <a:xfrm>
              <a:off x="6059042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2547CE-B4E5-D1C9-63A4-51AE473F12BD}"/>
                </a:ext>
              </a:extLst>
            </p:cNvPr>
            <p:cNvSpPr/>
            <p:nvPr/>
          </p:nvSpPr>
          <p:spPr>
            <a:xfrm>
              <a:off x="6441240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7E1DC210-10FE-ABAF-D195-51A162C144E1}"/>
                </a:ext>
              </a:extLst>
            </p:cNvPr>
            <p:cNvSpPr/>
            <p:nvPr/>
          </p:nvSpPr>
          <p:spPr>
            <a:xfrm>
              <a:off x="6823438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AAF1E7C-9A88-C255-DD9B-AF618E626AB8}"/>
                </a:ext>
              </a:extLst>
            </p:cNvPr>
            <p:cNvSpPr/>
            <p:nvPr/>
          </p:nvSpPr>
          <p:spPr>
            <a:xfrm>
              <a:off x="7205636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05E9692D-B51A-06E1-7B0E-D18A2983ACF1}"/>
              </a:ext>
            </a:extLst>
          </p:cNvPr>
          <p:cNvGrpSpPr/>
          <p:nvPr/>
        </p:nvGrpSpPr>
        <p:grpSpPr>
          <a:xfrm>
            <a:off x="4375195" y="2541037"/>
            <a:ext cx="3441611" cy="384027"/>
            <a:chOff x="4148052" y="2148780"/>
            <a:chExt cx="3441611" cy="384027"/>
          </a:xfrm>
        </p:grpSpPr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AF21503-1585-201B-CB16-A02B9CD18815}"/>
                </a:ext>
              </a:extLst>
            </p:cNvPr>
            <p:cNvSpPr/>
            <p:nvPr/>
          </p:nvSpPr>
          <p:spPr>
            <a:xfrm>
              <a:off x="4148052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062841B4-309B-69A2-8B1E-844A338D2DEE}"/>
                </a:ext>
              </a:extLst>
            </p:cNvPr>
            <p:cNvSpPr/>
            <p:nvPr/>
          </p:nvSpPr>
          <p:spPr>
            <a:xfrm>
              <a:off x="4530250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10D8029B-B422-A79D-75D2-55DEFE121F52}"/>
                </a:ext>
              </a:extLst>
            </p:cNvPr>
            <p:cNvSpPr/>
            <p:nvPr/>
          </p:nvSpPr>
          <p:spPr>
            <a:xfrm>
              <a:off x="4912448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E71A9CAA-3D80-76FE-6276-3AE1C213A9EE}"/>
                </a:ext>
              </a:extLst>
            </p:cNvPr>
            <p:cNvSpPr/>
            <p:nvPr/>
          </p:nvSpPr>
          <p:spPr>
            <a:xfrm>
              <a:off x="5294646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78278540-B8E5-893D-EEBD-F723288ED482}"/>
                </a:ext>
              </a:extLst>
            </p:cNvPr>
            <p:cNvSpPr/>
            <p:nvPr/>
          </p:nvSpPr>
          <p:spPr>
            <a:xfrm>
              <a:off x="5676844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FF7B0B4-9E82-5AA2-3C1A-70A392DD835D}"/>
                </a:ext>
              </a:extLst>
            </p:cNvPr>
            <p:cNvSpPr/>
            <p:nvPr/>
          </p:nvSpPr>
          <p:spPr>
            <a:xfrm>
              <a:off x="6059042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D7DD8BA-4F5C-3675-1568-5CBA20692795}"/>
                </a:ext>
              </a:extLst>
            </p:cNvPr>
            <p:cNvSpPr/>
            <p:nvPr/>
          </p:nvSpPr>
          <p:spPr>
            <a:xfrm>
              <a:off x="6441240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3FE0BCD-EF6C-A28C-EB68-0FD1068E9061}"/>
                </a:ext>
              </a:extLst>
            </p:cNvPr>
            <p:cNvSpPr/>
            <p:nvPr/>
          </p:nvSpPr>
          <p:spPr>
            <a:xfrm>
              <a:off x="6823438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E7E6F3A-3455-A6BC-F00C-3B9669E82C6B}"/>
                </a:ext>
              </a:extLst>
            </p:cNvPr>
            <p:cNvSpPr/>
            <p:nvPr/>
          </p:nvSpPr>
          <p:spPr>
            <a:xfrm>
              <a:off x="7205636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136" name="Oval 135">
            <a:extLst>
              <a:ext uri="{FF2B5EF4-FFF2-40B4-BE49-F238E27FC236}">
                <a16:creationId xmlns:a16="http://schemas.microsoft.com/office/drawing/2014/main" id="{95F8CAC2-0346-5AFD-850A-A494E7916756}"/>
              </a:ext>
            </a:extLst>
          </p:cNvPr>
          <p:cNvSpPr/>
          <p:nvPr/>
        </p:nvSpPr>
        <p:spPr>
          <a:xfrm>
            <a:off x="4375195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9E56AAA0-AFF7-3707-063C-C51440789C78}"/>
              </a:ext>
            </a:extLst>
          </p:cNvPr>
          <p:cNvSpPr/>
          <p:nvPr/>
        </p:nvSpPr>
        <p:spPr>
          <a:xfrm>
            <a:off x="4757393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203210A2-41F8-88FC-E559-29EABE85EBE0}"/>
              </a:ext>
            </a:extLst>
          </p:cNvPr>
          <p:cNvSpPr/>
          <p:nvPr/>
        </p:nvSpPr>
        <p:spPr>
          <a:xfrm>
            <a:off x="5139591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286DAD1C-4C2C-ABE7-2CD8-72754D92EF11}"/>
              </a:ext>
            </a:extLst>
          </p:cNvPr>
          <p:cNvSpPr/>
          <p:nvPr/>
        </p:nvSpPr>
        <p:spPr>
          <a:xfrm>
            <a:off x="5521789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A2406FE6-6B73-2CE6-6660-5ABB78FE40CA}"/>
              </a:ext>
            </a:extLst>
          </p:cNvPr>
          <p:cNvSpPr/>
          <p:nvPr/>
        </p:nvSpPr>
        <p:spPr>
          <a:xfrm>
            <a:off x="5903987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1A9B660-E716-1815-BA91-873BAA797948}"/>
              </a:ext>
            </a:extLst>
          </p:cNvPr>
          <p:cNvSpPr/>
          <p:nvPr/>
        </p:nvSpPr>
        <p:spPr>
          <a:xfrm>
            <a:off x="6286185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34C22EA2-33B9-3CAC-2CA0-F6ABD1C7A24D}"/>
              </a:ext>
            </a:extLst>
          </p:cNvPr>
          <p:cNvSpPr/>
          <p:nvPr/>
        </p:nvSpPr>
        <p:spPr>
          <a:xfrm>
            <a:off x="6668383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4D64DFB7-7A0D-62A9-7EE0-7C052F802985}"/>
              </a:ext>
            </a:extLst>
          </p:cNvPr>
          <p:cNvSpPr/>
          <p:nvPr/>
        </p:nvSpPr>
        <p:spPr>
          <a:xfrm>
            <a:off x="7050581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CCDED792-21B2-110A-E76E-34BAF9852352}"/>
              </a:ext>
            </a:extLst>
          </p:cNvPr>
          <p:cNvSpPr/>
          <p:nvPr/>
        </p:nvSpPr>
        <p:spPr>
          <a:xfrm>
            <a:off x="7432779" y="2933294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EE009DD6-5CD0-8855-298E-B8B402A0ED8A}"/>
              </a:ext>
            </a:extLst>
          </p:cNvPr>
          <p:cNvSpPr/>
          <p:nvPr/>
        </p:nvSpPr>
        <p:spPr>
          <a:xfrm>
            <a:off x="4375195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41CDB70C-B51F-EC89-5974-6E0C74E9C115}"/>
              </a:ext>
            </a:extLst>
          </p:cNvPr>
          <p:cNvSpPr/>
          <p:nvPr/>
        </p:nvSpPr>
        <p:spPr>
          <a:xfrm>
            <a:off x="4757393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6ADED542-E8F1-6501-37AB-70A901886131}"/>
              </a:ext>
            </a:extLst>
          </p:cNvPr>
          <p:cNvSpPr/>
          <p:nvPr/>
        </p:nvSpPr>
        <p:spPr>
          <a:xfrm>
            <a:off x="5139591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AC343973-9FF1-27AB-9C70-21BD3BA0D0D1}"/>
              </a:ext>
            </a:extLst>
          </p:cNvPr>
          <p:cNvSpPr/>
          <p:nvPr/>
        </p:nvSpPr>
        <p:spPr>
          <a:xfrm>
            <a:off x="5521789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084853F2-3C19-4338-EBE7-534351D404BA}"/>
              </a:ext>
            </a:extLst>
          </p:cNvPr>
          <p:cNvSpPr/>
          <p:nvPr/>
        </p:nvSpPr>
        <p:spPr>
          <a:xfrm>
            <a:off x="5903987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5668CBC7-4D54-70E4-F03C-937712BFD667}"/>
              </a:ext>
            </a:extLst>
          </p:cNvPr>
          <p:cNvSpPr/>
          <p:nvPr/>
        </p:nvSpPr>
        <p:spPr>
          <a:xfrm>
            <a:off x="6286185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0535DD7E-FA0E-0304-F20D-5B9B16B75D9A}"/>
              </a:ext>
            </a:extLst>
          </p:cNvPr>
          <p:cNvSpPr/>
          <p:nvPr/>
        </p:nvSpPr>
        <p:spPr>
          <a:xfrm>
            <a:off x="6668383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3" name="Oval 152">
            <a:extLst>
              <a:ext uri="{FF2B5EF4-FFF2-40B4-BE49-F238E27FC236}">
                <a16:creationId xmlns:a16="http://schemas.microsoft.com/office/drawing/2014/main" id="{3AB2540F-EB5B-FF7B-1662-931295DD6419}"/>
              </a:ext>
            </a:extLst>
          </p:cNvPr>
          <p:cNvSpPr/>
          <p:nvPr/>
        </p:nvSpPr>
        <p:spPr>
          <a:xfrm>
            <a:off x="7050581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68BFB900-A081-E078-53C7-8B0895862B13}"/>
              </a:ext>
            </a:extLst>
          </p:cNvPr>
          <p:cNvSpPr/>
          <p:nvPr/>
        </p:nvSpPr>
        <p:spPr>
          <a:xfrm>
            <a:off x="7432779" y="3325551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6" name="Oval 155">
            <a:extLst>
              <a:ext uri="{FF2B5EF4-FFF2-40B4-BE49-F238E27FC236}">
                <a16:creationId xmlns:a16="http://schemas.microsoft.com/office/drawing/2014/main" id="{4DDDC916-B391-F7EA-9242-71E6E4E437BD}"/>
              </a:ext>
            </a:extLst>
          </p:cNvPr>
          <p:cNvSpPr/>
          <p:nvPr/>
        </p:nvSpPr>
        <p:spPr>
          <a:xfrm>
            <a:off x="4375195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5C358354-90A6-5A8D-9F8D-8F31CA9EA877}"/>
              </a:ext>
            </a:extLst>
          </p:cNvPr>
          <p:cNvSpPr/>
          <p:nvPr/>
        </p:nvSpPr>
        <p:spPr>
          <a:xfrm>
            <a:off x="4757393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6931989D-45F9-CF04-ECF9-59893F1431E6}"/>
              </a:ext>
            </a:extLst>
          </p:cNvPr>
          <p:cNvSpPr/>
          <p:nvPr/>
        </p:nvSpPr>
        <p:spPr>
          <a:xfrm>
            <a:off x="5139591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5604E95C-F678-5C88-249E-C40831C16863}"/>
              </a:ext>
            </a:extLst>
          </p:cNvPr>
          <p:cNvSpPr/>
          <p:nvPr/>
        </p:nvSpPr>
        <p:spPr>
          <a:xfrm>
            <a:off x="5521789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E9855A04-894D-27F1-1169-D54740FF79A0}"/>
              </a:ext>
            </a:extLst>
          </p:cNvPr>
          <p:cNvSpPr/>
          <p:nvPr/>
        </p:nvSpPr>
        <p:spPr>
          <a:xfrm>
            <a:off x="5903987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id="{FDF28532-D6B4-ADA4-7C28-F78537893E66}"/>
              </a:ext>
            </a:extLst>
          </p:cNvPr>
          <p:cNvSpPr/>
          <p:nvPr/>
        </p:nvSpPr>
        <p:spPr>
          <a:xfrm>
            <a:off x="6286185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2" name="Oval 161">
            <a:extLst>
              <a:ext uri="{FF2B5EF4-FFF2-40B4-BE49-F238E27FC236}">
                <a16:creationId xmlns:a16="http://schemas.microsoft.com/office/drawing/2014/main" id="{BBD28C05-E22E-F857-76DE-D854D635237E}"/>
              </a:ext>
            </a:extLst>
          </p:cNvPr>
          <p:cNvSpPr/>
          <p:nvPr/>
        </p:nvSpPr>
        <p:spPr>
          <a:xfrm>
            <a:off x="6668383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46E4EE46-39EF-611E-F2EC-34D61F7B5739}"/>
              </a:ext>
            </a:extLst>
          </p:cNvPr>
          <p:cNvSpPr/>
          <p:nvPr/>
        </p:nvSpPr>
        <p:spPr>
          <a:xfrm>
            <a:off x="7050581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C307FA36-34F0-1EFA-75CC-8EA8D6A30C2C}"/>
              </a:ext>
            </a:extLst>
          </p:cNvPr>
          <p:cNvSpPr/>
          <p:nvPr/>
        </p:nvSpPr>
        <p:spPr>
          <a:xfrm>
            <a:off x="7432779" y="3717808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6839777E-0506-ECC2-2644-D2A5A68A5111}"/>
              </a:ext>
            </a:extLst>
          </p:cNvPr>
          <p:cNvSpPr/>
          <p:nvPr/>
        </p:nvSpPr>
        <p:spPr>
          <a:xfrm>
            <a:off x="4375195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004E7569-E068-94CC-E175-8D6961EE96CB}"/>
              </a:ext>
            </a:extLst>
          </p:cNvPr>
          <p:cNvSpPr/>
          <p:nvPr/>
        </p:nvSpPr>
        <p:spPr>
          <a:xfrm>
            <a:off x="4757393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7DF46B80-6C7F-3D75-91AD-8C1D22ACA7F8}"/>
              </a:ext>
            </a:extLst>
          </p:cNvPr>
          <p:cNvSpPr/>
          <p:nvPr/>
        </p:nvSpPr>
        <p:spPr>
          <a:xfrm>
            <a:off x="5139591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290C8AAF-596A-99C7-9F4A-FC0E078F3A0F}"/>
              </a:ext>
            </a:extLst>
          </p:cNvPr>
          <p:cNvSpPr/>
          <p:nvPr/>
        </p:nvSpPr>
        <p:spPr>
          <a:xfrm>
            <a:off x="5521789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ACA86D3F-1DE9-8BFB-17A4-212A2188FBA8}"/>
              </a:ext>
            </a:extLst>
          </p:cNvPr>
          <p:cNvSpPr/>
          <p:nvPr/>
        </p:nvSpPr>
        <p:spPr>
          <a:xfrm>
            <a:off x="5903987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1" name="Oval 170">
            <a:extLst>
              <a:ext uri="{FF2B5EF4-FFF2-40B4-BE49-F238E27FC236}">
                <a16:creationId xmlns:a16="http://schemas.microsoft.com/office/drawing/2014/main" id="{A6E445F4-CEB6-A1C4-BA94-959A6456C4E3}"/>
              </a:ext>
            </a:extLst>
          </p:cNvPr>
          <p:cNvSpPr/>
          <p:nvPr/>
        </p:nvSpPr>
        <p:spPr>
          <a:xfrm>
            <a:off x="6286185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2" name="Oval 171">
            <a:extLst>
              <a:ext uri="{FF2B5EF4-FFF2-40B4-BE49-F238E27FC236}">
                <a16:creationId xmlns:a16="http://schemas.microsoft.com/office/drawing/2014/main" id="{C384010F-5012-69BD-C17F-09DF84D5DB6D}"/>
              </a:ext>
            </a:extLst>
          </p:cNvPr>
          <p:cNvSpPr/>
          <p:nvPr/>
        </p:nvSpPr>
        <p:spPr>
          <a:xfrm>
            <a:off x="6668383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268DE6E8-C1A6-5CEC-2C64-D70D6E6DFE00}"/>
              </a:ext>
            </a:extLst>
          </p:cNvPr>
          <p:cNvSpPr/>
          <p:nvPr/>
        </p:nvSpPr>
        <p:spPr>
          <a:xfrm>
            <a:off x="7050581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3CF5600-A63F-03EC-6AF2-43ACE42DF2A2}"/>
              </a:ext>
            </a:extLst>
          </p:cNvPr>
          <p:cNvSpPr/>
          <p:nvPr/>
        </p:nvSpPr>
        <p:spPr>
          <a:xfrm>
            <a:off x="7432779" y="4110065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80D712F0-0DB6-7DE2-50DB-0690DC4BF749}"/>
              </a:ext>
            </a:extLst>
          </p:cNvPr>
          <p:cNvSpPr/>
          <p:nvPr/>
        </p:nvSpPr>
        <p:spPr>
          <a:xfrm>
            <a:off x="4375195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6767AA6E-1690-23F4-2129-B84D1C65976C}"/>
              </a:ext>
            </a:extLst>
          </p:cNvPr>
          <p:cNvSpPr/>
          <p:nvPr/>
        </p:nvSpPr>
        <p:spPr>
          <a:xfrm>
            <a:off x="4757393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A31F4F8B-D774-EE7F-6860-EFAC23F52AC4}"/>
              </a:ext>
            </a:extLst>
          </p:cNvPr>
          <p:cNvSpPr/>
          <p:nvPr/>
        </p:nvSpPr>
        <p:spPr>
          <a:xfrm>
            <a:off x="5139591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5B5332F5-A567-259C-8A28-2C6356D7F9E7}"/>
              </a:ext>
            </a:extLst>
          </p:cNvPr>
          <p:cNvSpPr/>
          <p:nvPr/>
        </p:nvSpPr>
        <p:spPr>
          <a:xfrm>
            <a:off x="5521789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79953830-F780-EA33-B5C2-035446964CD9}"/>
              </a:ext>
            </a:extLst>
          </p:cNvPr>
          <p:cNvSpPr/>
          <p:nvPr/>
        </p:nvSpPr>
        <p:spPr>
          <a:xfrm>
            <a:off x="5903987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698B2481-0D3D-723B-B72A-F082DA2401CB}"/>
              </a:ext>
            </a:extLst>
          </p:cNvPr>
          <p:cNvSpPr/>
          <p:nvPr/>
        </p:nvSpPr>
        <p:spPr>
          <a:xfrm>
            <a:off x="6286185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0195539B-615D-CAA4-2893-3BA305746589}"/>
              </a:ext>
            </a:extLst>
          </p:cNvPr>
          <p:cNvSpPr/>
          <p:nvPr/>
        </p:nvSpPr>
        <p:spPr>
          <a:xfrm>
            <a:off x="6668383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A466D57F-F848-3441-B398-422AE0CCC5B5}"/>
              </a:ext>
            </a:extLst>
          </p:cNvPr>
          <p:cNvSpPr/>
          <p:nvPr/>
        </p:nvSpPr>
        <p:spPr>
          <a:xfrm>
            <a:off x="7050581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3B24DE7-4C9A-9906-4424-875264D5DADE}"/>
              </a:ext>
            </a:extLst>
          </p:cNvPr>
          <p:cNvSpPr/>
          <p:nvPr/>
        </p:nvSpPr>
        <p:spPr>
          <a:xfrm>
            <a:off x="7432779" y="4502322"/>
            <a:ext cx="384027" cy="384027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A60B4E90-AFFE-089C-F9CF-D9BF34CBF71D}"/>
              </a:ext>
            </a:extLst>
          </p:cNvPr>
          <p:cNvGrpSpPr/>
          <p:nvPr/>
        </p:nvGrpSpPr>
        <p:grpSpPr>
          <a:xfrm>
            <a:off x="4375195" y="4894576"/>
            <a:ext cx="3441611" cy="384027"/>
            <a:chOff x="4148052" y="2148780"/>
            <a:chExt cx="3441611" cy="384027"/>
          </a:xfrm>
        </p:grpSpPr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1DF5CABD-CD0A-FE63-7E52-74E61AAE9777}"/>
                </a:ext>
              </a:extLst>
            </p:cNvPr>
            <p:cNvSpPr/>
            <p:nvPr/>
          </p:nvSpPr>
          <p:spPr>
            <a:xfrm>
              <a:off x="4148052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68B1940A-8D62-8376-919B-E59229210F58}"/>
                </a:ext>
              </a:extLst>
            </p:cNvPr>
            <p:cNvSpPr/>
            <p:nvPr/>
          </p:nvSpPr>
          <p:spPr>
            <a:xfrm>
              <a:off x="4530250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B84C230E-53AF-E872-9FA5-E364E7B1C686}"/>
                </a:ext>
              </a:extLst>
            </p:cNvPr>
            <p:cNvSpPr/>
            <p:nvPr/>
          </p:nvSpPr>
          <p:spPr>
            <a:xfrm>
              <a:off x="4912448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5A96419A-EC4A-E0DB-7CDD-32CEEB918ED1}"/>
                </a:ext>
              </a:extLst>
            </p:cNvPr>
            <p:cNvSpPr/>
            <p:nvPr/>
          </p:nvSpPr>
          <p:spPr>
            <a:xfrm>
              <a:off x="5294646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A3462479-8C92-7F06-7238-59726DD77BEC}"/>
                </a:ext>
              </a:extLst>
            </p:cNvPr>
            <p:cNvSpPr/>
            <p:nvPr/>
          </p:nvSpPr>
          <p:spPr>
            <a:xfrm>
              <a:off x="5676844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FA9E5DDE-4950-2E69-EB16-12AF3A5EB27C}"/>
                </a:ext>
              </a:extLst>
            </p:cNvPr>
            <p:cNvSpPr/>
            <p:nvPr/>
          </p:nvSpPr>
          <p:spPr>
            <a:xfrm>
              <a:off x="6059042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71D02D7-1D28-FD1F-EE52-10915E8B48AA}"/>
                </a:ext>
              </a:extLst>
            </p:cNvPr>
            <p:cNvSpPr/>
            <p:nvPr/>
          </p:nvSpPr>
          <p:spPr>
            <a:xfrm>
              <a:off x="6441240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FBCC2912-9C84-8747-CDD8-57AE39D1342C}"/>
                </a:ext>
              </a:extLst>
            </p:cNvPr>
            <p:cNvSpPr/>
            <p:nvPr/>
          </p:nvSpPr>
          <p:spPr>
            <a:xfrm>
              <a:off x="6823438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4216F562-2762-0BDD-30FD-C59B20EDF891}"/>
                </a:ext>
              </a:extLst>
            </p:cNvPr>
            <p:cNvSpPr/>
            <p:nvPr/>
          </p:nvSpPr>
          <p:spPr>
            <a:xfrm>
              <a:off x="7205636" y="2148780"/>
              <a:ext cx="384027" cy="384027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06" name="TextBox 205">
            <a:extLst>
              <a:ext uri="{FF2B5EF4-FFF2-40B4-BE49-F238E27FC236}">
                <a16:creationId xmlns:a16="http://schemas.microsoft.com/office/drawing/2014/main" id="{883617EA-AB1E-1EAC-2464-89DF2B15B6C3}"/>
              </a:ext>
            </a:extLst>
          </p:cNvPr>
          <p:cNvSpPr txBox="1"/>
          <p:nvPr/>
        </p:nvSpPr>
        <p:spPr>
          <a:xfrm>
            <a:off x="1908869" y="3454883"/>
            <a:ext cx="2027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ACTIVATE (ACT)</a:t>
            </a:r>
          </a:p>
        </p:txBody>
      </p:sp>
      <p:sp>
        <p:nvSpPr>
          <p:cNvPr id="207" name="Right Arrow 206">
            <a:extLst>
              <a:ext uri="{FF2B5EF4-FFF2-40B4-BE49-F238E27FC236}">
                <a16:creationId xmlns:a16="http://schemas.microsoft.com/office/drawing/2014/main" id="{667A10D9-7E09-E944-D7CD-27BFBA6A57CA}"/>
              </a:ext>
            </a:extLst>
          </p:cNvPr>
          <p:cNvSpPr/>
          <p:nvPr/>
        </p:nvSpPr>
        <p:spPr>
          <a:xfrm>
            <a:off x="3771578" y="3762732"/>
            <a:ext cx="603617" cy="33841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FEC3289-2F7B-458E-7D33-74DE91738285}"/>
              </a:ext>
            </a:extLst>
          </p:cNvPr>
          <p:cNvCxnSpPr>
            <a:cxnSpLocks/>
            <a:endCxn id="9" idx="1"/>
          </p:cNvCxnSpPr>
          <p:nvPr/>
        </p:nvCxnSpPr>
        <p:spPr>
          <a:xfrm flipH="1">
            <a:off x="4431434" y="1739278"/>
            <a:ext cx="198116" cy="4657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0B90FFB8-AF30-1959-5450-0030C26DB486}"/>
              </a:ext>
            </a:extLst>
          </p:cNvPr>
          <p:cNvCxnSpPr>
            <a:cxnSpLocks/>
            <a:endCxn id="57" idx="7"/>
          </p:cNvCxnSpPr>
          <p:nvPr/>
        </p:nvCxnSpPr>
        <p:spPr>
          <a:xfrm>
            <a:off x="7562452" y="1739278"/>
            <a:ext cx="198115" cy="46574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Oval 225">
            <a:extLst>
              <a:ext uri="{FF2B5EF4-FFF2-40B4-BE49-F238E27FC236}">
                <a16:creationId xmlns:a16="http://schemas.microsoft.com/office/drawing/2014/main" id="{4F1EE7F8-4B1C-2B8E-16CA-7002843DC08D}"/>
              </a:ext>
            </a:extLst>
          </p:cNvPr>
          <p:cNvSpPr/>
          <p:nvPr/>
        </p:nvSpPr>
        <p:spPr>
          <a:xfrm>
            <a:off x="4375195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97DCFEA3-BEF5-B4BD-BDA3-7103CD575EC3}"/>
              </a:ext>
            </a:extLst>
          </p:cNvPr>
          <p:cNvSpPr/>
          <p:nvPr/>
        </p:nvSpPr>
        <p:spPr>
          <a:xfrm>
            <a:off x="4757393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0D5E4B2A-4984-1377-7087-2EF132523C57}"/>
              </a:ext>
            </a:extLst>
          </p:cNvPr>
          <p:cNvSpPr/>
          <p:nvPr/>
        </p:nvSpPr>
        <p:spPr>
          <a:xfrm>
            <a:off x="5139591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9" name="Oval 228">
            <a:extLst>
              <a:ext uri="{FF2B5EF4-FFF2-40B4-BE49-F238E27FC236}">
                <a16:creationId xmlns:a16="http://schemas.microsoft.com/office/drawing/2014/main" id="{440A59EB-B40C-9B54-FC31-1AD600861D14}"/>
              </a:ext>
            </a:extLst>
          </p:cNvPr>
          <p:cNvSpPr/>
          <p:nvPr/>
        </p:nvSpPr>
        <p:spPr>
          <a:xfrm>
            <a:off x="5521789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0" name="Oval 229">
            <a:extLst>
              <a:ext uri="{FF2B5EF4-FFF2-40B4-BE49-F238E27FC236}">
                <a16:creationId xmlns:a16="http://schemas.microsoft.com/office/drawing/2014/main" id="{563CAC51-B6BB-207D-EC10-FBD1B7C7B826}"/>
              </a:ext>
            </a:extLst>
          </p:cNvPr>
          <p:cNvSpPr/>
          <p:nvPr/>
        </p:nvSpPr>
        <p:spPr>
          <a:xfrm>
            <a:off x="5903987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1" name="Oval 230">
            <a:extLst>
              <a:ext uri="{FF2B5EF4-FFF2-40B4-BE49-F238E27FC236}">
                <a16:creationId xmlns:a16="http://schemas.microsoft.com/office/drawing/2014/main" id="{7AC545D9-B98B-F084-D892-13F79E4083D2}"/>
              </a:ext>
            </a:extLst>
          </p:cNvPr>
          <p:cNvSpPr/>
          <p:nvPr/>
        </p:nvSpPr>
        <p:spPr>
          <a:xfrm>
            <a:off x="6286185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754AE340-99DC-1716-07AB-D0C7FD6D1954}"/>
              </a:ext>
            </a:extLst>
          </p:cNvPr>
          <p:cNvSpPr/>
          <p:nvPr/>
        </p:nvSpPr>
        <p:spPr>
          <a:xfrm>
            <a:off x="6668383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AF2E3735-4D3B-860B-9298-F3AA4B7DE2C0}"/>
              </a:ext>
            </a:extLst>
          </p:cNvPr>
          <p:cNvSpPr/>
          <p:nvPr/>
        </p:nvSpPr>
        <p:spPr>
          <a:xfrm>
            <a:off x="7050581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75D95892-27AC-F1A0-E85A-EECF82736749}"/>
              </a:ext>
            </a:extLst>
          </p:cNvPr>
          <p:cNvSpPr/>
          <p:nvPr/>
        </p:nvSpPr>
        <p:spPr>
          <a:xfrm>
            <a:off x="7432779" y="2933294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5" name="Oval 234">
            <a:extLst>
              <a:ext uri="{FF2B5EF4-FFF2-40B4-BE49-F238E27FC236}">
                <a16:creationId xmlns:a16="http://schemas.microsoft.com/office/drawing/2014/main" id="{4F79CF1D-C2FB-98D9-DBDA-8AD40AE5AAB5}"/>
              </a:ext>
            </a:extLst>
          </p:cNvPr>
          <p:cNvSpPr/>
          <p:nvPr/>
        </p:nvSpPr>
        <p:spPr>
          <a:xfrm>
            <a:off x="4375195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6" name="Oval 235">
            <a:extLst>
              <a:ext uri="{FF2B5EF4-FFF2-40B4-BE49-F238E27FC236}">
                <a16:creationId xmlns:a16="http://schemas.microsoft.com/office/drawing/2014/main" id="{644D9407-1073-A6B2-5E2C-4CC36B687F5C}"/>
              </a:ext>
            </a:extLst>
          </p:cNvPr>
          <p:cNvSpPr/>
          <p:nvPr/>
        </p:nvSpPr>
        <p:spPr>
          <a:xfrm>
            <a:off x="4757393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18C50F75-0013-30AB-4C01-36315D67B28E}"/>
              </a:ext>
            </a:extLst>
          </p:cNvPr>
          <p:cNvSpPr/>
          <p:nvPr/>
        </p:nvSpPr>
        <p:spPr>
          <a:xfrm>
            <a:off x="5139591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8" name="Oval 237">
            <a:extLst>
              <a:ext uri="{FF2B5EF4-FFF2-40B4-BE49-F238E27FC236}">
                <a16:creationId xmlns:a16="http://schemas.microsoft.com/office/drawing/2014/main" id="{6F0015A7-5D65-3DBB-8F90-0E5A3A40BA3C}"/>
              </a:ext>
            </a:extLst>
          </p:cNvPr>
          <p:cNvSpPr/>
          <p:nvPr/>
        </p:nvSpPr>
        <p:spPr>
          <a:xfrm>
            <a:off x="5521789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AB734195-3A30-A062-9654-D019030BFDAB}"/>
              </a:ext>
            </a:extLst>
          </p:cNvPr>
          <p:cNvSpPr/>
          <p:nvPr/>
        </p:nvSpPr>
        <p:spPr>
          <a:xfrm>
            <a:off x="5903987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92801099-04CD-D2B6-CE08-60ED6A19982F}"/>
              </a:ext>
            </a:extLst>
          </p:cNvPr>
          <p:cNvSpPr/>
          <p:nvPr/>
        </p:nvSpPr>
        <p:spPr>
          <a:xfrm>
            <a:off x="6286185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AB2CD64B-AF75-F322-EC3C-1D167FAFA9F3}"/>
              </a:ext>
            </a:extLst>
          </p:cNvPr>
          <p:cNvSpPr/>
          <p:nvPr/>
        </p:nvSpPr>
        <p:spPr>
          <a:xfrm>
            <a:off x="6668383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471D527E-482B-B928-D524-D228297E2B09}"/>
              </a:ext>
            </a:extLst>
          </p:cNvPr>
          <p:cNvSpPr/>
          <p:nvPr/>
        </p:nvSpPr>
        <p:spPr>
          <a:xfrm>
            <a:off x="7050581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E6EF0094-138B-3BE0-676F-81D761DC04C9}"/>
              </a:ext>
            </a:extLst>
          </p:cNvPr>
          <p:cNvSpPr/>
          <p:nvPr/>
        </p:nvSpPr>
        <p:spPr>
          <a:xfrm>
            <a:off x="7432779" y="3325551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D08143E4-FFDF-F190-2E1E-C6319DBBC4B1}"/>
              </a:ext>
            </a:extLst>
          </p:cNvPr>
          <p:cNvSpPr/>
          <p:nvPr/>
        </p:nvSpPr>
        <p:spPr>
          <a:xfrm>
            <a:off x="4375195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3D9DEF2E-1D03-1FD4-769B-305C4814239C}"/>
              </a:ext>
            </a:extLst>
          </p:cNvPr>
          <p:cNvSpPr/>
          <p:nvPr/>
        </p:nvSpPr>
        <p:spPr>
          <a:xfrm>
            <a:off x="4757393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C08D89A2-6F78-CFF0-9796-4D124495A6E0}"/>
              </a:ext>
            </a:extLst>
          </p:cNvPr>
          <p:cNvSpPr/>
          <p:nvPr/>
        </p:nvSpPr>
        <p:spPr>
          <a:xfrm>
            <a:off x="5139591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793E4E8E-5914-17ED-9A09-451120D26B0D}"/>
              </a:ext>
            </a:extLst>
          </p:cNvPr>
          <p:cNvSpPr/>
          <p:nvPr/>
        </p:nvSpPr>
        <p:spPr>
          <a:xfrm>
            <a:off x="5521789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EC74E4BF-4841-ACBE-FCF1-6C6C51959B67}"/>
              </a:ext>
            </a:extLst>
          </p:cNvPr>
          <p:cNvSpPr/>
          <p:nvPr/>
        </p:nvSpPr>
        <p:spPr>
          <a:xfrm>
            <a:off x="5903987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D36DDCAD-BF0C-67E8-A54B-5BD614C38E02}"/>
              </a:ext>
            </a:extLst>
          </p:cNvPr>
          <p:cNvSpPr/>
          <p:nvPr/>
        </p:nvSpPr>
        <p:spPr>
          <a:xfrm>
            <a:off x="6286185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C5179EE2-A8D5-B20D-A163-6BB6EDE32ACF}"/>
              </a:ext>
            </a:extLst>
          </p:cNvPr>
          <p:cNvSpPr/>
          <p:nvPr/>
        </p:nvSpPr>
        <p:spPr>
          <a:xfrm>
            <a:off x="6668383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7D42F2B6-A4B1-0B6A-1F42-BD3FCF6CE93B}"/>
              </a:ext>
            </a:extLst>
          </p:cNvPr>
          <p:cNvSpPr/>
          <p:nvPr/>
        </p:nvSpPr>
        <p:spPr>
          <a:xfrm>
            <a:off x="7050581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A560F291-BE6B-EDE5-3F2C-AC0709868BC2}"/>
              </a:ext>
            </a:extLst>
          </p:cNvPr>
          <p:cNvSpPr/>
          <p:nvPr/>
        </p:nvSpPr>
        <p:spPr>
          <a:xfrm>
            <a:off x="7432779" y="4109373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E6C4B2C6-831E-1D8D-CE41-C4F245396BD2}"/>
              </a:ext>
            </a:extLst>
          </p:cNvPr>
          <p:cNvSpPr/>
          <p:nvPr/>
        </p:nvSpPr>
        <p:spPr>
          <a:xfrm>
            <a:off x="4375195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4" name="Oval 253">
            <a:extLst>
              <a:ext uri="{FF2B5EF4-FFF2-40B4-BE49-F238E27FC236}">
                <a16:creationId xmlns:a16="http://schemas.microsoft.com/office/drawing/2014/main" id="{0F45F181-9B8C-E097-F378-EEC98D7327D2}"/>
              </a:ext>
            </a:extLst>
          </p:cNvPr>
          <p:cNvSpPr/>
          <p:nvPr/>
        </p:nvSpPr>
        <p:spPr>
          <a:xfrm>
            <a:off x="4757393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5" name="Oval 254">
            <a:extLst>
              <a:ext uri="{FF2B5EF4-FFF2-40B4-BE49-F238E27FC236}">
                <a16:creationId xmlns:a16="http://schemas.microsoft.com/office/drawing/2014/main" id="{61075685-2ABF-D631-0A9C-F1BDCCFDE9AE}"/>
              </a:ext>
            </a:extLst>
          </p:cNvPr>
          <p:cNvSpPr/>
          <p:nvPr/>
        </p:nvSpPr>
        <p:spPr>
          <a:xfrm>
            <a:off x="5139591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6" name="Oval 255">
            <a:extLst>
              <a:ext uri="{FF2B5EF4-FFF2-40B4-BE49-F238E27FC236}">
                <a16:creationId xmlns:a16="http://schemas.microsoft.com/office/drawing/2014/main" id="{44CFA8F1-B1C3-B774-6C53-A5A24CEF070D}"/>
              </a:ext>
            </a:extLst>
          </p:cNvPr>
          <p:cNvSpPr/>
          <p:nvPr/>
        </p:nvSpPr>
        <p:spPr>
          <a:xfrm>
            <a:off x="5521789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7" name="Oval 256">
            <a:extLst>
              <a:ext uri="{FF2B5EF4-FFF2-40B4-BE49-F238E27FC236}">
                <a16:creationId xmlns:a16="http://schemas.microsoft.com/office/drawing/2014/main" id="{71801B4E-A82D-DD24-637C-1F998FAEDFA7}"/>
              </a:ext>
            </a:extLst>
          </p:cNvPr>
          <p:cNvSpPr/>
          <p:nvPr/>
        </p:nvSpPr>
        <p:spPr>
          <a:xfrm>
            <a:off x="5903987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8" name="Oval 257">
            <a:extLst>
              <a:ext uri="{FF2B5EF4-FFF2-40B4-BE49-F238E27FC236}">
                <a16:creationId xmlns:a16="http://schemas.microsoft.com/office/drawing/2014/main" id="{D6AA6045-CAB3-FBC1-1EE8-8303A1B8D3A9}"/>
              </a:ext>
            </a:extLst>
          </p:cNvPr>
          <p:cNvSpPr/>
          <p:nvPr/>
        </p:nvSpPr>
        <p:spPr>
          <a:xfrm>
            <a:off x="6286185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59" name="Oval 258">
            <a:extLst>
              <a:ext uri="{FF2B5EF4-FFF2-40B4-BE49-F238E27FC236}">
                <a16:creationId xmlns:a16="http://schemas.microsoft.com/office/drawing/2014/main" id="{549E9F41-33C0-38D9-1D94-C974366D1683}"/>
              </a:ext>
            </a:extLst>
          </p:cNvPr>
          <p:cNvSpPr/>
          <p:nvPr/>
        </p:nvSpPr>
        <p:spPr>
          <a:xfrm>
            <a:off x="6668383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219D8777-A2B1-DEA0-3672-2A05D1FED685}"/>
              </a:ext>
            </a:extLst>
          </p:cNvPr>
          <p:cNvSpPr/>
          <p:nvPr/>
        </p:nvSpPr>
        <p:spPr>
          <a:xfrm>
            <a:off x="7050581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DADC0E1B-8054-9F1B-42F1-CC1393DA14B1}"/>
              </a:ext>
            </a:extLst>
          </p:cNvPr>
          <p:cNvSpPr/>
          <p:nvPr/>
        </p:nvSpPr>
        <p:spPr>
          <a:xfrm>
            <a:off x="7432779" y="4502322"/>
            <a:ext cx="384027" cy="384027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9" name="Oval 308">
            <a:extLst>
              <a:ext uri="{FF2B5EF4-FFF2-40B4-BE49-F238E27FC236}">
                <a16:creationId xmlns:a16="http://schemas.microsoft.com/office/drawing/2014/main" id="{1059BAA3-4968-FF0D-50EE-63CDD060C031}"/>
              </a:ext>
            </a:extLst>
          </p:cNvPr>
          <p:cNvSpPr/>
          <p:nvPr/>
        </p:nvSpPr>
        <p:spPr>
          <a:xfrm>
            <a:off x="4375195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8B5766B3-ADAB-CEB8-1DF4-DB11AA920200}"/>
              </a:ext>
            </a:extLst>
          </p:cNvPr>
          <p:cNvSpPr/>
          <p:nvPr/>
        </p:nvSpPr>
        <p:spPr>
          <a:xfrm>
            <a:off x="4757393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48F29EF5-E5E6-A007-1B09-9A1CDEFF1F3D}"/>
              </a:ext>
            </a:extLst>
          </p:cNvPr>
          <p:cNvSpPr/>
          <p:nvPr/>
        </p:nvSpPr>
        <p:spPr>
          <a:xfrm>
            <a:off x="5139591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98A281AF-1D33-372D-BCF3-7AEA28B173C6}"/>
              </a:ext>
            </a:extLst>
          </p:cNvPr>
          <p:cNvSpPr/>
          <p:nvPr/>
        </p:nvSpPr>
        <p:spPr>
          <a:xfrm>
            <a:off x="5521789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9E36045-41A3-38C0-918F-051D5BF45DBB}"/>
              </a:ext>
            </a:extLst>
          </p:cNvPr>
          <p:cNvSpPr/>
          <p:nvPr/>
        </p:nvSpPr>
        <p:spPr>
          <a:xfrm>
            <a:off x="5903987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4" name="Oval 313">
            <a:extLst>
              <a:ext uri="{FF2B5EF4-FFF2-40B4-BE49-F238E27FC236}">
                <a16:creationId xmlns:a16="http://schemas.microsoft.com/office/drawing/2014/main" id="{FDC52173-BD04-6A70-949D-2D720571D9D0}"/>
              </a:ext>
            </a:extLst>
          </p:cNvPr>
          <p:cNvSpPr/>
          <p:nvPr/>
        </p:nvSpPr>
        <p:spPr>
          <a:xfrm>
            <a:off x="6286185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5" name="Oval 314">
            <a:extLst>
              <a:ext uri="{FF2B5EF4-FFF2-40B4-BE49-F238E27FC236}">
                <a16:creationId xmlns:a16="http://schemas.microsoft.com/office/drawing/2014/main" id="{35582155-CD1C-C602-D302-B655314078BD}"/>
              </a:ext>
            </a:extLst>
          </p:cNvPr>
          <p:cNvSpPr/>
          <p:nvPr/>
        </p:nvSpPr>
        <p:spPr>
          <a:xfrm>
            <a:off x="6668383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87376665-C795-13D2-007E-046043BCF511}"/>
              </a:ext>
            </a:extLst>
          </p:cNvPr>
          <p:cNvSpPr/>
          <p:nvPr/>
        </p:nvSpPr>
        <p:spPr>
          <a:xfrm>
            <a:off x="7050581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A2EB2BCA-1F11-AC18-4D89-6D6EBE7D4662}"/>
              </a:ext>
            </a:extLst>
          </p:cNvPr>
          <p:cNvSpPr/>
          <p:nvPr/>
        </p:nvSpPr>
        <p:spPr>
          <a:xfrm>
            <a:off x="7432779" y="3718154"/>
            <a:ext cx="384027" cy="384027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B39AF-328D-2B2C-2D41-F16EDB84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t>1</a:t>
            </a:fld>
            <a:endParaRPr lang="en-US"/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02A88DD3-7F75-36E3-0771-83E85638379F}"/>
              </a:ext>
            </a:extLst>
          </p:cNvPr>
          <p:cNvGrpSpPr/>
          <p:nvPr/>
        </p:nvGrpSpPr>
        <p:grpSpPr>
          <a:xfrm>
            <a:off x="4377023" y="2932602"/>
            <a:ext cx="384027" cy="384027"/>
            <a:chOff x="2920956" y="2877548"/>
            <a:chExt cx="384027" cy="384027"/>
          </a:xfrm>
        </p:grpSpPr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8532C1CE-B518-7BE6-90FE-47E387D78048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1" name="Pie 330">
              <a:extLst>
                <a:ext uri="{FF2B5EF4-FFF2-40B4-BE49-F238E27FC236}">
                  <a16:creationId xmlns:a16="http://schemas.microsoft.com/office/drawing/2014/main" id="{CF627E96-6979-6FAF-8521-210A259C46F0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F3ED5416-3BC1-496C-71DB-0B3F92C76111}"/>
              </a:ext>
            </a:extLst>
          </p:cNvPr>
          <p:cNvGrpSpPr/>
          <p:nvPr/>
        </p:nvGrpSpPr>
        <p:grpSpPr>
          <a:xfrm>
            <a:off x="6288013" y="2932602"/>
            <a:ext cx="384027" cy="384027"/>
            <a:chOff x="2920956" y="2877548"/>
            <a:chExt cx="384027" cy="384027"/>
          </a:xfrm>
        </p:grpSpPr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4D29685B-447D-9FE3-D0C9-E9CD0856314B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5" name="Pie 334">
              <a:extLst>
                <a:ext uri="{FF2B5EF4-FFF2-40B4-BE49-F238E27FC236}">
                  <a16:creationId xmlns:a16="http://schemas.microsoft.com/office/drawing/2014/main" id="{FF7A3C6A-8793-2F68-0488-A62D8F8B1CC7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95F27AD2-5FF1-0065-A133-017A00750E89}"/>
              </a:ext>
            </a:extLst>
          </p:cNvPr>
          <p:cNvGrpSpPr/>
          <p:nvPr/>
        </p:nvGrpSpPr>
        <p:grpSpPr>
          <a:xfrm>
            <a:off x="5523618" y="3324859"/>
            <a:ext cx="384027" cy="384027"/>
            <a:chOff x="2920956" y="2877548"/>
            <a:chExt cx="384027" cy="384027"/>
          </a:xfrm>
        </p:grpSpPr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11781A85-6DA8-2465-6EA4-F592A0F5101D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38" name="Pie 337">
              <a:extLst>
                <a:ext uri="{FF2B5EF4-FFF2-40B4-BE49-F238E27FC236}">
                  <a16:creationId xmlns:a16="http://schemas.microsoft.com/office/drawing/2014/main" id="{7F4F025F-C4E7-7766-522B-12311D36BE2A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39" name="Group 338">
            <a:extLst>
              <a:ext uri="{FF2B5EF4-FFF2-40B4-BE49-F238E27FC236}">
                <a16:creationId xmlns:a16="http://schemas.microsoft.com/office/drawing/2014/main" id="{842DE0A6-97A3-3704-7538-B8B09B2405F0}"/>
              </a:ext>
            </a:extLst>
          </p:cNvPr>
          <p:cNvGrpSpPr/>
          <p:nvPr/>
        </p:nvGrpSpPr>
        <p:grpSpPr>
          <a:xfrm>
            <a:off x="6668383" y="3324859"/>
            <a:ext cx="384027" cy="384027"/>
            <a:chOff x="2920956" y="2877548"/>
            <a:chExt cx="384027" cy="384027"/>
          </a:xfrm>
        </p:grpSpPr>
        <p:sp>
          <p:nvSpPr>
            <p:cNvPr id="340" name="Oval 339">
              <a:extLst>
                <a:ext uri="{FF2B5EF4-FFF2-40B4-BE49-F238E27FC236}">
                  <a16:creationId xmlns:a16="http://schemas.microsoft.com/office/drawing/2014/main" id="{D367711D-BE50-491F-8789-EDA2C83320FC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1" name="Pie 340">
              <a:extLst>
                <a:ext uri="{FF2B5EF4-FFF2-40B4-BE49-F238E27FC236}">
                  <a16:creationId xmlns:a16="http://schemas.microsoft.com/office/drawing/2014/main" id="{DBA8E8B3-F93B-2DB3-C91E-4855AF3982B1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E0DDBAA6-B668-F7B9-1D5E-E337A3FDADE6}"/>
              </a:ext>
            </a:extLst>
          </p:cNvPr>
          <p:cNvGrpSpPr/>
          <p:nvPr/>
        </p:nvGrpSpPr>
        <p:grpSpPr>
          <a:xfrm>
            <a:off x="4759222" y="3324859"/>
            <a:ext cx="384027" cy="384027"/>
            <a:chOff x="2920956" y="2877548"/>
            <a:chExt cx="384027" cy="384027"/>
          </a:xfrm>
        </p:grpSpPr>
        <p:sp>
          <p:nvSpPr>
            <p:cNvPr id="343" name="Oval 342">
              <a:extLst>
                <a:ext uri="{FF2B5EF4-FFF2-40B4-BE49-F238E27FC236}">
                  <a16:creationId xmlns:a16="http://schemas.microsoft.com/office/drawing/2014/main" id="{00C7BA46-E89D-9E8F-4ED2-7258796C7885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4" name="Pie 343">
              <a:extLst>
                <a:ext uri="{FF2B5EF4-FFF2-40B4-BE49-F238E27FC236}">
                  <a16:creationId xmlns:a16="http://schemas.microsoft.com/office/drawing/2014/main" id="{2D654FAE-2ECB-C5AA-3593-0E504751B683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5" name="Group 344">
            <a:extLst>
              <a:ext uri="{FF2B5EF4-FFF2-40B4-BE49-F238E27FC236}">
                <a16:creationId xmlns:a16="http://schemas.microsoft.com/office/drawing/2014/main" id="{552E3466-9CB1-9670-E764-29C0B1D14202}"/>
              </a:ext>
            </a:extLst>
          </p:cNvPr>
          <p:cNvGrpSpPr/>
          <p:nvPr/>
        </p:nvGrpSpPr>
        <p:grpSpPr>
          <a:xfrm>
            <a:off x="5141420" y="4109373"/>
            <a:ext cx="384027" cy="384027"/>
            <a:chOff x="2920956" y="2877548"/>
            <a:chExt cx="384027" cy="384027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2ED13D6B-708C-AD95-D678-23944BB39100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47" name="Pie 346">
              <a:extLst>
                <a:ext uri="{FF2B5EF4-FFF2-40B4-BE49-F238E27FC236}">
                  <a16:creationId xmlns:a16="http://schemas.microsoft.com/office/drawing/2014/main" id="{C1812E97-2B39-42B0-B440-EFB4DDFA9B39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A3FAE430-F179-71DE-ACDB-93BD906B753B}"/>
              </a:ext>
            </a:extLst>
          </p:cNvPr>
          <p:cNvGrpSpPr/>
          <p:nvPr/>
        </p:nvGrpSpPr>
        <p:grpSpPr>
          <a:xfrm>
            <a:off x="5905816" y="4109373"/>
            <a:ext cx="384027" cy="384027"/>
            <a:chOff x="2920956" y="2877548"/>
            <a:chExt cx="384027" cy="384027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5435CA99-53EA-18EC-1B73-1F92E611B867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0" name="Pie 349">
              <a:extLst>
                <a:ext uri="{FF2B5EF4-FFF2-40B4-BE49-F238E27FC236}">
                  <a16:creationId xmlns:a16="http://schemas.microsoft.com/office/drawing/2014/main" id="{F22EDBF3-6F1C-5119-C8A9-EF8773D32CFF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03A47FD3-5BED-8184-DE0D-CD612724B709}"/>
              </a:ext>
            </a:extLst>
          </p:cNvPr>
          <p:cNvGrpSpPr/>
          <p:nvPr/>
        </p:nvGrpSpPr>
        <p:grpSpPr>
          <a:xfrm>
            <a:off x="7432779" y="4109373"/>
            <a:ext cx="384027" cy="384027"/>
            <a:chOff x="2920956" y="2877548"/>
            <a:chExt cx="384027" cy="384027"/>
          </a:xfrm>
        </p:grpSpPr>
        <p:sp>
          <p:nvSpPr>
            <p:cNvPr id="352" name="Oval 351">
              <a:extLst>
                <a:ext uri="{FF2B5EF4-FFF2-40B4-BE49-F238E27FC236}">
                  <a16:creationId xmlns:a16="http://schemas.microsoft.com/office/drawing/2014/main" id="{332AFA53-040D-2F34-2680-07AB5E367CFA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3" name="Pie 352">
              <a:extLst>
                <a:ext uri="{FF2B5EF4-FFF2-40B4-BE49-F238E27FC236}">
                  <a16:creationId xmlns:a16="http://schemas.microsoft.com/office/drawing/2014/main" id="{14EDC2C1-A8DF-1C4E-C8D6-36857195D0ED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22AAD306-4EC6-841A-1B5C-E10AB9EE95FD}"/>
              </a:ext>
            </a:extLst>
          </p:cNvPr>
          <p:cNvGrpSpPr/>
          <p:nvPr/>
        </p:nvGrpSpPr>
        <p:grpSpPr>
          <a:xfrm>
            <a:off x="6288014" y="4502322"/>
            <a:ext cx="384027" cy="384027"/>
            <a:chOff x="2920956" y="2877548"/>
            <a:chExt cx="384027" cy="384027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4C4C58EC-1D94-C916-1FB9-9648A3A1F549}"/>
                </a:ext>
              </a:extLst>
            </p:cNvPr>
            <p:cNvSpPr/>
            <p:nvPr/>
          </p:nvSpPr>
          <p:spPr>
            <a:xfrm>
              <a:off x="2920956" y="2877548"/>
              <a:ext cx="384027" cy="38402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356" name="Pie 355">
              <a:extLst>
                <a:ext uri="{FF2B5EF4-FFF2-40B4-BE49-F238E27FC236}">
                  <a16:creationId xmlns:a16="http://schemas.microsoft.com/office/drawing/2014/main" id="{50C799EE-A542-7CD9-5BE7-C89A2BC04FAA}"/>
                </a:ext>
              </a:extLst>
            </p:cNvPr>
            <p:cNvSpPr/>
            <p:nvPr/>
          </p:nvSpPr>
          <p:spPr>
            <a:xfrm>
              <a:off x="2933162" y="2892426"/>
              <a:ext cx="363600" cy="359100"/>
            </a:xfrm>
            <a:prstGeom prst="pie">
              <a:avLst>
                <a:gd name="adj1" fmla="val 21595431"/>
                <a:gd name="adj2" fmla="val 10837106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271" name="Oval 270">
            <a:extLst>
              <a:ext uri="{FF2B5EF4-FFF2-40B4-BE49-F238E27FC236}">
                <a16:creationId xmlns:a16="http://schemas.microsoft.com/office/drawing/2014/main" id="{63BB25F8-8436-C110-449D-5D0BABD1F924}"/>
              </a:ext>
            </a:extLst>
          </p:cNvPr>
          <p:cNvSpPr/>
          <p:nvPr/>
        </p:nvSpPr>
        <p:spPr>
          <a:xfrm>
            <a:off x="4375195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267D46E6-9512-E001-17FE-11613B280CF6}"/>
              </a:ext>
            </a:extLst>
          </p:cNvPr>
          <p:cNvSpPr/>
          <p:nvPr/>
        </p:nvSpPr>
        <p:spPr>
          <a:xfrm>
            <a:off x="4757393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3" name="Oval 272">
            <a:extLst>
              <a:ext uri="{FF2B5EF4-FFF2-40B4-BE49-F238E27FC236}">
                <a16:creationId xmlns:a16="http://schemas.microsoft.com/office/drawing/2014/main" id="{FFCAD300-60BF-6D8C-BAD5-848903625071}"/>
              </a:ext>
            </a:extLst>
          </p:cNvPr>
          <p:cNvSpPr/>
          <p:nvPr/>
        </p:nvSpPr>
        <p:spPr>
          <a:xfrm>
            <a:off x="5139591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4" name="Oval 273">
            <a:extLst>
              <a:ext uri="{FF2B5EF4-FFF2-40B4-BE49-F238E27FC236}">
                <a16:creationId xmlns:a16="http://schemas.microsoft.com/office/drawing/2014/main" id="{6EA3F86A-BDCD-9882-A21D-2AD7964FCE85}"/>
              </a:ext>
            </a:extLst>
          </p:cNvPr>
          <p:cNvSpPr/>
          <p:nvPr/>
        </p:nvSpPr>
        <p:spPr>
          <a:xfrm>
            <a:off x="5521789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5" name="Oval 274">
            <a:extLst>
              <a:ext uri="{FF2B5EF4-FFF2-40B4-BE49-F238E27FC236}">
                <a16:creationId xmlns:a16="http://schemas.microsoft.com/office/drawing/2014/main" id="{C994C704-9571-17D2-6DA9-029D0C5FE953}"/>
              </a:ext>
            </a:extLst>
          </p:cNvPr>
          <p:cNvSpPr/>
          <p:nvPr/>
        </p:nvSpPr>
        <p:spPr>
          <a:xfrm>
            <a:off x="5903987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6" name="Oval 275">
            <a:extLst>
              <a:ext uri="{FF2B5EF4-FFF2-40B4-BE49-F238E27FC236}">
                <a16:creationId xmlns:a16="http://schemas.microsoft.com/office/drawing/2014/main" id="{A6BBB55B-5C96-91CC-D471-AF06057FE712}"/>
              </a:ext>
            </a:extLst>
          </p:cNvPr>
          <p:cNvSpPr/>
          <p:nvPr/>
        </p:nvSpPr>
        <p:spPr>
          <a:xfrm>
            <a:off x="6286185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7" name="Oval 276">
            <a:extLst>
              <a:ext uri="{FF2B5EF4-FFF2-40B4-BE49-F238E27FC236}">
                <a16:creationId xmlns:a16="http://schemas.microsoft.com/office/drawing/2014/main" id="{733D809C-394C-52DB-DA59-39645D72EE34}"/>
              </a:ext>
            </a:extLst>
          </p:cNvPr>
          <p:cNvSpPr/>
          <p:nvPr/>
        </p:nvSpPr>
        <p:spPr>
          <a:xfrm>
            <a:off x="6668383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8" name="Oval 277">
            <a:extLst>
              <a:ext uri="{FF2B5EF4-FFF2-40B4-BE49-F238E27FC236}">
                <a16:creationId xmlns:a16="http://schemas.microsoft.com/office/drawing/2014/main" id="{9C4F9E29-6754-27CD-605A-92D353B8C043}"/>
              </a:ext>
            </a:extLst>
          </p:cNvPr>
          <p:cNvSpPr/>
          <p:nvPr/>
        </p:nvSpPr>
        <p:spPr>
          <a:xfrm>
            <a:off x="7050581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79" name="Oval 278">
            <a:extLst>
              <a:ext uri="{FF2B5EF4-FFF2-40B4-BE49-F238E27FC236}">
                <a16:creationId xmlns:a16="http://schemas.microsoft.com/office/drawing/2014/main" id="{FD63C47E-3B7B-46A2-7380-0693E3924083}"/>
              </a:ext>
            </a:extLst>
          </p:cNvPr>
          <p:cNvSpPr/>
          <p:nvPr/>
        </p:nvSpPr>
        <p:spPr>
          <a:xfrm>
            <a:off x="7432779" y="293260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2" name="Oval 281">
            <a:extLst>
              <a:ext uri="{FF2B5EF4-FFF2-40B4-BE49-F238E27FC236}">
                <a16:creationId xmlns:a16="http://schemas.microsoft.com/office/drawing/2014/main" id="{021CD400-6BCF-93C3-43CD-F10366D65EF7}"/>
              </a:ext>
            </a:extLst>
          </p:cNvPr>
          <p:cNvSpPr/>
          <p:nvPr/>
        </p:nvSpPr>
        <p:spPr>
          <a:xfrm>
            <a:off x="4375195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3" name="Oval 282">
            <a:extLst>
              <a:ext uri="{FF2B5EF4-FFF2-40B4-BE49-F238E27FC236}">
                <a16:creationId xmlns:a16="http://schemas.microsoft.com/office/drawing/2014/main" id="{5C2C01E9-480C-7A74-96CF-5596F1D7A7C5}"/>
              </a:ext>
            </a:extLst>
          </p:cNvPr>
          <p:cNvSpPr/>
          <p:nvPr/>
        </p:nvSpPr>
        <p:spPr>
          <a:xfrm>
            <a:off x="4757393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349753C8-93B7-70D4-471D-03CCFFC5E9DE}"/>
              </a:ext>
            </a:extLst>
          </p:cNvPr>
          <p:cNvSpPr/>
          <p:nvPr/>
        </p:nvSpPr>
        <p:spPr>
          <a:xfrm>
            <a:off x="5139591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BA334DBE-81B5-9830-E0FE-BD9AE144713F}"/>
              </a:ext>
            </a:extLst>
          </p:cNvPr>
          <p:cNvSpPr/>
          <p:nvPr/>
        </p:nvSpPr>
        <p:spPr>
          <a:xfrm>
            <a:off x="5521789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B14CA1D3-CA32-1AFF-E6B9-E4DCE9AA3188}"/>
              </a:ext>
            </a:extLst>
          </p:cNvPr>
          <p:cNvSpPr/>
          <p:nvPr/>
        </p:nvSpPr>
        <p:spPr>
          <a:xfrm>
            <a:off x="5903987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E1C53AD1-BE3B-EB1D-30BD-50BB5FEAA3C5}"/>
              </a:ext>
            </a:extLst>
          </p:cNvPr>
          <p:cNvSpPr/>
          <p:nvPr/>
        </p:nvSpPr>
        <p:spPr>
          <a:xfrm>
            <a:off x="6286185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8" name="Oval 287">
            <a:extLst>
              <a:ext uri="{FF2B5EF4-FFF2-40B4-BE49-F238E27FC236}">
                <a16:creationId xmlns:a16="http://schemas.microsoft.com/office/drawing/2014/main" id="{684E5F01-B9DA-3A83-03D3-A0229387C9EC}"/>
              </a:ext>
            </a:extLst>
          </p:cNvPr>
          <p:cNvSpPr/>
          <p:nvPr/>
        </p:nvSpPr>
        <p:spPr>
          <a:xfrm>
            <a:off x="6668383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9" name="Oval 288">
            <a:extLst>
              <a:ext uri="{FF2B5EF4-FFF2-40B4-BE49-F238E27FC236}">
                <a16:creationId xmlns:a16="http://schemas.microsoft.com/office/drawing/2014/main" id="{61ADACA8-F735-3C61-0D8A-F4A5C82DEE53}"/>
              </a:ext>
            </a:extLst>
          </p:cNvPr>
          <p:cNvSpPr/>
          <p:nvPr/>
        </p:nvSpPr>
        <p:spPr>
          <a:xfrm>
            <a:off x="7050581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0" name="Oval 289">
            <a:extLst>
              <a:ext uri="{FF2B5EF4-FFF2-40B4-BE49-F238E27FC236}">
                <a16:creationId xmlns:a16="http://schemas.microsoft.com/office/drawing/2014/main" id="{D10A1CF4-436A-FEC1-080A-E0A05C4E0B08}"/>
              </a:ext>
            </a:extLst>
          </p:cNvPr>
          <p:cNvSpPr/>
          <p:nvPr/>
        </p:nvSpPr>
        <p:spPr>
          <a:xfrm>
            <a:off x="7432779" y="3325897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1" name="Oval 290">
            <a:extLst>
              <a:ext uri="{FF2B5EF4-FFF2-40B4-BE49-F238E27FC236}">
                <a16:creationId xmlns:a16="http://schemas.microsoft.com/office/drawing/2014/main" id="{F135BD70-B4A3-5525-8003-F0DB5E9C5A73}"/>
              </a:ext>
            </a:extLst>
          </p:cNvPr>
          <p:cNvSpPr/>
          <p:nvPr/>
        </p:nvSpPr>
        <p:spPr>
          <a:xfrm>
            <a:off x="4375195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2" name="Oval 291">
            <a:extLst>
              <a:ext uri="{FF2B5EF4-FFF2-40B4-BE49-F238E27FC236}">
                <a16:creationId xmlns:a16="http://schemas.microsoft.com/office/drawing/2014/main" id="{958FAE2A-76FD-1267-BE08-0CF9E7DA8145}"/>
              </a:ext>
            </a:extLst>
          </p:cNvPr>
          <p:cNvSpPr/>
          <p:nvPr/>
        </p:nvSpPr>
        <p:spPr>
          <a:xfrm>
            <a:off x="4757393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3" name="Oval 292">
            <a:extLst>
              <a:ext uri="{FF2B5EF4-FFF2-40B4-BE49-F238E27FC236}">
                <a16:creationId xmlns:a16="http://schemas.microsoft.com/office/drawing/2014/main" id="{C2914EAF-9482-0199-DE53-61F9A74AB648}"/>
              </a:ext>
            </a:extLst>
          </p:cNvPr>
          <p:cNvSpPr/>
          <p:nvPr/>
        </p:nvSpPr>
        <p:spPr>
          <a:xfrm>
            <a:off x="5139591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4" name="Oval 293">
            <a:extLst>
              <a:ext uri="{FF2B5EF4-FFF2-40B4-BE49-F238E27FC236}">
                <a16:creationId xmlns:a16="http://schemas.microsoft.com/office/drawing/2014/main" id="{57990D89-9046-8131-D065-9E4A8D3CD576}"/>
              </a:ext>
            </a:extLst>
          </p:cNvPr>
          <p:cNvSpPr/>
          <p:nvPr/>
        </p:nvSpPr>
        <p:spPr>
          <a:xfrm>
            <a:off x="5521789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5" name="Oval 294">
            <a:extLst>
              <a:ext uri="{FF2B5EF4-FFF2-40B4-BE49-F238E27FC236}">
                <a16:creationId xmlns:a16="http://schemas.microsoft.com/office/drawing/2014/main" id="{729AE18D-CCB6-F4F6-0E7B-05E69CA740EA}"/>
              </a:ext>
            </a:extLst>
          </p:cNvPr>
          <p:cNvSpPr/>
          <p:nvPr/>
        </p:nvSpPr>
        <p:spPr>
          <a:xfrm>
            <a:off x="5903987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6" name="Oval 295">
            <a:extLst>
              <a:ext uri="{FF2B5EF4-FFF2-40B4-BE49-F238E27FC236}">
                <a16:creationId xmlns:a16="http://schemas.microsoft.com/office/drawing/2014/main" id="{9ED9175C-05ED-F710-E292-0FC3AA524249}"/>
              </a:ext>
            </a:extLst>
          </p:cNvPr>
          <p:cNvSpPr/>
          <p:nvPr/>
        </p:nvSpPr>
        <p:spPr>
          <a:xfrm>
            <a:off x="6286185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7" name="Oval 296">
            <a:extLst>
              <a:ext uri="{FF2B5EF4-FFF2-40B4-BE49-F238E27FC236}">
                <a16:creationId xmlns:a16="http://schemas.microsoft.com/office/drawing/2014/main" id="{926FC052-18CE-E1AA-E89F-C0730F1156AB}"/>
              </a:ext>
            </a:extLst>
          </p:cNvPr>
          <p:cNvSpPr/>
          <p:nvPr/>
        </p:nvSpPr>
        <p:spPr>
          <a:xfrm>
            <a:off x="6668383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8" name="Oval 297">
            <a:extLst>
              <a:ext uri="{FF2B5EF4-FFF2-40B4-BE49-F238E27FC236}">
                <a16:creationId xmlns:a16="http://schemas.microsoft.com/office/drawing/2014/main" id="{E84D2449-86B3-56D8-BBD5-0A8330B86BAD}"/>
              </a:ext>
            </a:extLst>
          </p:cNvPr>
          <p:cNvSpPr/>
          <p:nvPr/>
        </p:nvSpPr>
        <p:spPr>
          <a:xfrm>
            <a:off x="7050581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9" name="Oval 298">
            <a:extLst>
              <a:ext uri="{FF2B5EF4-FFF2-40B4-BE49-F238E27FC236}">
                <a16:creationId xmlns:a16="http://schemas.microsoft.com/office/drawing/2014/main" id="{81D1D77E-8B87-C086-6A61-479F4A087A64}"/>
              </a:ext>
            </a:extLst>
          </p:cNvPr>
          <p:cNvSpPr/>
          <p:nvPr/>
        </p:nvSpPr>
        <p:spPr>
          <a:xfrm>
            <a:off x="7432779" y="4109719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0" name="Oval 299">
            <a:extLst>
              <a:ext uri="{FF2B5EF4-FFF2-40B4-BE49-F238E27FC236}">
                <a16:creationId xmlns:a16="http://schemas.microsoft.com/office/drawing/2014/main" id="{8422FE0C-2B23-0C19-EFE3-21589D0E9901}"/>
              </a:ext>
            </a:extLst>
          </p:cNvPr>
          <p:cNvSpPr/>
          <p:nvPr/>
        </p:nvSpPr>
        <p:spPr>
          <a:xfrm>
            <a:off x="4375195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1" name="Oval 300">
            <a:extLst>
              <a:ext uri="{FF2B5EF4-FFF2-40B4-BE49-F238E27FC236}">
                <a16:creationId xmlns:a16="http://schemas.microsoft.com/office/drawing/2014/main" id="{FAA58511-CFB3-E055-B326-0651B63F5D09}"/>
              </a:ext>
            </a:extLst>
          </p:cNvPr>
          <p:cNvSpPr/>
          <p:nvPr/>
        </p:nvSpPr>
        <p:spPr>
          <a:xfrm>
            <a:off x="4757393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2" name="Oval 301">
            <a:extLst>
              <a:ext uri="{FF2B5EF4-FFF2-40B4-BE49-F238E27FC236}">
                <a16:creationId xmlns:a16="http://schemas.microsoft.com/office/drawing/2014/main" id="{B4BC5E09-61DC-7A82-6B13-024A584128FF}"/>
              </a:ext>
            </a:extLst>
          </p:cNvPr>
          <p:cNvSpPr/>
          <p:nvPr/>
        </p:nvSpPr>
        <p:spPr>
          <a:xfrm>
            <a:off x="5139591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3" name="Oval 302">
            <a:extLst>
              <a:ext uri="{FF2B5EF4-FFF2-40B4-BE49-F238E27FC236}">
                <a16:creationId xmlns:a16="http://schemas.microsoft.com/office/drawing/2014/main" id="{FC193723-200A-5328-B34D-8ECAEA500EAB}"/>
              </a:ext>
            </a:extLst>
          </p:cNvPr>
          <p:cNvSpPr/>
          <p:nvPr/>
        </p:nvSpPr>
        <p:spPr>
          <a:xfrm>
            <a:off x="5521789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4" name="Oval 303">
            <a:extLst>
              <a:ext uri="{FF2B5EF4-FFF2-40B4-BE49-F238E27FC236}">
                <a16:creationId xmlns:a16="http://schemas.microsoft.com/office/drawing/2014/main" id="{410EEE97-5F5C-0FD7-2AF7-775213E3B191}"/>
              </a:ext>
            </a:extLst>
          </p:cNvPr>
          <p:cNvSpPr/>
          <p:nvPr/>
        </p:nvSpPr>
        <p:spPr>
          <a:xfrm>
            <a:off x="5903987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5" name="Oval 304">
            <a:extLst>
              <a:ext uri="{FF2B5EF4-FFF2-40B4-BE49-F238E27FC236}">
                <a16:creationId xmlns:a16="http://schemas.microsoft.com/office/drawing/2014/main" id="{15BD70B4-F6A3-EA96-8978-33897C03C8C5}"/>
              </a:ext>
            </a:extLst>
          </p:cNvPr>
          <p:cNvSpPr/>
          <p:nvPr/>
        </p:nvSpPr>
        <p:spPr>
          <a:xfrm>
            <a:off x="6286185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6" name="Oval 305">
            <a:extLst>
              <a:ext uri="{FF2B5EF4-FFF2-40B4-BE49-F238E27FC236}">
                <a16:creationId xmlns:a16="http://schemas.microsoft.com/office/drawing/2014/main" id="{CC82AFC9-BDB9-B4B8-B8E4-6BAC7B3F0374}"/>
              </a:ext>
            </a:extLst>
          </p:cNvPr>
          <p:cNvSpPr/>
          <p:nvPr/>
        </p:nvSpPr>
        <p:spPr>
          <a:xfrm>
            <a:off x="6668383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7" name="Oval 306">
            <a:extLst>
              <a:ext uri="{FF2B5EF4-FFF2-40B4-BE49-F238E27FC236}">
                <a16:creationId xmlns:a16="http://schemas.microsoft.com/office/drawing/2014/main" id="{9A703854-77F5-12E6-E92C-942FDF7FFA65}"/>
              </a:ext>
            </a:extLst>
          </p:cNvPr>
          <p:cNvSpPr/>
          <p:nvPr/>
        </p:nvSpPr>
        <p:spPr>
          <a:xfrm>
            <a:off x="7050581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08" name="Oval 307">
            <a:extLst>
              <a:ext uri="{FF2B5EF4-FFF2-40B4-BE49-F238E27FC236}">
                <a16:creationId xmlns:a16="http://schemas.microsoft.com/office/drawing/2014/main" id="{23250F27-2C9B-0EAF-372B-1339E03EDA1A}"/>
              </a:ext>
            </a:extLst>
          </p:cNvPr>
          <p:cNvSpPr/>
          <p:nvPr/>
        </p:nvSpPr>
        <p:spPr>
          <a:xfrm>
            <a:off x="7432779" y="4502322"/>
            <a:ext cx="384027" cy="38402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7" name="Multiplication Sign 367">
            <a:extLst>
              <a:ext uri="{FF2B5EF4-FFF2-40B4-BE49-F238E27FC236}">
                <a16:creationId xmlns:a16="http://schemas.microsoft.com/office/drawing/2014/main" id="{078BA656-C548-6D0A-DD87-A8CFCED96CD3}"/>
              </a:ext>
            </a:extLst>
          </p:cNvPr>
          <p:cNvSpPr/>
          <p:nvPr/>
        </p:nvSpPr>
        <p:spPr>
          <a:xfrm>
            <a:off x="4323807" y="2881046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8" name="Multiplication Sign 367">
            <a:extLst>
              <a:ext uri="{FF2B5EF4-FFF2-40B4-BE49-F238E27FC236}">
                <a16:creationId xmlns:a16="http://schemas.microsoft.com/office/drawing/2014/main" id="{DA1383AA-D9AB-AE56-138A-C4E51AAB9B6C}"/>
              </a:ext>
            </a:extLst>
          </p:cNvPr>
          <p:cNvSpPr/>
          <p:nvPr/>
        </p:nvSpPr>
        <p:spPr>
          <a:xfrm>
            <a:off x="6233271" y="2881046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59" name="Multiplication Sign 367">
            <a:extLst>
              <a:ext uri="{FF2B5EF4-FFF2-40B4-BE49-F238E27FC236}">
                <a16:creationId xmlns:a16="http://schemas.microsoft.com/office/drawing/2014/main" id="{7C0B7A15-BEAB-E75D-6FFD-B5BB57F5BACC}"/>
              </a:ext>
            </a:extLst>
          </p:cNvPr>
          <p:cNvSpPr/>
          <p:nvPr/>
        </p:nvSpPr>
        <p:spPr>
          <a:xfrm>
            <a:off x="6615469" y="3277310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0" name="Multiplication Sign 367">
            <a:extLst>
              <a:ext uri="{FF2B5EF4-FFF2-40B4-BE49-F238E27FC236}">
                <a16:creationId xmlns:a16="http://schemas.microsoft.com/office/drawing/2014/main" id="{5FF74DC4-E795-8EDD-BC1C-469EA6F4AA87}"/>
              </a:ext>
            </a:extLst>
          </p:cNvPr>
          <p:cNvSpPr/>
          <p:nvPr/>
        </p:nvSpPr>
        <p:spPr>
          <a:xfrm>
            <a:off x="5468875" y="3277310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1" name="Multiplication Sign 367">
            <a:extLst>
              <a:ext uri="{FF2B5EF4-FFF2-40B4-BE49-F238E27FC236}">
                <a16:creationId xmlns:a16="http://schemas.microsoft.com/office/drawing/2014/main" id="{922C17EC-38CD-A819-1D27-5C6FFDB4C26D}"/>
              </a:ext>
            </a:extLst>
          </p:cNvPr>
          <p:cNvSpPr/>
          <p:nvPr/>
        </p:nvSpPr>
        <p:spPr>
          <a:xfrm>
            <a:off x="4704479" y="3277310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2" name="Multiplication Sign 367">
            <a:extLst>
              <a:ext uri="{FF2B5EF4-FFF2-40B4-BE49-F238E27FC236}">
                <a16:creationId xmlns:a16="http://schemas.microsoft.com/office/drawing/2014/main" id="{FE3F1A30-86BF-87FE-3D0A-F5A2431FE778}"/>
              </a:ext>
            </a:extLst>
          </p:cNvPr>
          <p:cNvSpPr/>
          <p:nvPr/>
        </p:nvSpPr>
        <p:spPr>
          <a:xfrm>
            <a:off x="5086677" y="4061132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3" name="Multiplication Sign 367">
            <a:extLst>
              <a:ext uri="{FF2B5EF4-FFF2-40B4-BE49-F238E27FC236}">
                <a16:creationId xmlns:a16="http://schemas.microsoft.com/office/drawing/2014/main" id="{B5C10F78-4904-770F-8148-15DCA39FF421}"/>
              </a:ext>
            </a:extLst>
          </p:cNvPr>
          <p:cNvSpPr/>
          <p:nvPr/>
        </p:nvSpPr>
        <p:spPr>
          <a:xfrm>
            <a:off x="5851072" y="4061132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4" name="Multiplication Sign 367">
            <a:extLst>
              <a:ext uri="{FF2B5EF4-FFF2-40B4-BE49-F238E27FC236}">
                <a16:creationId xmlns:a16="http://schemas.microsoft.com/office/drawing/2014/main" id="{3F9EF327-F1C6-D5A7-237D-C9D6D3A868DF}"/>
              </a:ext>
            </a:extLst>
          </p:cNvPr>
          <p:cNvSpPr/>
          <p:nvPr/>
        </p:nvSpPr>
        <p:spPr>
          <a:xfrm>
            <a:off x="7379864" y="4061132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5" name="Multiplication Sign 367">
            <a:extLst>
              <a:ext uri="{FF2B5EF4-FFF2-40B4-BE49-F238E27FC236}">
                <a16:creationId xmlns:a16="http://schemas.microsoft.com/office/drawing/2014/main" id="{5671D87B-D8E7-169B-B806-018D17FAE78D}"/>
              </a:ext>
            </a:extLst>
          </p:cNvPr>
          <p:cNvSpPr/>
          <p:nvPr/>
        </p:nvSpPr>
        <p:spPr>
          <a:xfrm>
            <a:off x="6236477" y="4454081"/>
            <a:ext cx="489856" cy="48050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C6AB6723-2094-F2AC-4695-892BA28E48A3}"/>
              </a:ext>
            </a:extLst>
          </p:cNvPr>
          <p:cNvSpPr/>
          <p:nvPr/>
        </p:nvSpPr>
        <p:spPr>
          <a:xfrm>
            <a:off x="4375195" y="3717808"/>
            <a:ext cx="3441611" cy="38333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Aggressor Row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EED7DA35-BCC8-027B-0EB5-E07672727A56}"/>
              </a:ext>
            </a:extLst>
          </p:cNvPr>
          <p:cNvSpPr/>
          <p:nvPr/>
        </p:nvSpPr>
        <p:spPr>
          <a:xfrm>
            <a:off x="4375195" y="3323693"/>
            <a:ext cx="3441611" cy="38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A91E237-2A5D-D1F1-3A84-6CD6A7527F64}"/>
              </a:ext>
            </a:extLst>
          </p:cNvPr>
          <p:cNvSpPr/>
          <p:nvPr/>
        </p:nvSpPr>
        <p:spPr>
          <a:xfrm>
            <a:off x="4375195" y="2932602"/>
            <a:ext cx="3441611" cy="38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DBFFEBB9-FBD6-BC0B-32F2-C2B497EEA380}"/>
              </a:ext>
            </a:extLst>
          </p:cNvPr>
          <p:cNvSpPr/>
          <p:nvPr/>
        </p:nvSpPr>
        <p:spPr>
          <a:xfrm>
            <a:off x="4375195" y="4496328"/>
            <a:ext cx="3441611" cy="38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1865FD6D-2A42-79B5-04B8-2C26D80DB64C}"/>
              </a:ext>
            </a:extLst>
          </p:cNvPr>
          <p:cNvSpPr/>
          <p:nvPr/>
        </p:nvSpPr>
        <p:spPr>
          <a:xfrm>
            <a:off x="4375195" y="4105237"/>
            <a:ext cx="3441611" cy="3833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Victim Row</a:t>
            </a:r>
          </a:p>
        </p:txBody>
      </p:sp>
    </p:spTree>
    <p:extLst>
      <p:ext uri="{BB962C8B-B14F-4D97-AF65-F5344CB8AC3E}">
        <p14:creationId xmlns:p14="http://schemas.microsoft.com/office/powerpoint/2010/main" val="206104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1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ntr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1000" tmFilter="0, 0; .2, .5; .8, .5; 1, 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500" autoRev="1" fill="hold"/>
                                        <p:tgtEl>
                                          <p:spTgt spid="3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 tmFilter="0, 0; .2, .5; .8, .5; 1, 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500" autoRev="1" fill="hold"/>
                                        <p:tgtEl>
                                          <p:spTgt spid="3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1000" tmFilter="0, 0; .2, .5; .8, .5; 1, 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500" autoRev="1" fill="hold"/>
                                        <p:tgtEl>
                                          <p:spTgt spid="3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1000" tmFilter="0, 0; .2, .5; .8, .5; 1, 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500" autoRev="1" fill="hold"/>
                                        <p:tgtEl>
                                          <p:spTgt spid="3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 tmFilter="0, 0; .2, .5; .8, .5; 1, 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500" autoRev="1" fill="hold"/>
                                        <p:tgtEl>
                                          <p:spTgt spid="3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 tmFilter="0, 0; .2, .5; .8, .5; 1, 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500" autoRev="1" fill="hold"/>
                                        <p:tgtEl>
                                          <p:spTgt spid="3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1000" tmFilter="0, 0; .2, .5; .8, .5; 1, 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500" autoRev="1" fill="hold"/>
                                        <p:tgtEl>
                                          <p:spTgt spid="3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1000" tmFilter="0, 0; .2, .5; .8, .5; 1, 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500" autoRev="1" fill="hold"/>
                                        <p:tgtEl>
                                          <p:spTgt spid="3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26" presetClass="emph" presetSubtype="0" repeatCount="5000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1000" tmFilter="0, 0; .2, .5; .8, .5; 1, 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3" dur="500" autoRev="1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5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4" dur="5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3" dur="25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6" dur="25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25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5" dur="25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8" dur="25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25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25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7" dur="5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25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25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6" dur="5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9" dur="25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2" dur="25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8" dur="25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1" dur="5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4" dur="25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8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25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3" dur="25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4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6" dur="25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2" dur="25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8" dur="25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25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4" dur="25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5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7" dur="25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0" dur="25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6" dur="25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9" dur="25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2" dur="25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5" dur="25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6" presetID="22" presetClass="entr" presetSubtype="1" repeatCount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8" dur="25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9" presetID="10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10" presetClass="entr" presetSubtype="0" repeatCount="indefinite" fill="hold" grpId="1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5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6" dur="500" tmFilter="0, 0; .2, .5; .8, .5; 1, 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7" dur="250" autoRev="1" fill="hold"/>
                                        <p:tgtEl>
                                          <p:spTgt spid="3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08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09" dur="500" tmFilter="0, 0; .2, .5; .8, .5; 1, 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0" dur="250" autoRev="1" fill="hold"/>
                                        <p:tgtEl>
                                          <p:spTgt spid="3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1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2" dur="500" tmFilter="0, 0; .2, .5; .8, .5; 1, 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3" dur="250" autoRev="1" fill="hold"/>
                                        <p:tgtEl>
                                          <p:spTgt spid="3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4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5" dur="500" tmFilter="0, 0; .2, .5; .8, .5; 1, 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6" dur="250" autoRev="1" fill="hold"/>
                                        <p:tgtEl>
                                          <p:spTgt spid="3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17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18" dur="500" tmFilter="0, 0; .2, .5; .8, .5; 1, 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9" dur="250" autoRev="1" fill="hold"/>
                                        <p:tgtEl>
                                          <p:spTgt spid="3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0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21" dur="500" tmFilter="0, 0; .2, .5; .8, .5; 1, 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2" dur="250" autoRev="1" fill="hold"/>
                                        <p:tgtEl>
                                          <p:spTgt spid="3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3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24" dur="500" tmFilter="0, 0; .2, .5; .8, .5; 1, 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5" dur="250" autoRev="1" fill="hold"/>
                                        <p:tgtEl>
                                          <p:spTgt spid="3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6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27" dur="500" tmFilter="0, 0; .2, .5; .8, .5; 1, 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8" dur="250" autoRev="1" fill="hold"/>
                                        <p:tgtEl>
                                          <p:spTgt spid="3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29" presetID="26" presetClass="emph" presetSubtype="0" repeatCount="indefinite" fill="hold" grpId="2" nodeType="withEffect">
                                  <p:stCondLst>
                                    <p:cond delay="500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330" dur="500" tmFilter="0, 0; .2, .5; .8, .5; 1, 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31" dur="250" autoRev="1" fill="hold"/>
                                        <p:tgtEl>
                                          <p:spTgt spid="30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3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4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0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2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4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6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8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4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8" fill="hold">
                      <p:stCondLst>
                        <p:cond delay="indefinite"/>
                      </p:stCondLst>
                      <p:childTnLst>
                        <p:par>
                          <p:cTn id="429" fill="hold">
                            <p:stCondLst>
                              <p:cond delay="0"/>
                            </p:stCondLst>
                            <p:childTnLst>
                              <p:par>
                                <p:cTn id="4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" grpId="0"/>
      <p:bldP spid="206" grpId="1"/>
      <p:bldP spid="206" grpId="2"/>
      <p:bldP spid="207" grpId="0" animBg="1"/>
      <p:bldP spid="207" grpId="1" animBg="1"/>
      <p:bldP spid="207" grpId="2" animBg="1"/>
      <p:bldP spid="226" grpId="0" animBg="1"/>
      <p:bldP spid="227" grpId="0" animBg="1"/>
      <p:bldP spid="228" grpId="0" animBg="1"/>
      <p:bldP spid="229" grpId="0" animBg="1"/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309" grpId="0" animBg="1"/>
      <p:bldP spid="309" grpId="1" animBg="1"/>
      <p:bldP spid="309" grpId="2" animBg="1"/>
      <p:bldP spid="310" grpId="0" animBg="1"/>
      <p:bldP spid="310" grpId="1" animBg="1"/>
      <p:bldP spid="310" grpId="2" animBg="1"/>
      <p:bldP spid="311" grpId="0" animBg="1"/>
      <p:bldP spid="311" grpId="1" animBg="1"/>
      <p:bldP spid="311" grpId="2" animBg="1"/>
      <p:bldP spid="312" grpId="0" animBg="1"/>
      <p:bldP spid="312" grpId="1" animBg="1"/>
      <p:bldP spid="312" grpId="2" animBg="1"/>
      <p:bldP spid="313" grpId="0" animBg="1"/>
      <p:bldP spid="313" grpId="1" animBg="1"/>
      <p:bldP spid="313" grpId="2" animBg="1"/>
      <p:bldP spid="314" grpId="0" animBg="1"/>
      <p:bldP spid="314" grpId="1" animBg="1"/>
      <p:bldP spid="314" grpId="2" animBg="1"/>
      <p:bldP spid="315" grpId="0" animBg="1"/>
      <p:bldP spid="315" grpId="1" animBg="1"/>
      <p:bldP spid="315" grpId="2" animBg="1"/>
      <p:bldP spid="316" grpId="0" animBg="1"/>
      <p:bldP spid="316" grpId="1" animBg="1"/>
      <p:bldP spid="316" grpId="2" animBg="1"/>
      <p:bldP spid="317" grpId="0" animBg="1"/>
      <p:bldP spid="317" grpId="1" animBg="1"/>
      <p:bldP spid="317" grpId="2" animBg="1"/>
      <p:bldP spid="271" grpId="0" animBg="1"/>
      <p:bldP spid="272" grpId="0" animBg="1"/>
      <p:bldP spid="272" grpId="1" animBg="1"/>
      <p:bldP spid="273" grpId="0" animBg="1"/>
      <p:bldP spid="273" grpId="1" animBg="1"/>
      <p:bldP spid="274" grpId="0" animBg="1"/>
      <p:bldP spid="274" grpId="1" animBg="1"/>
      <p:bldP spid="275" grpId="0" animBg="1"/>
      <p:bldP spid="275" grpId="1" animBg="1"/>
      <p:bldP spid="276" grpId="0" animBg="1"/>
      <p:bldP spid="277" grpId="0" animBg="1"/>
      <p:bldP spid="277" grpId="1" animBg="1"/>
      <p:bldP spid="278" grpId="0" animBg="1"/>
      <p:bldP spid="278" grpId="1" animBg="1"/>
      <p:bldP spid="279" grpId="0" animBg="1"/>
      <p:bldP spid="279" grpId="1" animBg="1"/>
      <p:bldP spid="282" grpId="0" animBg="1"/>
      <p:bldP spid="282" grpId="1" animBg="1"/>
      <p:bldP spid="283" grpId="0" animBg="1"/>
      <p:bldP spid="284" grpId="0" animBg="1"/>
      <p:bldP spid="284" grpId="1" animBg="1"/>
      <p:bldP spid="285" grpId="0" animBg="1"/>
      <p:bldP spid="286" grpId="0" animBg="1"/>
      <p:bldP spid="286" grpId="1" animBg="1"/>
      <p:bldP spid="287" grpId="0" animBg="1"/>
      <p:bldP spid="287" grpId="1" animBg="1"/>
      <p:bldP spid="288" grpId="0" animBg="1"/>
      <p:bldP spid="289" grpId="0" animBg="1"/>
      <p:bldP spid="289" grpId="1" animBg="1"/>
      <p:bldP spid="290" grpId="0" animBg="1"/>
      <p:bldP spid="290" grpId="1" animBg="1"/>
      <p:bldP spid="291" grpId="0" animBg="1"/>
      <p:bldP spid="291" grpId="1" animBg="1"/>
      <p:bldP spid="292" grpId="0" animBg="1"/>
      <p:bldP spid="292" grpId="1" animBg="1"/>
      <p:bldP spid="293" grpId="0" animBg="1"/>
      <p:bldP spid="294" grpId="0" animBg="1"/>
      <p:bldP spid="294" grpId="1" animBg="1"/>
      <p:bldP spid="295" grpId="0" animBg="1"/>
      <p:bldP spid="296" grpId="0" animBg="1"/>
      <p:bldP spid="296" grpId="1" animBg="1"/>
      <p:bldP spid="297" grpId="0" animBg="1"/>
      <p:bldP spid="297" grpId="1" animBg="1"/>
      <p:bldP spid="298" grpId="0" animBg="1"/>
      <p:bldP spid="298" grpId="1" animBg="1"/>
      <p:bldP spid="299" grpId="0" animBg="1"/>
      <p:bldP spid="300" grpId="0" animBg="1"/>
      <p:bldP spid="300" grpId="1" animBg="1"/>
      <p:bldP spid="301" grpId="0" animBg="1"/>
      <p:bldP spid="301" grpId="1" animBg="1"/>
      <p:bldP spid="302" grpId="0" animBg="1"/>
      <p:bldP spid="302" grpId="1" animBg="1"/>
      <p:bldP spid="303" grpId="0" animBg="1"/>
      <p:bldP spid="303" grpId="1" animBg="1"/>
      <p:bldP spid="304" grpId="0" animBg="1"/>
      <p:bldP spid="304" grpId="1" animBg="1"/>
      <p:bldP spid="305" grpId="0" animBg="1"/>
      <p:bldP spid="306" grpId="0" animBg="1"/>
      <p:bldP spid="306" grpId="1" animBg="1"/>
      <p:bldP spid="307" grpId="0" animBg="1"/>
      <p:bldP spid="307" grpId="1" animBg="1"/>
      <p:bldP spid="308" grpId="0" animBg="1"/>
      <p:bldP spid="308" grpId="1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5F3CB-4B15-5941-2254-10244B375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361C8-B5EC-81CE-F36B-F0CC8AEE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DAPPER-H: </a:t>
            </a:r>
            <a:r>
              <a:rPr lang="en-US" sz="3600" dirty="0">
                <a:solidFill>
                  <a:srgbClr val="008080"/>
                </a:solidFill>
              </a:rPr>
              <a:t>Dynamic Double-Hash-Based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D43AE4-2CF4-C18D-296A-B5E98089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EB949C-A820-B541-A7C2-22F2C1FF6C61}"/>
              </a:ext>
            </a:extLst>
          </p:cNvPr>
          <p:cNvSpPr/>
          <p:nvPr/>
        </p:nvSpPr>
        <p:spPr>
          <a:xfrm>
            <a:off x="2040748" y="2460105"/>
            <a:ext cx="2158886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A3693D-164A-8AD5-2B15-DEFDBD9F8ACB}"/>
              </a:ext>
            </a:extLst>
          </p:cNvPr>
          <p:cNvSpPr/>
          <p:nvPr/>
        </p:nvSpPr>
        <p:spPr>
          <a:xfrm>
            <a:off x="2957784" y="2460106"/>
            <a:ext cx="1241851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FB1F0F-D874-A6AB-417C-DE161BF62518}"/>
              </a:ext>
            </a:extLst>
          </p:cNvPr>
          <p:cNvSpPr/>
          <p:nvPr/>
        </p:nvSpPr>
        <p:spPr>
          <a:xfrm>
            <a:off x="2040749" y="2872803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51DD94-00A2-DCD1-3C8D-434116382B39}"/>
              </a:ext>
            </a:extLst>
          </p:cNvPr>
          <p:cNvSpPr/>
          <p:nvPr/>
        </p:nvSpPr>
        <p:spPr>
          <a:xfrm>
            <a:off x="2957782" y="2872804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960E6EF-F2A0-3A95-0C9A-F3AD609135B3}"/>
              </a:ext>
            </a:extLst>
          </p:cNvPr>
          <p:cNvSpPr/>
          <p:nvPr/>
        </p:nvSpPr>
        <p:spPr>
          <a:xfrm>
            <a:off x="2040748" y="3285502"/>
            <a:ext cx="2158887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5A993A-1FCA-ED38-3E89-80A496147487}"/>
              </a:ext>
            </a:extLst>
          </p:cNvPr>
          <p:cNvSpPr/>
          <p:nvPr/>
        </p:nvSpPr>
        <p:spPr>
          <a:xfrm>
            <a:off x="2040748" y="3698867"/>
            <a:ext cx="2158888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6CAD69-7A0E-91C4-277A-099FB468FFF9}"/>
              </a:ext>
            </a:extLst>
          </p:cNvPr>
          <p:cNvSpPr/>
          <p:nvPr/>
        </p:nvSpPr>
        <p:spPr>
          <a:xfrm>
            <a:off x="2957785" y="3698868"/>
            <a:ext cx="1241852" cy="4133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63ED8B-8342-9918-B27A-3FDD96ECF82D}"/>
              </a:ext>
            </a:extLst>
          </p:cNvPr>
          <p:cNvSpPr txBox="1"/>
          <p:nvPr/>
        </p:nvSpPr>
        <p:spPr>
          <a:xfrm>
            <a:off x="1987433" y="1692757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1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50A1AD9-E5BA-4647-758A-F96406084F77}"/>
              </a:ext>
            </a:extLst>
          </p:cNvPr>
          <p:cNvSpPr/>
          <p:nvPr/>
        </p:nvSpPr>
        <p:spPr>
          <a:xfrm>
            <a:off x="2957780" y="3285502"/>
            <a:ext cx="1241853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6F344-982D-F3B5-43D3-F2EC1FEDE63D}"/>
              </a:ext>
            </a:extLst>
          </p:cNvPr>
          <p:cNvSpPr/>
          <p:nvPr/>
        </p:nvSpPr>
        <p:spPr>
          <a:xfrm>
            <a:off x="8024871" y="2460105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C59AF-D6D7-1F03-A7EA-FA00CDB61305}"/>
              </a:ext>
            </a:extLst>
          </p:cNvPr>
          <p:cNvSpPr/>
          <p:nvPr/>
        </p:nvSpPr>
        <p:spPr>
          <a:xfrm>
            <a:off x="8941907" y="2460106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6F9CD2-6E8A-A95E-9917-04047852A28A}"/>
              </a:ext>
            </a:extLst>
          </p:cNvPr>
          <p:cNvSpPr/>
          <p:nvPr/>
        </p:nvSpPr>
        <p:spPr>
          <a:xfrm>
            <a:off x="8024872" y="2872803"/>
            <a:ext cx="2158886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F7A0606-EE76-0601-9B39-BFC315D36588}"/>
              </a:ext>
            </a:extLst>
          </p:cNvPr>
          <p:cNvSpPr/>
          <p:nvPr/>
        </p:nvSpPr>
        <p:spPr>
          <a:xfrm>
            <a:off x="8941905" y="2872804"/>
            <a:ext cx="1241852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772F4B-A319-CDE3-90F9-3C524855C0BF}"/>
              </a:ext>
            </a:extLst>
          </p:cNvPr>
          <p:cNvSpPr/>
          <p:nvPr/>
        </p:nvSpPr>
        <p:spPr>
          <a:xfrm>
            <a:off x="8024871" y="3285502"/>
            <a:ext cx="2158887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30017DB-51C5-325D-7578-9B3B25433DF2}"/>
              </a:ext>
            </a:extLst>
          </p:cNvPr>
          <p:cNvSpPr/>
          <p:nvPr/>
        </p:nvSpPr>
        <p:spPr>
          <a:xfrm>
            <a:off x="8024871" y="3698867"/>
            <a:ext cx="2158888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A5B253A-0B44-20E7-A0AE-DD673C64BA40}"/>
              </a:ext>
            </a:extLst>
          </p:cNvPr>
          <p:cNvSpPr/>
          <p:nvPr/>
        </p:nvSpPr>
        <p:spPr>
          <a:xfrm>
            <a:off x="8941908" y="3698868"/>
            <a:ext cx="1241852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F722F5-8994-D40E-0B92-92E95C47F935}"/>
              </a:ext>
            </a:extLst>
          </p:cNvPr>
          <p:cNvSpPr txBox="1"/>
          <p:nvPr/>
        </p:nvSpPr>
        <p:spPr>
          <a:xfrm>
            <a:off x="7971556" y="1692757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7532EC-47E2-834D-829B-54BD669EFD8E}"/>
              </a:ext>
            </a:extLst>
          </p:cNvPr>
          <p:cNvSpPr/>
          <p:nvPr/>
        </p:nvSpPr>
        <p:spPr>
          <a:xfrm>
            <a:off x="8941903" y="3285502"/>
            <a:ext cx="1241853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B08B96-34A1-EB18-5223-8E8A12C62435}"/>
              </a:ext>
            </a:extLst>
          </p:cNvPr>
          <p:cNvSpPr/>
          <p:nvPr/>
        </p:nvSpPr>
        <p:spPr>
          <a:xfrm>
            <a:off x="4352563" y="4206336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 1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65BB8DB-C627-015A-3733-EA2348A5A5DD}"/>
              </a:ext>
            </a:extLst>
          </p:cNvPr>
          <p:cNvSpPr/>
          <p:nvPr/>
        </p:nvSpPr>
        <p:spPr>
          <a:xfrm>
            <a:off x="6366420" y="4206336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Hash 2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DAD83AC-A8F6-5512-DC47-4A2884442B37}"/>
              </a:ext>
            </a:extLst>
          </p:cNvPr>
          <p:cNvCxnSpPr>
            <a:cxnSpLocks/>
            <a:stCxn id="52" idx="0"/>
            <a:endCxn id="49" idx="2"/>
          </p:cNvCxnSpPr>
          <p:nvPr/>
        </p:nvCxnSpPr>
        <p:spPr>
          <a:xfrm flipH="1" flipV="1">
            <a:off x="5175296" y="4910758"/>
            <a:ext cx="1002302" cy="4955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1E21276-CF91-F56C-8E48-9E014C1E86CB}"/>
              </a:ext>
            </a:extLst>
          </p:cNvPr>
          <p:cNvSpPr/>
          <p:nvPr/>
        </p:nvSpPr>
        <p:spPr>
          <a:xfrm>
            <a:off x="5823767" y="5406295"/>
            <a:ext cx="707662" cy="450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C45ADF3-9074-7D5B-E92B-66D564E8A6A4}"/>
              </a:ext>
            </a:extLst>
          </p:cNvPr>
          <p:cNvCxnSpPr>
            <a:cxnSpLocks/>
            <a:stCxn id="52" idx="0"/>
            <a:endCxn id="50" idx="2"/>
          </p:cNvCxnSpPr>
          <p:nvPr/>
        </p:nvCxnSpPr>
        <p:spPr>
          <a:xfrm flipV="1">
            <a:off x="6177598" y="4910758"/>
            <a:ext cx="1011555" cy="49553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6F27BBF-62FB-DCCA-3D7C-68E1B51673C0}"/>
              </a:ext>
            </a:extLst>
          </p:cNvPr>
          <p:cNvCxnSpPr>
            <a:cxnSpLocks/>
            <a:stCxn id="49" idx="0"/>
            <a:endCxn id="22" idx="3"/>
          </p:cNvCxnSpPr>
          <p:nvPr/>
        </p:nvCxnSpPr>
        <p:spPr>
          <a:xfrm flipH="1" flipV="1">
            <a:off x="4199633" y="3492185"/>
            <a:ext cx="975663" cy="7141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7FDCBF1-C2AC-389A-7FC9-F44D8F408C9C}"/>
              </a:ext>
            </a:extLst>
          </p:cNvPr>
          <p:cNvCxnSpPr>
            <a:cxnSpLocks/>
            <a:stCxn id="50" idx="0"/>
            <a:endCxn id="25" idx="1"/>
          </p:cNvCxnSpPr>
          <p:nvPr/>
        </p:nvCxnSpPr>
        <p:spPr>
          <a:xfrm flipV="1">
            <a:off x="7189153" y="3079486"/>
            <a:ext cx="835719" cy="11268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B68C528-B14D-E282-CAB5-00DDA88940B8}"/>
              </a:ext>
            </a:extLst>
          </p:cNvPr>
          <p:cNvSpPr/>
          <p:nvPr/>
        </p:nvSpPr>
        <p:spPr>
          <a:xfrm>
            <a:off x="2957782" y="2872804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7F9E07C-2741-F5A9-DA8F-FC81D60FFDA7}"/>
              </a:ext>
            </a:extLst>
          </p:cNvPr>
          <p:cNvSpPr/>
          <p:nvPr/>
        </p:nvSpPr>
        <p:spPr>
          <a:xfrm>
            <a:off x="8941907" y="2460106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D73B6-6D43-FD1D-E34F-41C9EE2B199E}"/>
              </a:ext>
            </a:extLst>
          </p:cNvPr>
          <p:cNvSpPr/>
          <p:nvPr/>
        </p:nvSpPr>
        <p:spPr>
          <a:xfrm>
            <a:off x="8941907" y="2459438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CD3A01B-25DA-209B-41D3-DAEC4188E022}"/>
              </a:ext>
            </a:extLst>
          </p:cNvPr>
          <p:cNvSpPr/>
          <p:nvPr/>
        </p:nvSpPr>
        <p:spPr>
          <a:xfrm>
            <a:off x="2957782" y="2458770"/>
            <a:ext cx="1241852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E5F5C0-05DC-10AB-B67E-7842F41DC803}"/>
              </a:ext>
            </a:extLst>
          </p:cNvPr>
          <p:cNvSpPr/>
          <p:nvPr/>
        </p:nvSpPr>
        <p:spPr>
          <a:xfrm>
            <a:off x="8941907" y="2458770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E076A9A-149B-23BA-CA22-9488FFF47ABA}"/>
              </a:ext>
            </a:extLst>
          </p:cNvPr>
          <p:cNvSpPr/>
          <p:nvPr/>
        </p:nvSpPr>
        <p:spPr>
          <a:xfrm>
            <a:off x="4467635" y="3624151"/>
            <a:ext cx="707662" cy="450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Y*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A74EEE7-C8C7-BD77-247C-B101E65B81F3}"/>
              </a:ext>
            </a:extLst>
          </p:cNvPr>
          <p:cNvSpPr/>
          <p:nvPr/>
        </p:nvSpPr>
        <p:spPr>
          <a:xfrm>
            <a:off x="7189151" y="3470219"/>
            <a:ext cx="707662" cy="450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Y**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76102C-2939-E2FD-9738-E2CB4C8C7EAF}"/>
              </a:ext>
            </a:extLst>
          </p:cNvPr>
          <p:cNvSpPr/>
          <p:nvPr/>
        </p:nvSpPr>
        <p:spPr>
          <a:xfrm>
            <a:off x="2957778" y="3285835"/>
            <a:ext cx="1241853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9B9819-0DDF-70E8-973E-87C0C2F9C2A2}"/>
              </a:ext>
            </a:extLst>
          </p:cNvPr>
          <p:cNvSpPr/>
          <p:nvPr/>
        </p:nvSpPr>
        <p:spPr>
          <a:xfrm>
            <a:off x="8941904" y="2871468"/>
            <a:ext cx="1241852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41FB4C-1525-E86F-76FF-95C194630712}"/>
              </a:ext>
            </a:extLst>
          </p:cNvPr>
          <p:cNvSpPr/>
          <p:nvPr/>
        </p:nvSpPr>
        <p:spPr>
          <a:xfrm>
            <a:off x="2957778" y="3284833"/>
            <a:ext cx="1241853" cy="410496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EEFEF7D-1D81-3F50-B5BB-B405589B4896}"/>
              </a:ext>
            </a:extLst>
          </p:cNvPr>
          <p:cNvSpPr/>
          <p:nvPr/>
        </p:nvSpPr>
        <p:spPr>
          <a:xfrm>
            <a:off x="8929637" y="2870548"/>
            <a:ext cx="1241853" cy="410496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0DED63-2DC8-8582-CFA5-C4ADDF536B7D}"/>
              </a:ext>
            </a:extLst>
          </p:cNvPr>
          <p:cNvSpPr/>
          <p:nvPr/>
        </p:nvSpPr>
        <p:spPr>
          <a:xfrm>
            <a:off x="5688430" y="5296829"/>
            <a:ext cx="1002302" cy="657922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8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57C114-86AD-B95A-FBDD-DF8EB864F982}"/>
              </a:ext>
            </a:extLst>
          </p:cNvPr>
          <p:cNvSpPr txBox="1"/>
          <p:nvPr/>
        </p:nvSpPr>
        <p:spPr>
          <a:xfrm>
            <a:off x="3852122" y="5954751"/>
            <a:ext cx="467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81B1A6-3003-9DBC-586F-2FAB0C6AFA31}"/>
              </a:ext>
            </a:extLst>
          </p:cNvPr>
          <p:cNvSpPr txBox="1"/>
          <p:nvPr/>
        </p:nvSpPr>
        <p:spPr>
          <a:xfrm>
            <a:off x="-303646" y="1409548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</p:spTree>
    <p:extLst>
      <p:ext uri="{BB962C8B-B14F-4D97-AF65-F5344CB8AC3E}">
        <p14:creationId xmlns:p14="http://schemas.microsoft.com/office/powerpoint/2010/main" val="374972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39" grpId="0" animBg="1"/>
      <p:bldP spid="41" grpId="0" animBg="1"/>
      <p:bldP spid="15" grpId="0" animBg="1"/>
      <p:bldP spid="16" grpId="0" animBg="1"/>
      <p:bldP spid="17" grpId="0" animBg="1"/>
      <p:bldP spid="19" grpId="0" animBg="1"/>
      <p:bldP spid="21" grpId="0" animBg="1"/>
      <p:bldP spid="3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5A657-A9AC-08F8-FCA3-8480B238A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51BA-A597-1820-6E04-B74CB004A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DAPPER-H: </a:t>
            </a:r>
            <a:r>
              <a:rPr lang="en-US" sz="3600" dirty="0">
                <a:solidFill>
                  <a:srgbClr val="008080"/>
                </a:solidFill>
              </a:rPr>
              <a:t>Mitigation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93A7B-70CB-DF99-8CB5-69C06A58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25C9CE-30BA-6D9D-8329-77A37B65A153}"/>
              </a:ext>
            </a:extLst>
          </p:cNvPr>
          <p:cNvSpPr/>
          <p:nvPr/>
        </p:nvSpPr>
        <p:spPr>
          <a:xfrm>
            <a:off x="1569074" y="2802565"/>
            <a:ext cx="2158886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7C4F9B-D478-1C52-F131-D8DF879D3C7D}"/>
              </a:ext>
            </a:extLst>
          </p:cNvPr>
          <p:cNvSpPr/>
          <p:nvPr/>
        </p:nvSpPr>
        <p:spPr>
          <a:xfrm>
            <a:off x="2486110" y="2802566"/>
            <a:ext cx="1241851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412600-2532-69EB-9D63-F008129CC8E7}"/>
              </a:ext>
            </a:extLst>
          </p:cNvPr>
          <p:cNvSpPr/>
          <p:nvPr/>
        </p:nvSpPr>
        <p:spPr>
          <a:xfrm>
            <a:off x="1569075" y="3215263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AF18A4-04D8-1490-956F-744203094F1C}"/>
              </a:ext>
            </a:extLst>
          </p:cNvPr>
          <p:cNvSpPr/>
          <p:nvPr/>
        </p:nvSpPr>
        <p:spPr>
          <a:xfrm>
            <a:off x="2486108" y="3215264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0D3B70-828B-26FC-82F2-CB3549B1D3C4}"/>
              </a:ext>
            </a:extLst>
          </p:cNvPr>
          <p:cNvSpPr/>
          <p:nvPr/>
        </p:nvSpPr>
        <p:spPr>
          <a:xfrm>
            <a:off x="1569074" y="3627962"/>
            <a:ext cx="2158887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4F8E3F-454F-80F3-6244-87513C02A7B9}"/>
              </a:ext>
            </a:extLst>
          </p:cNvPr>
          <p:cNvSpPr/>
          <p:nvPr/>
        </p:nvSpPr>
        <p:spPr>
          <a:xfrm>
            <a:off x="1569074" y="4041327"/>
            <a:ext cx="2158888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6A4AE6-9BF4-B5A9-8677-1D2F9A0E0D13}"/>
              </a:ext>
            </a:extLst>
          </p:cNvPr>
          <p:cNvSpPr/>
          <p:nvPr/>
        </p:nvSpPr>
        <p:spPr>
          <a:xfrm>
            <a:off x="2486111" y="4041328"/>
            <a:ext cx="1241852" cy="4133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03628-7A6D-6D87-F79B-08BBD8F7F797}"/>
              </a:ext>
            </a:extLst>
          </p:cNvPr>
          <p:cNvSpPr txBox="1"/>
          <p:nvPr/>
        </p:nvSpPr>
        <p:spPr>
          <a:xfrm>
            <a:off x="1515759" y="2035217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1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C877D86-BFAB-5F17-4F8F-DB1D08D13B6F}"/>
              </a:ext>
            </a:extLst>
          </p:cNvPr>
          <p:cNvSpPr/>
          <p:nvPr/>
        </p:nvSpPr>
        <p:spPr>
          <a:xfrm>
            <a:off x="2486106" y="3627962"/>
            <a:ext cx="1241853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505218-814A-F280-5079-09CAAABC0946}"/>
              </a:ext>
            </a:extLst>
          </p:cNvPr>
          <p:cNvSpPr/>
          <p:nvPr/>
        </p:nvSpPr>
        <p:spPr>
          <a:xfrm>
            <a:off x="8197720" y="2802565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B7E5B7-BE08-A4C3-8DC0-A9456F8DA370}"/>
              </a:ext>
            </a:extLst>
          </p:cNvPr>
          <p:cNvSpPr/>
          <p:nvPr/>
        </p:nvSpPr>
        <p:spPr>
          <a:xfrm>
            <a:off x="9114756" y="2802566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0CA614-028F-BC67-9B68-9F861D97B04C}"/>
              </a:ext>
            </a:extLst>
          </p:cNvPr>
          <p:cNvSpPr/>
          <p:nvPr/>
        </p:nvSpPr>
        <p:spPr>
          <a:xfrm>
            <a:off x="8197721" y="3215263"/>
            <a:ext cx="2158886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01BD9B2-FDA8-0C40-B4F8-381FF3F28306}"/>
              </a:ext>
            </a:extLst>
          </p:cNvPr>
          <p:cNvSpPr/>
          <p:nvPr/>
        </p:nvSpPr>
        <p:spPr>
          <a:xfrm>
            <a:off x="9114754" y="3215264"/>
            <a:ext cx="1241852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EB3D83C-0B9B-03E5-112E-DE07218C7CBE}"/>
              </a:ext>
            </a:extLst>
          </p:cNvPr>
          <p:cNvSpPr/>
          <p:nvPr/>
        </p:nvSpPr>
        <p:spPr>
          <a:xfrm>
            <a:off x="8197720" y="3627962"/>
            <a:ext cx="2158887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3F8E608-CF8A-A40B-249D-836BAEAC0DE3}"/>
              </a:ext>
            </a:extLst>
          </p:cNvPr>
          <p:cNvSpPr/>
          <p:nvPr/>
        </p:nvSpPr>
        <p:spPr>
          <a:xfrm>
            <a:off x="8197720" y="4041327"/>
            <a:ext cx="2158888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2C5B9A-41B6-CB7C-A1C5-1990428DFBDB}"/>
              </a:ext>
            </a:extLst>
          </p:cNvPr>
          <p:cNvSpPr/>
          <p:nvPr/>
        </p:nvSpPr>
        <p:spPr>
          <a:xfrm>
            <a:off x="9114757" y="4041328"/>
            <a:ext cx="1241852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7AD605-0F70-F6FC-B5F4-3F91670AE426}"/>
              </a:ext>
            </a:extLst>
          </p:cNvPr>
          <p:cNvSpPr txBox="1"/>
          <p:nvPr/>
        </p:nvSpPr>
        <p:spPr>
          <a:xfrm>
            <a:off x="8144405" y="2035217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2C590-6EAB-2910-56CE-5006FEE4DDA6}"/>
              </a:ext>
            </a:extLst>
          </p:cNvPr>
          <p:cNvSpPr/>
          <p:nvPr/>
        </p:nvSpPr>
        <p:spPr>
          <a:xfrm>
            <a:off x="9114752" y="3627962"/>
            <a:ext cx="1241853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03E4220-1672-67D5-50EA-2929788A995A}"/>
              </a:ext>
            </a:extLst>
          </p:cNvPr>
          <p:cNvSpPr/>
          <p:nvPr/>
        </p:nvSpPr>
        <p:spPr>
          <a:xfrm>
            <a:off x="4352563" y="4548796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 1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A3C104D-85DE-60C6-C4FF-307F7E77C585}"/>
              </a:ext>
            </a:extLst>
          </p:cNvPr>
          <p:cNvSpPr/>
          <p:nvPr/>
        </p:nvSpPr>
        <p:spPr>
          <a:xfrm>
            <a:off x="6366420" y="4548796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 2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F4DC3E-2F56-7526-3FE4-07F68650BCB1}"/>
              </a:ext>
            </a:extLst>
          </p:cNvPr>
          <p:cNvSpPr/>
          <p:nvPr/>
        </p:nvSpPr>
        <p:spPr>
          <a:xfrm>
            <a:off x="2486108" y="3215264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9E368B1-729F-2934-6E8F-CCF629992240}"/>
              </a:ext>
            </a:extLst>
          </p:cNvPr>
          <p:cNvSpPr/>
          <p:nvPr/>
        </p:nvSpPr>
        <p:spPr>
          <a:xfrm>
            <a:off x="9114756" y="2802566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8B97B58-7D4A-D55C-F040-EA94C8586135}"/>
              </a:ext>
            </a:extLst>
          </p:cNvPr>
          <p:cNvSpPr/>
          <p:nvPr/>
        </p:nvSpPr>
        <p:spPr>
          <a:xfrm>
            <a:off x="9114756" y="2801898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16564B-7D33-8490-D76A-83A10EB553D9}"/>
              </a:ext>
            </a:extLst>
          </p:cNvPr>
          <p:cNvSpPr/>
          <p:nvPr/>
        </p:nvSpPr>
        <p:spPr>
          <a:xfrm>
            <a:off x="2486108" y="2801230"/>
            <a:ext cx="1241852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EDA275-7295-1613-7C16-396049553D3C}"/>
              </a:ext>
            </a:extLst>
          </p:cNvPr>
          <p:cNvSpPr/>
          <p:nvPr/>
        </p:nvSpPr>
        <p:spPr>
          <a:xfrm>
            <a:off x="9114756" y="2801230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DAED13-F7B5-FB33-425A-684967E16DE5}"/>
              </a:ext>
            </a:extLst>
          </p:cNvPr>
          <p:cNvSpPr/>
          <p:nvPr/>
        </p:nvSpPr>
        <p:spPr>
          <a:xfrm>
            <a:off x="2486104" y="3628295"/>
            <a:ext cx="1241853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E1590C-3E59-4356-45F0-989480BF49AA}"/>
              </a:ext>
            </a:extLst>
          </p:cNvPr>
          <p:cNvSpPr/>
          <p:nvPr/>
        </p:nvSpPr>
        <p:spPr>
          <a:xfrm>
            <a:off x="9114753" y="3213928"/>
            <a:ext cx="1241852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EE466FD-9BA0-16D6-38C0-9CC7D4AC608F}"/>
              </a:ext>
            </a:extLst>
          </p:cNvPr>
          <p:cNvSpPr/>
          <p:nvPr/>
        </p:nvSpPr>
        <p:spPr>
          <a:xfrm>
            <a:off x="2486104" y="3627293"/>
            <a:ext cx="1241853" cy="410496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2E88DE-F060-8C51-3B43-3E982B20A178}"/>
              </a:ext>
            </a:extLst>
          </p:cNvPr>
          <p:cNvSpPr/>
          <p:nvPr/>
        </p:nvSpPr>
        <p:spPr>
          <a:xfrm>
            <a:off x="9102486" y="3213008"/>
            <a:ext cx="1241853" cy="410496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501F8-B796-9103-A780-DC70D7C0DE48}"/>
              </a:ext>
            </a:extLst>
          </p:cNvPr>
          <p:cNvSpPr txBox="1"/>
          <p:nvPr/>
        </p:nvSpPr>
        <p:spPr>
          <a:xfrm>
            <a:off x="1548218" y="842991"/>
            <a:ext cx="909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Idea: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 Only Rows Shared Between RGC Tables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4E919-8335-B2D2-6E82-3FE6BF35F81C}"/>
              </a:ext>
            </a:extLst>
          </p:cNvPr>
          <p:cNvSpPr/>
          <p:nvPr/>
        </p:nvSpPr>
        <p:spPr>
          <a:xfrm>
            <a:off x="5823767" y="5748755"/>
            <a:ext cx="707662" cy="450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85DC0E7-4027-D537-BBF7-18DCD21B099F}"/>
              </a:ext>
            </a:extLst>
          </p:cNvPr>
          <p:cNvCxnSpPr>
            <a:cxnSpLocks/>
            <a:stCxn id="17" idx="6"/>
            <a:endCxn id="49" idx="0"/>
          </p:cNvCxnSpPr>
          <p:nvPr/>
        </p:nvCxnSpPr>
        <p:spPr>
          <a:xfrm>
            <a:off x="3727957" y="3832541"/>
            <a:ext cx="1447339" cy="7162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E65EF-DD25-7B9F-D94A-7807F1E9D641}"/>
              </a:ext>
            </a:extLst>
          </p:cNvPr>
          <p:cNvSpPr/>
          <p:nvPr/>
        </p:nvSpPr>
        <p:spPr>
          <a:xfrm>
            <a:off x="3998732" y="3855530"/>
            <a:ext cx="707662" cy="450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A*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86762A-AAEB-952B-49BB-FF7F85658BEB}"/>
              </a:ext>
            </a:extLst>
          </p:cNvPr>
          <p:cNvCxnSpPr>
            <a:cxnSpLocks/>
            <a:stCxn id="49" idx="2"/>
            <a:endCxn id="20" idx="1"/>
          </p:cNvCxnSpPr>
          <p:nvPr/>
        </p:nvCxnSpPr>
        <p:spPr>
          <a:xfrm>
            <a:off x="5175296" y="5253218"/>
            <a:ext cx="648471" cy="7206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29681FD-DB64-20BD-06D9-45D254A2DDF0}"/>
              </a:ext>
            </a:extLst>
          </p:cNvPr>
          <p:cNvCxnSpPr>
            <a:cxnSpLocks/>
            <a:stCxn id="20" idx="3"/>
            <a:endCxn id="50" idx="2"/>
          </p:cNvCxnSpPr>
          <p:nvPr/>
        </p:nvCxnSpPr>
        <p:spPr>
          <a:xfrm flipV="1">
            <a:off x="6531429" y="5253218"/>
            <a:ext cx="657724" cy="7206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BA6010-3B26-E5BF-8A17-A772A2C327DC}"/>
              </a:ext>
            </a:extLst>
          </p:cNvPr>
          <p:cNvCxnSpPr>
            <a:cxnSpLocks/>
            <a:stCxn id="50" idx="0"/>
            <a:endCxn id="25" idx="1"/>
          </p:cNvCxnSpPr>
          <p:nvPr/>
        </p:nvCxnSpPr>
        <p:spPr>
          <a:xfrm flipV="1">
            <a:off x="7189153" y="3421946"/>
            <a:ext cx="1008568" cy="11268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6BCD663D-EDF5-00F6-F31A-FAC13B94001D}"/>
              </a:ext>
            </a:extLst>
          </p:cNvPr>
          <p:cNvSpPr/>
          <p:nvPr/>
        </p:nvSpPr>
        <p:spPr>
          <a:xfrm>
            <a:off x="7189149" y="3855530"/>
            <a:ext cx="707662" cy="450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A**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2E4B144-3A46-C9F8-7A5E-39D50A9E8AE5}"/>
              </a:ext>
            </a:extLst>
          </p:cNvPr>
          <p:cNvSpPr/>
          <p:nvPr/>
        </p:nvSpPr>
        <p:spPr>
          <a:xfrm>
            <a:off x="4352563" y="2011629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 1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7DF22C6-AC36-96B8-72F2-B3308EE9381B}"/>
              </a:ext>
            </a:extLst>
          </p:cNvPr>
          <p:cNvSpPr/>
          <p:nvPr/>
        </p:nvSpPr>
        <p:spPr>
          <a:xfrm>
            <a:off x="6366420" y="2036949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 2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1C81E69-6B48-5627-CECE-E0358037CD9A}"/>
              </a:ext>
            </a:extLst>
          </p:cNvPr>
          <p:cNvSpPr/>
          <p:nvPr/>
        </p:nvSpPr>
        <p:spPr>
          <a:xfrm>
            <a:off x="5823767" y="1387285"/>
            <a:ext cx="707662" cy="450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2AA50274-6DC1-7E33-2324-421EC0C96A3F}"/>
              </a:ext>
            </a:extLst>
          </p:cNvPr>
          <p:cNvCxnSpPr>
            <a:cxnSpLocks/>
            <a:stCxn id="25" idx="1"/>
            <a:endCxn id="64" idx="2"/>
          </p:cNvCxnSpPr>
          <p:nvPr/>
        </p:nvCxnSpPr>
        <p:spPr>
          <a:xfrm flipH="1" flipV="1">
            <a:off x="7189153" y="2741371"/>
            <a:ext cx="1008568" cy="6805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38CE266E-F060-657E-3A21-A58238312BAA}"/>
              </a:ext>
            </a:extLst>
          </p:cNvPr>
          <p:cNvSpPr/>
          <p:nvPr/>
        </p:nvSpPr>
        <p:spPr>
          <a:xfrm>
            <a:off x="7385372" y="2888888"/>
            <a:ext cx="707662" cy="450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B**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68475BE-6734-178A-BE17-BEDD4C58953E}"/>
              </a:ext>
            </a:extLst>
          </p:cNvPr>
          <p:cNvCxnSpPr>
            <a:cxnSpLocks/>
            <a:stCxn id="64" idx="0"/>
            <a:endCxn id="65" idx="3"/>
          </p:cNvCxnSpPr>
          <p:nvPr/>
        </p:nvCxnSpPr>
        <p:spPr>
          <a:xfrm flipH="1" flipV="1">
            <a:off x="6531429" y="1612395"/>
            <a:ext cx="657724" cy="4245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3107A71-7D38-3568-B9FA-25D677AB1780}"/>
              </a:ext>
            </a:extLst>
          </p:cNvPr>
          <p:cNvCxnSpPr>
            <a:cxnSpLocks/>
            <a:stCxn id="65" idx="1"/>
            <a:endCxn id="63" idx="0"/>
          </p:cNvCxnSpPr>
          <p:nvPr/>
        </p:nvCxnSpPr>
        <p:spPr>
          <a:xfrm flipH="1">
            <a:off x="5175296" y="1612395"/>
            <a:ext cx="648471" cy="3992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4A2D43C-68AA-6A92-0165-17DA67D9B3FA}"/>
              </a:ext>
            </a:extLst>
          </p:cNvPr>
          <p:cNvCxnSpPr>
            <a:cxnSpLocks/>
            <a:stCxn id="63" idx="2"/>
            <a:endCxn id="66" idx="3"/>
          </p:cNvCxnSpPr>
          <p:nvPr/>
        </p:nvCxnSpPr>
        <p:spPr>
          <a:xfrm flipH="1">
            <a:off x="3727960" y="2716051"/>
            <a:ext cx="1447336" cy="70589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F5983B7-EA83-F7AC-B267-79FB1104E847}"/>
              </a:ext>
            </a:extLst>
          </p:cNvPr>
          <p:cNvSpPr/>
          <p:nvPr/>
        </p:nvSpPr>
        <p:spPr>
          <a:xfrm>
            <a:off x="4097796" y="2868140"/>
            <a:ext cx="707662" cy="450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B*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F738EC6-9010-10F6-A818-A979DB2D4D38}"/>
              </a:ext>
            </a:extLst>
          </p:cNvPr>
          <p:cNvSpPr/>
          <p:nvPr/>
        </p:nvSpPr>
        <p:spPr>
          <a:xfrm>
            <a:off x="5688430" y="5663443"/>
            <a:ext cx="1002302" cy="657922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80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F391C5-3091-1A5D-79C3-9881773041E9}"/>
              </a:ext>
            </a:extLst>
          </p:cNvPr>
          <p:cNvSpPr txBox="1"/>
          <p:nvPr/>
        </p:nvSpPr>
        <p:spPr>
          <a:xfrm>
            <a:off x="3852122" y="6321365"/>
            <a:ext cx="467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6960B5-4681-16B0-D0CC-65F6FA204957}"/>
              </a:ext>
            </a:extLst>
          </p:cNvPr>
          <p:cNvSpPr txBox="1"/>
          <p:nvPr/>
        </p:nvSpPr>
        <p:spPr>
          <a:xfrm>
            <a:off x="-303646" y="1409548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80C69F-3C01-3B3D-A5B4-083C313798AC}"/>
              </a:ext>
            </a:extLst>
          </p:cNvPr>
          <p:cNvSpPr/>
          <p:nvPr/>
        </p:nvSpPr>
        <p:spPr>
          <a:xfrm>
            <a:off x="0" y="5861839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Shared Row Occurrence is Rare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99.9% of Mitigations Target Single Row</a:t>
            </a:r>
          </a:p>
        </p:txBody>
      </p:sp>
    </p:spTree>
    <p:extLst>
      <p:ext uri="{BB962C8B-B14F-4D97-AF65-F5344CB8AC3E}">
        <p14:creationId xmlns:p14="http://schemas.microsoft.com/office/powerpoint/2010/main" val="343646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animBg="1"/>
      <p:bldP spid="21" grpId="0" animBg="1"/>
      <p:bldP spid="32" grpId="0" animBg="1"/>
      <p:bldP spid="65" grpId="0" animBg="1"/>
      <p:bldP spid="69" grpId="0" animBg="1"/>
      <p:bldP spid="68" grpId="0" animBg="1"/>
      <p:bldP spid="84" grpId="0" animBg="1"/>
      <p:bldP spid="85" grpId="0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BF81A-0F48-4190-2039-E9AF4AB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24041-A864-4A80-EBEB-B7BA47B18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CA" sz="3600" dirty="0"/>
              <a:t>DAPPER-H: </a:t>
            </a:r>
            <a:r>
              <a:rPr lang="en-CA" sz="3600" dirty="0">
                <a:solidFill>
                  <a:srgbClr val="008080"/>
                </a:solidFill>
              </a:rPr>
              <a:t>Mitigate Mapping-Capturing &amp; Refresh Attack</a:t>
            </a:r>
            <a:endParaRPr lang="en-US" sz="3600" dirty="0">
              <a:solidFill>
                <a:srgbClr val="0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EAEC3-310F-560E-20E7-8DBAE220A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7" name="Rounded Rectangle 7">
            <a:extLst>
              <a:ext uri="{FF2B5EF4-FFF2-40B4-BE49-F238E27FC236}">
                <a16:creationId xmlns:a16="http://schemas.microsoft.com/office/drawing/2014/main" id="{DCDCF198-19C3-1865-2402-DF3F4D1D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5" y="2018274"/>
            <a:ext cx="11935969" cy="86624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marL="0" indent="0" algn="ctr">
              <a:buNone/>
            </a:pPr>
            <a:r>
              <a:rPr lang="en-CA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1. Double-Hashing makes mapping extraction improbable </a:t>
            </a:r>
            <a:r>
              <a:rPr lang="en-CA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CA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CA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99.99% prevention within 32ms</a:t>
            </a:r>
            <a:endParaRPr lang="en-US" sz="2000" b="1" dirty="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anose="05000000000000000000" pitchFamily="2" charset="2"/>
            </a:endParaRPr>
          </a:p>
        </p:txBody>
      </p:sp>
      <p:sp>
        <p:nvSpPr>
          <p:cNvPr id="39" name="Rounded Rectangle 7">
            <a:extLst>
              <a:ext uri="{FF2B5EF4-FFF2-40B4-BE49-F238E27FC236}">
                <a16:creationId xmlns:a16="http://schemas.microsoft.com/office/drawing/2014/main" id="{B08E770D-EACB-56F7-00D7-CE511C6DCC85}"/>
              </a:ext>
            </a:extLst>
          </p:cNvPr>
          <p:cNvSpPr txBox="1">
            <a:spLocks/>
          </p:cNvSpPr>
          <p:nvPr/>
        </p:nvSpPr>
        <p:spPr>
          <a:xfrm>
            <a:off x="97535" y="3844412"/>
            <a:ext cx="11935969" cy="866243"/>
          </a:xfrm>
          <a:prstGeom prst="round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CA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2. Selective mitigation prevents refresh attacks </a:t>
            </a:r>
            <a:r>
              <a:rPr lang="en-CA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CA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CA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Most mitigations affect only a single row</a:t>
            </a:r>
            <a:endParaRPr lang="en-US" sz="2000" b="1" dirty="0">
              <a:solidFill>
                <a:srgbClr val="00808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2235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67F18-79FD-1AC2-B5AA-FC2DB2ECD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E4FBC-210E-14B7-F4F1-4564AF43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DAPPER-H: </a:t>
            </a:r>
            <a:r>
              <a:rPr lang="en-US" sz="3600" dirty="0">
                <a:solidFill>
                  <a:srgbClr val="008080"/>
                </a:solidFill>
              </a:rPr>
              <a:t>Row Group Counter Reset During Mitigation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46F25-74DD-6296-5496-D67F7EA2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F2A83-477B-930D-9F16-D3E3B474F9E0}"/>
              </a:ext>
            </a:extLst>
          </p:cNvPr>
          <p:cNvSpPr/>
          <p:nvPr/>
        </p:nvSpPr>
        <p:spPr>
          <a:xfrm>
            <a:off x="1569074" y="2802565"/>
            <a:ext cx="2158886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E18B0D6-6383-81BA-3B76-FF062A754366}"/>
              </a:ext>
            </a:extLst>
          </p:cNvPr>
          <p:cNvSpPr/>
          <p:nvPr/>
        </p:nvSpPr>
        <p:spPr>
          <a:xfrm>
            <a:off x="2486110" y="2802566"/>
            <a:ext cx="1241851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9E86CD-D05E-C035-C5BD-13A234FDD1BB}"/>
              </a:ext>
            </a:extLst>
          </p:cNvPr>
          <p:cNvSpPr/>
          <p:nvPr/>
        </p:nvSpPr>
        <p:spPr>
          <a:xfrm>
            <a:off x="1569075" y="3215263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AEEA77-CE2F-2A97-8326-AAE0C479EB21}"/>
              </a:ext>
            </a:extLst>
          </p:cNvPr>
          <p:cNvSpPr/>
          <p:nvPr/>
        </p:nvSpPr>
        <p:spPr>
          <a:xfrm>
            <a:off x="2486108" y="3215264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3AFDC4-ED86-5155-3B19-7B8838249D36}"/>
              </a:ext>
            </a:extLst>
          </p:cNvPr>
          <p:cNvSpPr/>
          <p:nvPr/>
        </p:nvSpPr>
        <p:spPr>
          <a:xfrm>
            <a:off x="1569074" y="3627962"/>
            <a:ext cx="2158887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49879F-08B2-0B78-1941-387550FBC503}"/>
              </a:ext>
            </a:extLst>
          </p:cNvPr>
          <p:cNvSpPr/>
          <p:nvPr/>
        </p:nvSpPr>
        <p:spPr>
          <a:xfrm>
            <a:off x="1569074" y="4041327"/>
            <a:ext cx="2158888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89F92E-F5F8-4EB2-FCC7-9AB1D67181A3}"/>
              </a:ext>
            </a:extLst>
          </p:cNvPr>
          <p:cNvSpPr/>
          <p:nvPr/>
        </p:nvSpPr>
        <p:spPr>
          <a:xfrm>
            <a:off x="2486111" y="4041328"/>
            <a:ext cx="1241852" cy="4133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9E8F9A-394F-E5D7-3A55-6336529F1487}"/>
              </a:ext>
            </a:extLst>
          </p:cNvPr>
          <p:cNvSpPr txBox="1"/>
          <p:nvPr/>
        </p:nvSpPr>
        <p:spPr>
          <a:xfrm>
            <a:off x="1515759" y="2035217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1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880BD16-3CD1-BFBB-F007-64055C704FA1}"/>
              </a:ext>
            </a:extLst>
          </p:cNvPr>
          <p:cNvSpPr/>
          <p:nvPr/>
        </p:nvSpPr>
        <p:spPr>
          <a:xfrm>
            <a:off x="2486106" y="3627962"/>
            <a:ext cx="1241853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38FB96-6E69-41DE-4445-33227751C614}"/>
              </a:ext>
            </a:extLst>
          </p:cNvPr>
          <p:cNvSpPr/>
          <p:nvPr/>
        </p:nvSpPr>
        <p:spPr>
          <a:xfrm>
            <a:off x="8197720" y="2802565"/>
            <a:ext cx="2158886" cy="41336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2DFF2D-7F57-4F95-A88C-3516F5E5B26F}"/>
              </a:ext>
            </a:extLst>
          </p:cNvPr>
          <p:cNvSpPr/>
          <p:nvPr/>
        </p:nvSpPr>
        <p:spPr>
          <a:xfrm>
            <a:off x="9114756" y="2802566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05EC0E-F473-D0BC-B78D-01830B48FBED}"/>
              </a:ext>
            </a:extLst>
          </p:cNvPr>
          <p:cNvSpPr/>
          <p:nvPr/>
        </p:nvSpPr>
        <p:spPr>
          <a:xfrm>
            <a:off x="8197721" y="3215263"/>
            <a:ext cx="2158886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FB1F26F-5423-4DB3-F3E2-18E76F576930}"/>
              </a:ext>
            </a:extLst>
          </p:cNvPr>
          <p:cNvSpPr/>
          <p:nvPr/>
        </p:nvSpPr>
        <p:spPr>
          <a:xfrm>
            <a:off x="9114754" y="3215264"/>
            <a:ext cx="1241852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A47791-FF9D-7FDE-30A7-2986B04A01EE}"/>
              </a:ext>
            </a:extLst>
          </p:cNvPr>
          <p:cNvSpPr/>
          <p:nvPr/>
        </p:nvSpPr>
        <p:spPr>
          <a:xfrm>
            <a:off x="8197720" y="3627962"/>
            <a:ext cx="2158887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AFA513A-C1CA-CB52-624A-6F1F0512A270}"/>
              </a:ext>
            </a:extLst>
          </p:cNvPr>
          <p:cNvSpPr/>
          <p:nvPr/>
        </p:nvSpPr>
        <p:spPr>
          <a:xfrm>
            <a:off x="8197720" y="4041327"/>
            <a:ext cx="2158888" cy="41336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41D5AB4-41D9-3BA4-176C-59D00F60A6B0}"/>
              </a:ext>
            </a:extLst>
          </p:cNvPr>
          <p:cNvSpPr/>
          <p:nvPr/>
        </p:nvSpPr>
        <p:spPr>
          <a:xfrm>
            <a:off x="9114757" y="4041328"/>
            <a:ext cx="1241852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62D01F7-9ADE-FE06-B546-98EBF2AD0D40}"/>
              </a:ext>
            </a:extLst>
          </p:cNvPr>
          <p:cNvSpPr txBox="1"/>
          <p:nvPr/>
        </p:nvSpPr>
        <p:spPr>
          <a:xfrm>
            <a:off x="8144405" y="2035217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(RGC) Table 2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AFDEF6-06AE-5741-79EA-69C98A69F2D3}"/>
              </a:ext>
            </a:extLst>
          </p:cNvPr>
          <p:cNvSpPr/>
          <p:nvPr/>
        </p:nvSpPr>
        <p:spPr>
          <a:xfrm>
            <a:off x="9114752" y="3627962"/>
            <a:ext cx="1241853" cy="41336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9626F5D-9EA2-C5BA-769D-DAE212571100}"/>
              </a:ext>
            </a:extLst>
          </p:cNvPr>
          <p:cNvSpPr/>
          <p:nvPr/>
        </p:nvSpPr>
        <p:spPr>
          <a:xfrm>
            <a:off x="4352563" y="4548796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 1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32273-2DD1-07AE-885E-BFE0F2931D5A}"/>
              </a:ext>
            </a:extLst>
          </p:cNvPr>
          <p:cNvSpPr/>
          <p:nvPr/>
        </p:nvSpPr>
        <p:spPr>
          <a:xfrm>
            <a:off x="6366420" y="4548796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 2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3B5AE7B-C780-489F-609B-05E5769D89A9}"/>
              </a:ext>
            </a:extLst>
          </p:cNvPr>
          <p:cNvSpPr/>
          <p:nvPr/>
        </p:nvSpPr>
        <p:spPr>
          <a:xfrm>
            <a:off x="2486108" y="3215264"/>
            <a:ext cx="1241852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1CFF862-4278-EE9D-1E73-4B2592945AFA}"/>
              </a:ext>
            </a:extLst>
          </p:cNvPr>
          <p:cNvSpPr/>
          <p:nvPr/>
        </p:nvSpPr>
        <p:spPr>
          <a:xfrm>
            <a:off x="9114756" y="2802566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7390DE-82A0-EDB0-79CF-524C5E50DC02}"/>
              </a:ext>
            </a:extLst>
          </p:cNvPr>
          <p:cNvSpPr/>
          <p:nvPr/>
        </p:nvSpPr>
        <p:spPr>
          <a:xfrm>
            <a:off x="9114756" y="2801898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249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DC050F1-3E3B-DFE5-BD0B-AE7B62297816}"/>
              </a:ext>
            </a:extLst>
          </p:cNvPr>
          <p:cNvSpPr/>
          <p:nvPr/>
        </p:nvSpPr>
        <p:spPr>
          <a:xfrm>
            <a:off x="2486108" y="2801230"/>
            <a:ext cx="1241852" cy="4133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EB4976-047D-36D9-BA7F-1760B8F51EB0}"/>
              </a:ext>
            </a:extLst>
          </p:cNvPr>
          <p:cNvSpPr/>
          <p:nvPr/>
        </p:nvSpPr>
        <p:spPr>
          <a:xfrm>
            <a:off x="9114756" y="2801230"/>
            <a:ext cx="1241851" cy="4133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D639B-BEF5-F54F-8D3B-38A8768D0340}"/>
              </a:ext>
            </a:extLst>
          </p:cNvPr>
          <p:cNvSpPr/>
          <p:nvPr/>
        </p:nvSpPr>
        <p:spPr>
          <a:xfrm>
            <a:off x="2486104" y="3628295"/>
            <a:ext cx="1241853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43ABF3-C269-CCE9-EECF-EDC15C17DDFB}"/>
              </a:ext>
            </a:extLst>
          </p:cNvPr>
          <p:cNvSpPr/>
          <p:nvPr/>
        </p:nvSpPr>
        <p:spPr>
          <a:xfrm>
            <a:off x="9114753" y="3218660"/>
            <a:ext cx="1241852" cy="4133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42CD04-1E58-974C-EA0C-29433C9274EB}"/>
              </a:ext>
            </a:extLst>
          </p:cNvPr>
          <p:cNvSpPr txBox="1"/>
          <p:nvPr/>
        </p:nvSpPr>
        <p:spPr>
          <a:xfrm>
            <a:off x="1548218" y="842991"/>
            <a:ext cx="909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Challenge: </a:t>
            </a:r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Cannot Reset Counters to Zero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C56415-2D14-2CCB-A4CA-95A4FE2BC9A0}"/>
              </a:ext>
            </a:extLst>
          </p:cNvPr>
          <p:cNvSpPr/>
          <p:nvPr/>
        </p:nvSpPr>
        <p:spPr>
          <a:xfrm>
            <a:off x="5823767" y="5748755"/>
            <a:ext cx="707662" cy="450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8650A7F-1E94-DC5D-7716-3ACBF06ACD34}"/>
              </a:ext>
            </a:extLst>
          </p:cNvPr>
          <p:cNvCxnSpPr>
            <a:cxnSpLocks/>
            <a:stCxn id="17" idx="6"/>
            <a:endCxn id="49" idx="0"/>
          </p:cNvCxnSpPr>
          <p:nvPr/>
        </p:nvCxnSpPr>
        <p:spPr>
          <a:xfrm>
            <a:off x="3727957" y="3832541"/>
            <a:ext cx="1447339" cy="71625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9A7DF9DC-A24E-BC51-E8C5-19CD5EC72A0C}"/>
              </a:ext>
            </a:extLst>
          </p:cNvPr>
          <p:cNvSpPr/>
          <p:nvPr/>
        </p:nvSpPr>
        <p:spPr>
          <a:xfrm>
            <a:off x="3998732" y="3855530"/>
            <a:ext cx="707662" cy="450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C*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3A074F-B023-B64A-0EF0-7D92DFFD10B5}"/>
              </a:ext>
            </a:extLst>
          </p:cNvPr>
          <p:cNvCxnSpPr>
            <a:cxnSpLocks/>
            <a:stCxn id="49" idx="2"/>
            <a:endCxn id="20" idx="1"/>
          </p:cNvCxnSpPr>
          <p:nvPr/>
        </p:nvCxnSpPr>
        <p:spPr>
          <a:xfrm>
            <a:off x="5175296" y="5253218"/>
            <a:ext cx="648471" cy="7206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DD7CA3-3D69-6ABA-4864-405DA158E3EB}"/>
              </a:ext>
            </a:extLst>
          </p:cNvPr>
          <p:cNvCxnSpPr>
            <a:cxnSpLocks/>
            <a:stCxn id="20" idx="3"/>
            <a:endCxn id="50" idx="2"/>
          </p:cNvCxnSpPr>
          <p:nvPr/>
        </p:nvCxnSpPr>
        <p:spPr>
          <a:xfrm flipV="1">
            <a:off x="6531429" y="5253218"/>
            <a:ext cx="657724" cy="72064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0104057-09EB-68F3-DFB0-F157346756CA}"/>
              </a:ext>
            </a:extLst>
          </p:cNvPr>
          <p:cNvCxnSpPr>
            <a:cxnSpLocks/>
            <a:stCxn id="50" idx="0"/>
            <a:endCxn id="27" idx="1"/>
          </p:cNvCxnSpPr>
          <p:nvPr/>
        </p:nvCxnSpPr>
        <p:spPr>
          <a:xfrm flipV="1">
            <a:off x="7189153" y="3834645"/>
            <a:ext cx="1008567" cy="71415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4399AF6-D91F-E259-F807-EAF5D374187E}"/>
              </a:ext>
            </a:extLst>
          </p:cNvPr>
          <p:cNvSpPr/>
          <p:nvPr/>
        </p:nvSpPr>
        <p:spPr>
          <a:xfrm>
            <a:off x="7248327" y="3985059"/>
            <a:ext cx="707662" cy="4502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C**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F9AE11-B8B7-295F-845A-5BE8865EF46D}"/>
              </a:ext>
            </a:extLst>
          </p:cNvPr>
          <p:cNvSpPr/>
          <p:nvPr/>
        </p:nvSpPr>
        <p:spPr>
          <a:xfrm>
            <a:off x="4352563" y="2011629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 1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BD9495-9D26-79D5-4908-C25B2F2BF12C}"/>
              </a:ext>
            </a:extLst>
          </p:cNvPr>
          <p:cNvSpPr/>
          <p:nvPr/>
        </p:nvSpPr>
        <p:spPr>
          <a:xfrm>
            <a:off x="6366420" y="2036949"/>
            <a:ext cx="1645466" cy="7044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Decryption 2</a:t>
            </a:r>
            <a:b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(LLBC)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43073D-3312-8F80-8D24-001889E56F9C}"/>
              </a:ext>
            </a:extLst>
          </p:cNvPr>
          <p:cNvSpPr/>
          <p:nvPr/>
        </p:nvSpPr>
        <p:spPr>
          <a:xfrm>
            <a:off x="5823767" y="1387285"/>
            <a:ext cx="707662" cy="4502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2E951A-9F06-7B04-1C99-F0B1E79B1A10}"/>
              </a:ext>
            </a:extLst>
          </p:cNvPr>
          <p:cNvCxnSpPr>
            <a:cxnSpLocks/>
            <a:stCxn id="25" idx="1"/>
            <a:endCxn id="64" idx="2"/>
          </p:cNvCxnSpPr>
          <p:nvPr/>
        </p:nvCxnSpPr>
        <p:spPr>
          <a:xfrm flipH="1" flipV="1">
            <a:off x="7189153" y="2741371"/>
            <a:ext cx="1008568" cy="68057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7F514478-7C41-E490-F378-8C8D884B15C7}"/>
              </a:ext>
            </a:extLst>
          </p:cNvPr>
          <p:cNvSpPr/>
          <p:nvPr/>
        </p:nvSpPr>
        <p:spPr>
          <a:xfrm>
            <a:off x="7385372" y="2888888"/>
            <a:ext cx="707662" cy="4502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D**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1575ECE-A252-C8C5-33C7-A8A0E4414300}"/>
              </a:ext>
            </a:extLst>
          </p:cNvPr>
          <p:cNvCxnSpPr>
            <a:cxnSpLocks/>
            <a:stCxn id="64" idx="0"/>
            <a:endCxn id="65" idx="3"/>
          </p:cNvCxnSpPr>
          <p:nvPr/>
        </p:nvCxnSpPr>
        <p:spPr>
          <a:xfrm flipH="1" flipV="1">
            <a:off x="6531429" y="1612395"/>
            <a:ext cx="657724" cy="42455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04D8317-C171-F33E-791C-CDE2A0A0C991}"/>
              </a:ext>
            </a:extLst>
          </p:cNvPr>
          <p:cNvCxnSpPr>
            <a:cxnSpLocks/>
            <a:stCxn id="65" idx="1"/>
            <a:endCxn id="63" idx="0"/>
          </p:cNvCxnSpPr>
          <p:nvPr/>
        </p:nvCxnSpPr>
        <p:spPr>
          <a:xfrm flipH="1">
            <a:off x="5175296" y="1612395"/>
            <a:ext cx="648471" cy="3992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DBE123-F9C3-51F2-3A6A-1CD1EA80A4E2}"/>
              </a:ext>
            </a:extLst>
          </p:cNvPr>
          <p:cNvCxnSpPr>
            <a:cxnSpLocks/>
            <a:stCxn id="63" idx="2"/>
            <a:endCxn id="34" idx="3"/>
          </p:cNvCxnSpPr>
          <p:nvPr/>
        </p:nvCxnSpPr>
        <p:spPr>
          <a:xfrm flipH="1">
            <a:off x="3727960" y="2716051"/>
            <a:ext cx="1447336" cy="2918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72F6515D-0F48-070A-662C-4FB455B61632}"/>
              </a:ext>
            </a:extLst>
          </p:cNvPr>
          <p:cNvSpPr/>
          <p:nvPr/>
        </p:nvSpPr>
        <p:spPr>
          <a:xfrm>
            <a:off x="4059030" y="2741110"/>
            <a:ext cx="707662" cy="450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AF33E0-F9EE-FEAA-0110-6E7A5D1E0505}"/>
              </a:ext>
            </a:extLst>
          </p:cNvPr>
          <p:cNvSpPr txBox="1"/>
          <p:nvPr/>
        </p:nvSpPr>
        <p:spPr>
          <a:xfrm>
            <a:off x="-303646" y="1409548"/>
            <a:ext cx="34875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Mitigation Threshold: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250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A0CA77-F514-44B2-0065-E5EADE3F1B09}"/>
              </a:ext>
            </a:extLst>
          </p:cNvPr>
          <p:cNvSpPr/>
          <p:nvPr/>
        </p:nvSpPr>
        <p:spPr>
          <a:xfrm>
            <a:off x="1569073" y="4548796"/>
            <a:ext cx="2158883" cy="704422"/>
          </a:xfrm>
          <a:prstGeom prst="rect">
            <a:avLst/>
          </a:prstGeom>
          <a:solidFill>
            <a:srgbClr val="FDF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Reset Counter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C371C68-1E3A-BDB6-CA05-D0435169FBBC}"/>
              </a:ext>
            </a:extLst>
          </p:cNvPr>
          <p:cNvSpPr/>
          <p:nvPr/>
        </p:nvSpPr>
        <p:spPr>
          <a:xfrm>
            <a:off x="8221761" y="4548796"/>
            <a:ext cx="2158883" cy="704422"/>
          </a:xfrm>
          <a:prstGeom prst="rect">
            <a:avLst/>
          </a:prstGeom>
          <a:solidFill>
            <a:srgbClr val="FDF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Reset Counter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6DE3EF1-0578-1E54-0B7A-9B5B980804ED}"/>
              </a:ext>
            </a:extLst>
          </p:cNvPr>
          <p:cNvSpPr/>
          <p:nvPr/>
        </p:nvSpPr>
        <p:spPr>
          <a:xfrm>
            <a:off x="8221761" y="4550132"/>
            <a:ext cx="2158883" cy="704422"/>
          </a:xfrm>
          <a:prstGeom prst="rect">
            <a:avLst/>
          </a:prstGeom>
          <a:solidFill>
            <a:srgbClr val="FDF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F28DD-D188-6F18-0B99-65768E5ECD61}"/>
              </a:ext>
            </a:extLst>
          </p:cNvPr>
          <p:cNvSpPr/>
          <p:nvPr/>
        </p:nvSpPr>
        <p:spPr>
          <a:xfrm>
            <a:off x="1569073" y="4545257"/>
            <a:ext cx="2158883" cy="704422"/>
          </a:xfrm>
          <a:prstGeom prst="rect">
            <a:avLst/>
          </a:prstGeom>
          <a:solidFill>
            <a:srgbClr val="FDF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 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</a:t>
            </a:r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5</a:t>
            </a:r>
            <a:endParaRPr lang="en-US" sz="20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A57D895-AA07-77C4-15CB-4B34A8265930}"/>
              </a:ext>
            </a:extLst>
          </p:cNvPr>
          <p:cNvSpPr/>
          <p:nvPr/>
        </p:nvSpPr>
        <p:spPr>
          <a:xfrm>
            <a:off x="2486104" y="3625092"/>
            <a:ext cx="1241853" cy="4133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FC8ECF-4F50-CBC0-DA9C-702F7B17D26B}"/>
              </a:ext>
            </a:extLst>
          </p:cNvPr>
          <p:cNvSpPr/>
          <p:nvPr/>
        </p:nvSpPr>
        <p:spPr>
          <a:xfrm>
            <a:off x="2486104" y="3627293"/>
            <a:ext cx="1241853" cy="410496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0BF46DA-F55A-17CB-A453-2D3BA7EA69B2}"/>
              </a:ext>
            </a:extLst>
          </p:cNvPr>
          <p:cNvSpPr/>
          <p:nvPr/>
        </p:nvSpPr>
        <p:spPr>
          <a:xfrm>
            <a:off x="9102486" y="3213008"/>
            <a:ext cx="1241853" cy="410496"/>
          </a:xfrm>
          <a:prstGeom prst="ellipse">
            <a:avLst/>
          </a:prstGeom>
          <a:noFill/>
          <a:ln w="57150">
            <a:solidFill>
              <a:srgbClr val="008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DCA3136-3F34-0BB8-26F8-0D1B485D5BF9}"/>
              </a:ext>
            </a:extLst>
          </p:cNvPr>
          <p:cNvSpPr/>
          <p:nvPr/>
        </p:nvSpPr>
        <p:spPr>
          <a:xfrm>
            <a:off x="9102486" y="3619110"/>
            <a:ext cx="1241853" cy="4104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73F8384-640F-280C-C619-1BF4ACA16361}"/>
              </a:ext>
            </a:extLst>
          </p:cNvPr>
          <p:cNvSpPr/>
          <p:nvPr/>
        </p:nvSpPr>
        <p:spPr>
          <a:xfrm>
            <a:off x="2486104" y="2801230"/>
            <a:ext cx="1241853" cy="410496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837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16" grpId="0" animBg="1"/>
      <p:bldP spid="20" grpId="0" animBg="1"/>
      <p:bldP spid="20" grpId="1" animBg="1"/>
      <p:bldP spid="21" grpId="0" animBg="1"/>
      <p:bldP spid="21" grpId="1" animBg="1"/>
      <p:bldP spid="32" grpId="0" animBg="1"/>
      <p:bldP spid="32" grpId="1" animBg="1"/>
      <p:bldP spid="63" grpId="0" animBg="1"/>
      <p:bldP spid="63" grpId="1" animBg="1"/>
      <p:bldP spid="64" grpId="0" animBg="1"/>
      <p:bldP spid="64" grpId="1" animBg="1"/>
      <p:bldP spid="65" grpId="0" animBg="1"/>
      <p:bldP spid="65" grpId="1" animBg="1"/>
      <p:bldP spid="69" grpId="0" animBg="1"/>
      <p:bldP spid="69" grpId="1" animBg="1"/>
      <p:bldP spid="68" grpId="0" animBg="1"/>
      <p:bldP spid="68" grpId="1" animBg="1"/>
      <p:bldP spid="38" grpId="0" animBg="1"/>
      <p:bldP spid="39" grpId="0" animBg="1"/>
      <p:bldP spid="41" grpId="0" animBg="1"/>
      <p:bldP spid="42" grpId="0" animBg="1"/>
      <p:bldP spid="45" grpId="0" animBg="1"/>
      <p:bldP spid="17" grpId="0" animBg="1"/>
      <p:bldP spid="19" grpId="0" animBg="1"/>
      <p:bldP spid="47" grpId="0" animBg="1"/>
      <p:bldP spid="47" grpId="1" animBg="1"/>
      <p:bldP spid="55" grpId="0" animBg="1"/>
      <p:bldP spid="5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83108-231D-4840-6AD7-58049A171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7A36-EBAB-C177-94EC-8FC0E265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DAPPER-H: </a:t>
            </a:r>
            <a:r>
              <a:rPr lang="en-US" sz="3600" dirty="0">
                <a:solidFill>
                  <a:srgbClr val="008080"/>
                </a:solidFill>
              </a:rPr>
              <a:t>Prevent Streaming Attacks With Bit-Vector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02510-FE1B-8E4A-230A-BB1A899B8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6DFAB-B7BC-C7DC-D0FC-00E7DCE23DB1}"/>
              </a:ext>
            </a:extLst>
          </p:cNvPr>
          <p:cNvSpPr txBox="1"/>
          <p:nvPr/>
        </p:nvSpPr>
        <p:spPr>
          <a:xfrm>
            <a:off x="882650" y="1003503"/>
            <a:ext cx="1042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Key Idea: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Avoid Counter Overestimation by Filtering Activations from Different Banks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5FCF846D-B673-B9E3-ACE0-7FC5A673EF39}"/>
              </a:ext>
            </a:extLst>
          </p:cNvPr>
          <p:cNvSpPr/>
          <p:nvPr/>
        </p:nvSpPr>
        <p:spPr>
          <a:xfrm>
            <a:off x="3265183" y="2098201"/>
            <a:ext cx="1926803" cy="368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64A9C249-430D-4F6A-2889-2CAF02654F1F}"/>
              </a:ext>
            </a:extLst>
          </p:cNvPr>
          <p:cNvSpPr/>
          <p:nvPr/>
        </p:nvSpPr>
        <p:spPr>
          <a:xfrm>
            <a:off x="3265184" y="2466533"/>
            <a:ext cx="1926803" cy="368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A49252-F40C-6DCF-1771-40F2DA532A0E}"/>
              </a:ext>
            </a:extLst>
          </p:cNvPr>
          <p:cNvSpPr/>
          <p:nvPr/>
        </p:nvSpPr>
        <p:spPr>
          <a:xfrm>
            <a:off x="3265183" y="2834866"/>
            <a:ext cx="1926805" cy="36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7EBF786-DE05-8530-6DBA-2A52B441B6AA}"/>
              </a:ext>
            </a:extLst>
          </p:cNvPr>
          <p:cNvSpPr/>
          <p:nvPr/>
        </p:nvSpPr>
        <p:spPr>
          <a:xfrm>
            <a:off x="3265183" y="3203794"/>
            <a:ext cx="1926805" cy="3689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10769AE-D1C5-B913-CF9B-26875B850F74}"/>
              </a:ext>
            </a:extLst>
          </p:cNvPr>
          <p:cNvSpPr/>
          <p:nvPr/>
        </p:nvSpPr>
        <p:spPr>
          <a:xfrm>
            <a:off x="4083638" y="3203795"/>
            <a:ext cx="1108351" cy="36892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7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B479972-20D6-22BE-0102-A1CFDB561C13}"/>
              </a:ext>
            </a:extLst>
          </p:cNvPr>
          <p:cNvSpPr/>
          <p:nvPr/>
        </p:nvSpPr>
        <p:spPr>
          <a:xfrm>
            <a:off x="4083634" y="2466534"/>
            <a:ext cx="1108351" cy="368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EEE7061-7368-A9C7-C090-07FC6FA302DD}"/>
              </a:ext>
            </a:extLst>
          </p:cNvPr>
          <p:cNvSpPr/>
          <p:nvPr/>
        </p:nvSpPr>
        <p:spPr>
          <a:xfrm>
            <a:off x="4083634" y="2097009"/>
            <a:ext cx="1108351" cy="3689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769E5A0B-63BB-D441-7F09-CD564673B553}"/>
              </a:ext>
            </a:extLst>
          </p:cNvPr>
          <p:cNvSpPr/>
          <p:nvPr/>
        </p:nvSpPr>
        <p:spPr>
          <a:xfrm>
            <a:off x="4083632" y="2835163"/>
            <a:ext cx="1108352" cy="36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7C2EBC3-B42A-9E27-A522-624F2FDE8A51}"/>
              </a:ext>
            </a:extLst>
          </p:cNvPr>
          <p:cNvSpPr txBox="1"/>
          <p:nvPr/>
        </p:nvSpPr>
        <p:spPr>
          <a:xfrm>
            <a:off x="3116456" y="1423049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Table 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F998502B-FD56-7072-5376-842D2599201C}"/>
              </a:ext>
            </a:extLst>
          </p:cNvPr>
          <p:cNvSpPr/>
          <p:nvPr/>
        </p:nvSpPr>
        <p:spPr>
          <a:xfrm>
            <a:off x="1178218" y="2097942"/>
            <a:ext cx="1505258" cy="368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0   1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195FEA86-9197-2D08-A33B-ECE9DC7F723B}"/>
              </a:ext>
            </a:extLst>
          </p:cNvPr>
          <p:cNvSpPr/>
          <p:nvPr/>
        </p:nvSpPr>
        <p:spPr>
          <a:xfrm>
            <a:off x="1178219" y="2466339"/>
            <a:ext cx="1505258" cy="368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1   0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BC7173DD-E19B-56B2-D4CF-E83AF068A24E}"/>
              </a:ext>
            </a:extLst>
          </p:cNvPr>
          <p:cNvSpPr/>
          <p:nvPr/>
        </p:nvSpPr>
        <p:spPr>
          <a:xfrm>
            <a:off x="1178218" y="2834737"/>
            <a:ext cx="1505258" cy="368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1   1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50322AC-8030-0391-4214-B37E9170AAAF}"/>
              </a:ext>
            </a:extLst>
          </p:cNvPr>
          <p:cNvSpPr/>
          <p:nvPr/>
        </p:nvSpPr>
        <p:spPr>
          <a:xfrm>
            <a:off x="1178218" y="3203729"/>
            <a:ext cx="1505259" cy="368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1   0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F84360D-8746-48AE-7353-6F4E05C3F26D}"/>
              </a:ext>
            </a:extLst>
          </p:cNvPr>
          <p:cNvSpPr txBox="1"/>
          <p:nvPr/>
        </p:nvSpPr>
        <p:spPr>
          <a:xfrm>
            <a:off x="3600790" y="6342641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0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C1E25E-A7E1-2BB2-750B-BD2EB819C096}"/>
              </a:ext>
            </a:extLst>
          </p:cNvPr>
          <p:cNvSpPr txBox="1"/>
          <p:nvPr/>
        </p:nvSpPr>
        <p:spPr>
          <a:xfrm>
            <a:off x="7283822" y="6367116"/>
            <a:ext cx="11602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Bank 1</a:t>
            </a:r>
          </a:p>
        </p:txBody>
      </p: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7D373E8D-A586-432B-43FC-526FC6CAC7C9}"/>
              </a:ext>
            </a:extLst>
          </p:cNvPr>
          <p:cNvGrpSpPr/>
          <p:nvPr/>
        </p:nvGrpSpPr>
        <p:grpSpPr>
          <a:xfrm>
            <a:off x="3266688" y="4342408"/>
            <a:ext cx="1828409" cy="2019308"/>
            <a:chOff x="804938" y="3892263"/>
            <a:chExt cx="1508336" cy="1665817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855093E-7870-F68D-E842-6AF88C1BAB74}"/>
                </a:ext>
              </a:extLst>
            </p:cNvPr>
            <p:cNvGrpSpPr/>
            <p:nvPr/>
          </p:nvGrpSpPr>
          <p:grpSpPr>
            <a:xfrm>
              <a:off x="804938" y="3892263"/>
              <a:ext cx="754168" cy="1665817"/>
              <a:chOff x="548459" y="4048381"/>
              <a:chExt cx="1285667" cy="166581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1A11002-8DCD-B59B-E802-9B50C0A9939D}"/>
                  </a:ext>
                </a:extLst>
              </p:cNvPr>
              <p:cNvSpPr/>
              <p:nvPr/>
            </p:nvSpPr>
            <p:spPr>
              <a:xfrm>
                <a:off x="548459" y="4048381"/>
                <a:ext cx="1285667" cy="2104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929CE7AB-1890-C92C-8DCD-27B69D50456D}"/>
                  </a:ext>
                </a:extLst>
              </p:cNvPr>
              <p:cNvSpPr/>
              <p:nvPr/>
            </p:nvSpPr>
            <p:spPr>
              <a:xfrm>
                <a:off x="548459" y="4258490"/>
                <a:ext cx="1285667" cy="210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9F3EC0D-9455-205E-E576-0BDEA5D64089}"/>
                  </a:ext>
                </a:extLst>
              </p:cNvPr>
              <p:cNvSpPr/>
              <p:nvPr/>
            </p:nvSpPr>
            <p:spPr>
              <a:xfrm>
                <a:off x="548459" y="4468599"/>
                <a:ext cx="1285667" cy="2104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A5FC22E9-5EAE-12D2-9787-58FE7E557439}"/>
                  </a:ext>
                </a:extLst>
              </p:cNvPr>
              <p:cNvSpPr/>
              <p:nvPr/>
            </p:nvSpPr>
            <p:spPr>
              <a:xfrm>
                <a:off x="548459" y="4679048"/>
                <a:ext cx="1285667" cy="2104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AF1F7BE-1226-3221-68FA-8F7D40FC420D}"/>
                  </a:ext>
                </a:extLst>
              </p:cNvPr>
              <p:cNvSpPr/>
              <p:nvPr/>
            </p:nvSpPr>
            <p:spPr>
              <a:xfrm>
                <a:off x="548459" y="4888817"/>
                <a:ext cx="1285667" cy="2104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CA436CB-A4A4-5FB8-380B-043D2C9E36F5}"/>
                  </a:ext>
                </a:extLst>
              </p:cNvPr>
              <p:cNvSpPr/>
              <p:nvPr/>
            </p:nvSpPr>
            <p:spPr>
              <a:xfrm>
                <a:off x="548459" y="5083531"/>
                <a:ext cx="1285667" cy="2104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0499DF0E-60A6-A18B-1B22-DAEA14C991CB}"/>
                  </a:ext>
                </a:extLst>
              </p:cNvPr>
              <p:cNvSpPr/>
              <p:nvPr/>
            </p:nvSpPr>
            <p:spPr>
              <a:xfrm>
                <a:off x="548459" y="5293640"/>
                <a:ext cx="1285667" cy="210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AD7AD686-3FF4-4CD8-07BD-541CEC7FF676}"/>
                  </a:ext>
                </a:extLst>
              </p:cNvPr>
              <p:cNvSpPr/>
              <p:nvPr/>
            </p:nvSpPr>
            <p:spPr>
              <a:xfrm>
                <a:off x="548459" y="5503749"/>
                <a:ext cx="1285667" cy="2104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0525DEFA-EC22-1A00-C09B-78FAE1595F4B}"/>
                </a:ext>
              </a:extLst>
            </p:cNvPr>
            <p:cNvSpPr/>
            <p:nvPr/>
          </p:nvSpPr>
          <p:spPr>
            <a:xfrm>
              <a:off x="1559106" y="3892263"/>
              <a:ext cx="754168" cy="2104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15D39403-F6DA-0385-5584-2FA3B4294673}"/>
                </a:ext>
              </a:extLst>
            </p:cNvPr>
            <p:cNvSpPr/>
            <p:nvPr/>
          </p:nvSpPr>
          <p:spPr>
            <a:xfrm>
              <a:off x="1559106" y="4102372"/>
              <a:ext cx="754168" cy="210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63EB49ED-AA35-3E9E-986C-C3430D66A189}"/>
                </a:ext>
              </a:extLst>
            </p:cNvPr>
            <p:cNvSpPr/>
            <p:nvPr/>
          </p:nvSpPr>
          <p:spPr>
            <a:xfrm>
              <a:off x="1559106" y="4312481"/>
              <a:ext cx="754168" cy="2104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3C78E203-E45F-61FF-E705-D07AA63F5C65}"/>
                </a:ext>
              </a:extLst>
            </p:cNvPr>
            <p:cNvSpPr/>
            <p:nvPr/>
          </p:nvSpPr>
          <p:spPr>
            <a:xfrm>
              <a:off x="1559106" y="4522930"/>
              <a:ext cx="754168" cy="210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B21B5F09-2BB4-6D83-79D5-454B98EA871E}"/>
                </a:ext>
              </a:extLst>
            </p:cNvPr>
            <p:cNvSpPr/>
            <p:nvPr/>
          </p:nvSpPr>
          <p:spPr>
            <a:xfrm>
              <a:off x="1559106" y="4732699"/>
              <a:ext cx="754168" cy="2104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ABECDDD-E9B8-59B4-FD6A-320A1066E256}"/>
                </a:ext>
              </a:extLst>
            </p:cNvPr>
            <p:cNvSpPr/>
            <p:nvPr/>
          </p:nvSpPr>
          <p:spPr>
            <a:xfrm>
              <a:off x="1559106" y="4927413"/>
              <a:ext cx="754168" cy="2104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BF447AAE-4F41-837B-890A-A62A5DFAB185}"/>
                </a:ext>
              </a:extLst>
            </p:cNvPr>
            <p:cNvSpPr/>
            <p:nvPr/>
          </p:nvSpPr>
          <p:spPr>
            <a:xfrm>
              <a:off x="1559106" y="5137522"/>
              <a:ext cx="754168" cy="210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23710EB7-5AA5-045F-D5F9-7AF8CB37011C}"/>
                </a:ext>
              </a:extLst>
            </p:cNvPr>
            <p:cNvSpPr/>
            <p:nvPr/>
          </p:nvSpPr>
          <p:spPr>
            <a:xfrm>
              <a:off x="1559106" y="5347631"/>
              <a:ext cx="754168" cy="2104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49037C4-1999-8F6B-EEF4-D2CDAEE40229}"/>
              </a:ext>
            </a:extLst>
          </p:cNvPr>
          <p:cNvGrpSpPr/>
          <p:nvPr/>
        </p:nvGrpSpPr>
        <p:grpSpPr>
          <a:xfrm flipH="1" flipV="1">
            <a:off x="6952150" y="4342408"/>
            <a:ext cx="1823550" cy="2013942"/>
            <a:chOff x="804938" y="3892263"/>
            <a:chExt cx="1508336" cy="1665817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24E09B78-B5F3-F822-5C94-A1AE29526EB9}"/>
                </a:ext>
              </a:extLst>
            </p:cNvPr>
            <p:cNvGrpSpPr/>
            <p:nvPr/>
          </p:nvGrpSpPr>
          <p:grpSpPr>
            <a:xfrm>
              <a:off x="804938" y="3892263"/>
              <a:ext cx="754168" cy="1665817"/>
              <a:chOff x="548459" y="4048381"/>
              <a:chExt cx="1285667" cy="1665817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A5F5C806-AD76-C4AC-8531-50253F5AA0A5}"/>
                  </a:ext>
                </a:extLst>
              </p:cNvPr>
              <p:cNvSpPr/>
              <p:nvPr/>
            </p:nvSpPr>
            <p:spPr>
              <a:xfrm>
                <a:off x="548459" y="4048381"/>
                <a:ext cx="1285667" cy="2104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E0427EF8-197C-DE79-4D6E-3DBBDF82C25D}"/>
                  </a:ext>
                </a:extLst>
              </p:cNvPr>
              <p:cNvSpPr/>
              <p:nvPr/>
            </p:nvSpPr>
            <p:spPr>
              <a:xfrm>
                <a:off x="548459" y="4258490"/>
                <a:ext cx="1285667" cy="210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D5A93F21-D828-BAD2-5261-327A584300C5}"/>
                  </a:ext>
                </a:extLst>
              </p:cNvPr>
              <p:cNvSpPr/>
              <p:nvPr/>
            </p:nvSpPr>
            <p:spPr>
              <a:xfrm>
                <a:off x="548459" y="4468599"/>
                <a:ext cx="1285667" cy="2104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A6763174-4B8E-70E2-AF70-7AC9C4A634AB}"/>
                  </a:ext>
                </a:extLst>
              </p:cNvPr>
              <p:cNvSpPr/>
              <p:nvPr/>
            </p:nvSpPr>
            <p:spPr>
              <a:xfrm>
                <a:off x="548459" y="4679048"/>
                <a:ext cx="1285667" cy="2104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6A81B5D2-0C8F-DC86-B1F7-3802D732119F}"/>
                  </a:ext>
                </a:extLst>
              </p:cNvPr>
              <p:cNvSpPr/>
              <p:nvPr/>
            </p:nvSpPr>
            <p:spPr>
              <a:xfrm>
                <a:off x="548459" y="4888817"/>
                <a:ext cx="1285667" cy="210449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74ED2A02-184D-4E41-FFDE-89DF058A0BBA}"/>
                  </a:ext>
                </a:extLst>
              </p:cNvPr>
              <p:cNvSpPr/>
              <p:nvPr/>
            </p:nvSpPr>
            <p:spPr>
              <a:xfrm>
                <a:off x="548459" y="5083531"/>
                <a:ext cx="1285667" cy="210449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BF8CBE8E-9E4B-BB0D-FA59-1B1ABA4B0F1E}"/>
                  </a:ext>
                </a:extLst>
              </p:cNvPr>
              <p:cNvSpPr/>
              <p:nvPr/>
            </p:nvSpPr>
            <p:spPr>
              <a:xfrm>
                <a:off x="548459" y="5293640"/>
                <a:ext cx="1285667" cy="2104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87A484D6-BDEB-B275-2482-88B34B8294DD}"/>
                  </a:ext>
                </a:extLst>
              </p:cNvPr>
              <p:cNvSpPr/>
              <p:nvPr/>
            </p:nvSpPr>
            <p:spPr>
              <a:xfrm>
                <a:off x="548459" y="5503749"/>
                <a:ext cx="1285667" cy="21044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endParaRPr>
              </a:p>
            </p:txBody>
          </p:sp>
        </p:grp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D6641FCA-033C-1709-215D-B44B073B494E}"/>
                </a:ext>
              </a:extLst>
            </p:cNvPr>
            <p:cNvSpPr/>
            <p:nvPr/>
          </p:nvSpPr>
          <p:spPr>
            <a:xfrm>
              <a:off x="1559106" y="3892263"/>
              <a:ext cx="754168" cy="2104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BC31E90-54B2-1CD7-AB34-9595D80C87A1}"/>
                </a:ext>
              </a:extLst>
            </p:cNvPr>
            <p:cNvSpPr/>
            <p:nvPr/>
          </p:nvSpPr>
          <p:spPr>
            <a:xfrm>
              <a:off x="1559106" y="4102372"/>
              <a:ext cx="754168" cy="210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E0E2B6F-5463-319C-C5AB-F3E2E8879710}"/>
                </a:ext>
              </a:extLst>
            </p:cNvPr>
            <p:cNvSpPr/>
            <p:nvPr/>
          </p:nvSpPr>
          <p:spPr>
            <a:xfrm>
              <a:off x="1559106" y="4312481"/>
              <a:ext cx="754168" cy="21044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C66D8B91-7E95-FA18-72F4-A8904505DFA8}"/>
                </a:ext>
              </a:extLst>
            </p:cNvPr>
            <p:cNvSpPr/>
            <p:nvPr/>
          </p:nvSpPr>
          <p:spPr>
            <a:xfrm>
              <a:off x="1559106" y="4522930"/>
              <a:ext cx="754168" cy="21044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E2E1E77A-06DA-556C-AF1D-3BC33B12A7D2}"/>
                </a:ext>
              </a:extLst>
            </p:cNvPr>
            <p:cNvSpPr/>
            <p:nvPr/>
          </p:nvSpPr>
          <p:spPr>
            <a:xfrm>
              <a:off x="1559106" y="4732699"/>
              <a:ext cx="754168" cy="2104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1FA40A0-8ECA-0DF8-2AAA-6321D6857760}"/>
                </a:ext>
              </a:extLst>
            </p:cNvPr>
            <p:cNvSpPr/>
            <p:nvPr/>
          </p:nvSpPr>
          <p:spPr>
            <a:xfrm>
              <a:off x="1559106" y="4927413"/>
              <a:ext cx="754168" cy="21044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AC1FFF1-A3D9-FB6F-9F84-A8FA365FDF10}"/>
                </a:ext>
              </a:extLst>
            </p:cNvPr>
            <p:cNvSpPr/>
            <p:nvPr/>
          </p:nvSpPr>
          <p:spPr>
            <a:xfrm>
              <a:off x="1559106" y="5137522"/>
              <a:ext cx="754168" cy="21044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38BCAAFA-B603-CA3D-AF60-DF686D263364}"/>
                </a:ext>
              </a:extLst>
            </p:cNvPr>
            <p:cNvSpPr/>
            <p:nvPr/>
          </p:nvSpPr>
          <p:spPr>
            <a:xfrm>
              <a:off x="1559106" y="5347631"/>
              <a:ext cx="754168" cy="210449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355FF54-A857-164A-99AB-3FC73FF51D94}"/>
              </a:ext>
            </a:extLst>
          </p:cNvPr>
          <p:cNvSpPr txBox="1"/>
          <p:nvPr/>
        </p:nvSpPr>
        <p:spPr>
          <a:xfrm>
            <a:off x="1072359" y="1703506"/>
            <a:ext cx="1611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Bit-Vector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E03463-F5F3-CA69-35FC-9038E1677233}"/>
              </a:ext>
            </a:extLst>
          </p:cNvPr>
          <p:cNvSpPr/>
          <p:nvPr/>
        </p:nvSpPr>
        <p:spPr>
          <a:xfrm>
            <a:off x="6952150" y="2098201"/>
            <a:ext cx="1926803" cy="3689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8F910-CB55-B7F1-173F-A83DBBC53C9B}"/>
              </a:ext>
            </a:extLst>
          </p:cNvPr>
          <p:cNvSpPr/>
          <p:nvPr/>
        </p:nvSpPr>
        <p:spPr>
          <a:xfrm>
            <a:off x="6952151" y="2466533"/>
            <a:ext cx="1926803" cy="3689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DDE95BF-BD95-FA90-B87F-E4BD95222316}"/>
              </a:ext>
            </a:extLst>
          </p:cNvPr>
          <p:cNvSpPr/>
          <p:nvPr/>
        </p:nvSpPr>
        <p:spPr>
          <a:xfrm>
            <a:off x="6952150" y="2834866"/>
            <a:ext cx="1926805" cy="36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1BDFBA-CEA7-16BA-A94B-575C9FD8475F}"/>
              </a:ext>
            </a:extLst>
          </p:cNvPr>
          <p:cNvSpPr/>
          <p:nvPr/>
        </p:nvSpPr>
        <p:spPr>
          <a:xfrm>
            <a:off x="6952150" y="3203794"/>
            <a:ext cx="1926805" cy="3689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319A4-65CB-80B6-F3C8-679313893F1D}"/>
              </a:ext>
            </a:extLst>
          </p:cNvPr>
          <p:cNvSpPr/>
          <p:nvPr/>
        </p:nvSpPr>
        <p:spPr>
          <a:xfrm>
            <a:off x="7770605" y="3203795"/>
            <a:ext cx="1108351" cy="36892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AA5A7C-59E5-70A3-486A-BA740FCA74BF}"/>
              </a:ext>
            </a:extLst>
          </p:cNvPr>
          <p:cNvSpPr/>
          <p:nvPr/>
        </p:nvSpPr>
        <p:spPr>
          <a:xfrm>
            <a:off x="7770601" y="2466534"/>
            <a:ext cx="1108351" cy="368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D61F8E0-33EF-B7F4-5290-F4EB9F849F7B}"/>
              </a:ext>
            </a:extLst>
          </p:cNvPr>
          <p:cNvSpPr/>
          <p:nvPr/>
        </p:nvSpPr>
        <p:spPr>
          <a:xfrm>
            <a:off x="7770601" y="2097009"/>
            <a:ext cx="1108351" cy="3689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32092E-5843-22E9-C131-77CB41E44469}"/>
              </a:ext>
            </a:extLst>
          </p:cNvPr>
          <p:cNvSpPr/>
          <p:nvPr/>
        </p:nvSpPr>
        <p:spPr>
          <a:xfrm>
            <a:off x="7770599" y="2835163"/>
            <a:ext cx="1108352" cy="36892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8DDEB8-AE84-8DC9-D085-CD561C9C4EE2}"/>
              </a:ext>
            </a:extLst>
          </p:cNvPr>
          <p:cNvSpPr txBox="1"/>
          <p:nvPr/>
        </p:nvSpPr>
        <p:spPr>
          <a:xfrm>
            <a:off x="6803423" y="1423049"/>
            <a:ext cx="25253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 Counter Table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9AA5280-258A-A77A-E658-522235BCDC31}"/>
              </a:ext>
            </a:extLst>
          </p:cNvPr>
          <p:cNvCxnSpPr>
            <a:cxnSpLocks/>
          </p:cNvCxnSpPr>
          <p:nvPr/>
        </p:nvCxnSpPr>
        <p:spPr>
          <a:xfrm>
            <a:off x="2710353" y="4488333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8EE0C15-BF82-54C1-CEF0-F393D2CD2C74}"/>
              </a:ext>
            </a:extLst>
          </p:cNvPr>
          <p:cNvSpPr txBox="1"/>
          <p:nvPr/>
        </p:nvSpPr>
        <p:spPr>
          <a:xfrm>
            <a:off x="2120010" y="4288278"/>
            <a:ext cx="68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9752AF-4039-7AE4-C6E8-F3B97FD3A4B7}"/>
              </a:ext>
            </a:extLst>
          </p:cNvPr>
          <p:cNvSpPr/>
          <p:nvPr/>
        </p:nvSpPr>
        <p:spPr>
          <a:xfrm>
            <a:off x="4083634" y="2097008"/>
            <a:ext cx="1108351" cy="36892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17662F5-7E3D-22F1-1E65-489263690E64}"/>
              </a:ext>
            </a:extLst>
          </p:cNvPr>
          <p:cNvSpPr/>
          <p:nvPr/>
        </p:nvSpPr>
        <p:spPr>
          <a:xfrm>
            <a:off x="7770605" y="3201894"/>
            <a:ext cx="1108351" cy="36892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E15B73-ADC2-3D24-21B4-23C73EAFBAF6}"/>
              </a:ext>
            </a:extLst>
          </p:cNvPr>
          <p:cNvSpPr/>
          <p:nvPr/>
        </p:nvSpPr>
        <p:spPr>
          <a:xfrm>
            <a:off x="1178218" y="2098417"/>
            <a:ext cx="1505258" cy="368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1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B309A11-90ED-AA62-510F-108CFB509E49}"/>
              </a:ext>
            </a:extLst>
          </p:cNvPr>
          <p:cNvSpPr/>
          <p:nvPr/>
        </p:nvSpPr>
        <p:spPr>
          <a:xfrm>
            <a:off x="1563441" y="2103616"/>
            <a:ext cx="380553" cy="3805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760DEF-4156-1D91-BEBF-928D49AFE151}"/>
              </a:ext>
            </a:extLst>
          </p:cNvPr>
          <p:cNvCxnSpPr>
            <a:cxnSpLocks/>
          </p:cNvCxnSpPr>
          <p:nvPr/>
        </p:nvCxnSpPr>
        <p:spPr>
          <a:xfrm>
            <a:off x="6397320" y="4488333"/>
            <a:ext cx="5548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18D58D-908F-D347-1805-E540C548B231}"/>
              </a:ext>
            </a:extLst>
          </p:cNvPr>
          <p:cNvSpPr txBox="1"/>
          <p:nvPr/>
        </p:nvSpPr>
        <p:spPr>
          <a:xfrm>
            <a:off x="5806977" y="4288278"/>
            <a:ext cx="6895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ACT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8DDCC8-CE97-FFF0-C757-C65BB72A24C9}"/>
              </a:ext>
            </a:extLst>
          </p:cNvPr>
          <p:cNvSpPr/>
          <p:nvPr/>
        </p:nvSpPr>
        <p:spPr>
          <a:xfrm>
            <a:off x="1178218" y="2097942"/>
            <a:ext cx="1505258" cy="36899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</a:t>
            </a:r>
            <a:r>
              <a:rPr lang="en-US" sz="20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 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9E97ABA-0B5A-3C4F-FEAB-96919432110B}"/>
              </a:ext>
            </a:extLst>
          </p:cNvPr>
          <p:cNvSpPr/>
          <p:nvPr/>
        </p:nvSpPr>
        <p:spPr>
          <a:xfrm>
            <a:off x="1923706" y="2080708"/>
            <a:ext cx="380553" cy="380553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6AC7D8-95FE-36F4-6F46-2E99EE99FCF2}"/>
              </a:ext>
            </a:extLst>
          </p:cNvPr>
          <p:cNvSpPr/>
          <p:nvPr/>
        </p:nvSpPr>
        <p:spPr>
          <a:xfrm>
            <a:off x="7770601" y="2464988"/>
            <a:ext cx="1108351" cy="36892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59259A9-7F60-EB79-AA9D-57ABBAE1EEEC}"/>
              </a:ext>
            </a:extLst>
          </p:cNvPr>
          <p:cNvSpPr/>
          <p:nvPr/>
        </p:nvSpPr>
        <p:spPr>
          <a:xfrm>
            <a:off x="0" y="5861839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Force Attackers to Attack Single Bank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Only ~48 Activations per RGC</a:t>
            </a:r>
          </a:p>
        </p:txBody>
      </p:sp>
    </p:spTree>
    <p:extLst>
      <p:ext uri="{BB962C8B-B14F-4D97-AF65-F5344CB8AC3E}">
        <p14:creationId xmlns:p14="http://schemas.microsoft.com/office/powerpoint/2010/main" val="299064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1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51" grpId="0" animBg="1"/>
      <p:bldP spid="152" grpId="0" animBg="1"/>
      <p:bldP spid="153" grpId="0" animBg="1"/>
      <p:bldP spid="154" grpId="0" animBg="1"/>
      <p:bldP spid="6" grpId="0"/>
      <p:bldP spid="24" grpId="0"/>
      <p:bldP spid="26" grpId="0" animBg="1"/>
      <p:bldP spid="27" grpId="0" animBg="1"/>
      <p:bldP spid="27" grpId="1" animBg="1"/>
      <p:bldP spid="28" grpId="0" animBg="1"/>
      <p:bldP spid="25" grpId="0" animBg="1"/>
      <p:bldP spid="25" grpId="1" animBg="1"/>
      <p:bldP spid="30" grpId="0"/>
      <p:bldP spid="32" grpId="0" animBg="1"/>
      <p:bldP spid="31" grpId="0" animBg="1"/>
      <p:bldP spid="33" grpId="0" animBg="1"/>
      <p:bldP spid="3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0ED49-091C-04B6-F393-67A0440E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006"/>
            <a:ext cx="12192000" cy="767278"/>
          </a:xfrm>
        </p:spPr>
        <p:txBody>
          <a:bodyPr anchor="ctr">
            <a:normAutofit/>
          </a:bodyPr>
          <a:lstStyle/>
          <a:p>
            <a:r>
              <a:rPr lang="en-US" dirty="0"/>
              <a:t>DAPPER-H: </a:t>
            </a:r>
            <a:r>
              <a:rPr lang="en-US" dirty="0">
                <a:solidFill>
                  <a:srgbClr val="008080"/>
                </a:solidFill>
              </a:rPr>
              <a:t>Performance Under Perf-Attacks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5D4AA-0480-EE81-2C9B-7860CE023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B67D037-A570-164A-BB82-1E5CE27DAB44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4C96CE-C67E-72F7-CADA-1DC05809BF83}"/>
              </a:ext>
            </a:extLst>
          </p:cNvPr>
          <p:cNvSpPr/>
          <p:nvPr/>
        </p:nvSpPr>
        <p:spPr>
          <a:xfrm>
            <a:off x="0" y="5533347"/>
            <a:ext cx="12200400" cy="59400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Maximum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4.7%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Slowdown and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0.6%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Average Slowdown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DF870ED4-A8AA-4380-E69C-315C40655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23390"/>
              </p:ext>
            </p:extLst>
          </p:nvPr>
        </p:nvGraphicFramePr>
        <p:xfrm>
          <a:off x="0" y="1427114"/>
          <a:ext cx="12042000" cy="4078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101E1CF-4BBA-7BE6-AF35-30D09C56BA36}"/>
              </a:ext>
            </a:extLst>
          </p:cNvPr>
          <p:cNvSpPr txBox="1"/>
          <p:nvPr/>
        </p:nvSpPr>
        <p:spPr>
          <a:xfrm>
            <a:off x="3861391" y="999733"/>
            <a:ext cx="446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 =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500</a:t>
            </a:r>
          </a:p>
        </p:txBody>
      </p:sp>
    </p:spTree>
    <p:extLst>
      <p:ext uri="{BB962C8B-B14F-4D97-AF65-F5344CB8AC3E}">
        <p14:creationId xmlns:p14="http://schemas.microsoft.com/office/powerpoint/2010/main" val="321418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8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8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8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8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8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8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8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8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8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8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8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8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8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8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8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8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8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8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8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8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8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8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8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8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8">
                                            <p:graphicEl>
                                              <a:chart seriesIdx="0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8">
                                            <p:graphicEl>
                                              <a:chart seriesIdx="0" categoryIdx="7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8">
                                            <p:graphicEl>
                                              <a:chart seriesIdx="1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8">
                                            <p:graphicEl>
                                              <a:chart seriesIdx="1" categoryIdx="7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8">
                                            <p:graphicEl>
                                              <a:chart seriesIdx="0" categoryIdx="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8">
                                            <p:graphicEl>
                                              <a:chart seriesIdx="0" categoryIdx="8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8">
                                            <p:graphicEl>
                                              <a:chart seriesIdx="1" categoryIdx="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8">
                                            <p:graphicEl>
                                              <a:chart seriesIdx="1" categoryIdx="8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8">
                                            <p:graphicEl>
                                              <a:chart seriesIdx="0" categoryIdx="9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8">
                                            <p:graphicEl>
                                              <a:chart seriesIdx="0" categoryIdx="9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8">
                                            <p:graphicEl>
                                              <a:chart seriesIdx="1" categoryIdx="9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8">
                                            <p:graphicEl>
                                              <a:chart seriesIdx="1" categoryIdx="9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8">
                                            <p:graphicEl>
                                              <a:chart seriesIdx="0" categoryIdx="1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7" dur="indefinite"/>
                                        <p:tgtEl>
                                          <p:spTgt spid="8">
                                            <p:graphicEl>
                                              <a:chart seriesIdx="0" categoryIdx="1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8">
                                            <p:graphicEl>
                                              <a:chart seriesIdx="1" categoryIdx="1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0" dur="indefinite"/>
                                        <p:tgtEl>
                                          <p:spTgt spid="8">
                                            <p:graphicEl>
                                              <a:chart seriesIdx="1" categoryIdx="10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8">
                                            <p:graphicEl>
                                              <a:chart seriesIdx="1" categoryIdx="1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3" dur="indefinite"/>
                                        <p:tgtEl>
                                          <p:spTgt spid="8">
                                            <p:graphicEl>
                                              <a:chart seriesIdx="1" categoryIdx="11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8">
                                            <p:graphicEl>
                                              <a:chart seriesIdx="0" categoryIdx="1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6" dur="indefinite"/>
                                        <p:tgtEl>
                                          <p:spTgt spid="8">
                                            <p:graphicEl>
                                              <a:chart seriesIdx="0" categoryIdx="1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8">
                                            <p:graphicEl>
                                              <a:chart seriesIdx="1" categoryIdx="1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9" dur="indefinite"/>
                                        <p:tgtEl>
                                          <p:spTgt spid="8">
                                            <p:graphicEl>
                                              <a:chart seriesIdx="1" categoryIdx="12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8">
                                            <p:graphicEl>
                                              <a:chart seriesIdx="0" categoryIdx="1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2" dur="indefinite"/>
                                        <p:tgtEl>
                                          <p:spTgt spid="8">
                                            <p:graphicEl>
                                              <a:chart seriesIdx="0" categoryIdx="1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8">
                                            <p:graphicEl>
                                              <a:chart seriesIdx="1" categoryIdx="1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5" dur="indefinite"/>
                                        <p:tgtEl>
                                          <p:spTgt spid="8">
                                            <p:graphicEl>
                                              <a:chart seriesIdx="1" categoryIdx="13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8">
                                            <p:graphicEl>
                                              <a:chart seriesIdx="0" categoryIdx="1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88" dur="indefinite"/>
                                        <p:tgtEl>
                                          <p:spTgt spid="8">
                                            <p:graphicEl>
                                              <a:chart seriesIdx="0" categoryIdx="1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8">
                                            <p:graphicEl>
                                              <a:chart seriesIdx="1" categoryIdx="1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1" dur="indefinite"/>
                                        <p:tgtEl>
                                          <p:spTgt spid="8">
                                            <p:graphicEl>
                                              <a:chart seriesIdx="1" categoryIdx="14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8">
                                            <p:graphicEl>
                                              <a:chart seriesIdx="0" categoryIdx="1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4" dur="indefinite"/>
                                        <p:tgtEl>
                                          <p:spTgt spid="8">
                                            <p:graphicEl>
                                              <a:chart seriesIdx="0" categoryIdx="1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8">
                                            <p:graphicEl>
                                              <a:chart seriesIdx="1" categoryIdx="1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7" dur="indefinite"/>
                                        <p:tgtEl>
                                          <p:spTgt spid="8">
                                            <p:graphicEl>
                                              <a:chart seriesIdx="1" categoryIdx="15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8">
                                            <p:graphicEl>
                                              <a:chart seriesIdx="0" categoryIdx="1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0" dur="indefinite"/>
                                        <p:tgtEl>
                                          <p:spTgt spid="8">
                                            <p:graphicEl>
                                              <a:chart seriesIdx="0" categoryIdx="1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8">
                                            <p:graphicEl>
                                              <a:chart seriesIdx="1" categoryIdx="1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3" dur="indefinite"/>
                                        <p:tgtEl>
                                          <p:spTgt spid="8">
                                            <p:graphicEl>
                                              <a:chart seriesIdx="1" categoryIdx="16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8">
                                            <p:graphicEl>
                                              <a:chart seriesIdx="0" categoryIdx="1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6" dur="indefinite"/>
                                        <p:tgtEl>
                                          <p:spTgt spid="8">
                                            <p:graphicEl>
                                              <a:chart seriesIdx="0" categoryIdx="17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8">
                                            <p:graphicEl>
                                              <a:chart seriesIdx="1" categoryIdx="1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9" dur="indefinite"/>
                                        <p:tgtEl>
                                          <p:spTgt spid="8">
                                            <p:graphicEl>
                                              <a:chart seriesIdx="1" categoryIdx="17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8">
                                            <p:graphicEl>
                                              <a:chart seriesIdx="0" categoryIdx="1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2" dur="indefinite"/>
                                        <p:tgtEl>
                                          <p:spTgt spid="8">
                                            <p:graphicEl>
                                              <a:chart seriesIdx="0" categoryIdx="18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8">
                                            <p:graphicEl>
                                              <a:chart seriesIdx="1" categoryIdx="1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5" dur="indefinite"/>
                                        <p:tgtEl>
                                          <p:spTgt spid="8">
                                            <p:graphicEl>
                                              <a:chart seriesIdx="1" categoryIdx="18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8">
                                            <p:graphicEl>
                                              <a:chart seriesIdx="0" categoryIdx="19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8" dur="indefinite"/>
                                        <p:tgtEl>
                                          <p:spTgt spid="8">
                                            <p:graphicEl>
                                              <a:chart seriesIdx="0" categoryIdx="19" bldStep="ptIn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Graphic spid="8" grpId="0" uiExpand="1">
        <p:bldSub>
          <a:bldChart bld="categoryEl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23B68-6900-4FD0-4549-6B12B711C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FEC6FD-7BCE-5D29-76FF-BAE8C1AB3BDD}"/>
              </a:ext>
            </a:extLst>
          </p:cNvPr>
          <p:cNvSpPr/>
          <p:nvPr/>
        </p:nvSpPr>
        <p:spPr>
          <a:xfrm>
            <a:off x="0" y="5533347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Maximum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4.4%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Slowdown and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0.1%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Average Slowdown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754EC1-4452-DA6E-F1EA-6DE06AA5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006"/>
            <a:ext cx="12192000" cy="767278"/>
          </a:xfrm>
        </p:spPr>
        <p:txBody>
          <a:bodyPr anchor="ctr">
            <a:normAutofit/>
          </a:bodyPr>
          <a:lstStyle/>
          <a:p>
            <a:r>
              <a:rPr lang="en-US" dirty="0"/>
              <a:t>DAPPER-H: </a:t>
            </a:r>
            <a:r>
              <a:rPr lang="en-US" dirty="0">
                <a:solidFill>
                  <a:srgbClr val="008080"/>
                </a:solidFill>
              </a:rPr>
              <a:t>Performance Under Benign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443F3-9BA1-D8C4-D33B-8C9F5D867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B67D037-A570-164A-BB82-1E5CE27DAB44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32E34A-8A36-DCB1-0212-768AE53CA493}"/>
              </a:ext>
            </a:extLst>
          </p:cNvPr>
          <p:cNvSpPr txBox="1"/>
          <p:nvPr/>
        </p:nvSpPr>
        <p:spPr>
          <a:xfrm>
            <a:off x="3861391" y="1087194"/>
            <a:ext cx="446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 =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500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ACE44F-A59B-8C0D-56A5-452160ABAC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5361237"/>
              </p:ext>
            </p:extLst>
          </p:nvPr>
        </p:nvGraphicFramePr>
        <p:xfrm>
          <a:off x="1" y="1425600"/>
          <a:ext cx="12042000" cy="407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373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graphicEl>
                                              <a:chart seriesIdx="0" categoryIdx="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graphicEl>
                                              <a:chart seriesIdx="0" categoryIdx="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graphicEl>
                                              <a:chart seriesIdx="0" categoryIdx="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>
                                            <p:graphicEl>
                                              <a:chart seriesIdx="0" categoryIdx="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graphicEl>
                                              <a:chart seriesIdx="0" categoryIdx="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7">
                                            <p:graphicEl>
                                              <a:chart seriesIdx="0" categoryIdx="9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7" dur="indefinite"/>
                                        <p:tgtEl>
                                          <p:spTgt spid="7">
                                            <p:graphicEl>
                                              <a:chart seriesIdx="0" categoryIdx="10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7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0" dur="indefinite"/>
                                        <p:tgtEl>
                                          <p:spTgt spid="7">
                                            <p:graphicEl>
                                              <a:chart seriesIdx="0" categoryIdx="12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7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3" dur="indefinite"/>
                                        <p:tgtEl>
                                          <p:spTgt spid="7">
                                            <p:graphicEl>
                                              <a:chart seriesIdx="0" categoryIdx="13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7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6" dur="indefinite"/>
                                        <p:tgtEl>
                                          <p:spTgt spid="7">
                                            <p:graphicEl>
                                              <a:chart seriesIdx="0" categoryIdx="14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7">
                                            <p:graphicEl>
                                              <a:chart seriesIdx="0" categoryIdx="15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9" dur="indefinite"/>
                                        <p:tgtEl>
                                          <p:spTgt spid="7">
                                            <p:graphicEl>
                                              <a:chart seriesIdx="0" categoryIdx="15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7">
                                            <p:graphicEl>
                                              <a:chart seriesIdx="0" categoryIdx="16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2" dur="indefinite"/>
                                        <p:tgtEl>
                                          <p:spTgt spid="7">
                                            <p:graphicEl>
                                              <a:chart seriesIdx="0" categoryIdx="16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7">
                                            <p:graphicEl>
                                              <a:chart seriesIdx="0" categoryIdx="17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5" dur="indefinite"/>
                                        <p:tgtEl>
                                          <p:spTgt spid="7">
                                            <p:graphicEl>
                                              <a:chart seriesIdx="0" categoryIdx="17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7">
                                            <p:graphicEl>
                                              <a:chart seriesIdx="0" categoryIdx="18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7">
                                            <p:graphicEl>
                                              <a:chart seriesIdx="0" categoryIdx="18" bldStep="ptIn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Graphic spid="7" grpId="0" uiExpand="1">
        <p:bldSub>
          <a:bldChart bld="seriesEl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C08-30B7-C38F-6A55-F8A99BFE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F611C-354E-2AEF-90DA-74C20FE56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ounded Rectangle 7">
            <a:extLst>
              <a:ext uri="{FF2B5EF4-FFF2-40B4-BE49-F238E27FC236}">
                <a16:creationId xmlns:a16="http://schemas.microsoft.com/office/drawing/2014/main" id="{48699751-A15A-A892-6DDA-82F54D374712}"/>
              </a:ext>
            </a:extLst>
          </p:cNvPr>
          <p:cNvSpPr/>
          <p:nvPr/>
        </p:nvSpPr>
        <p:spPr>
          <a:xfrm>
            <a:off x="599607" y="2383044"/>
            <a:ext cx="11272603" cy="932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Scalable RH Mitigations  Susceptible to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/>
                <a:sym typeface="Wingdings" panose="05000000000000000000" pitchFamily="2" charset="2"/>
              </a:rPr>
              <a:t>Perf-Attacks</a:t>
            </a:r>
            <a:endParaRPr lang="en-US" sz="2800" b="1" dirty="0">
              <a:solidFill>
                <a:srgbClr val="008080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F782210-9991-DB0B-B728-122781493F65}"/>
              </a:ext>
            </a:extLst>
          </p:cNvPr>
          <p:cNvSpPr/>
          <p:nvPr/>
        </p:nvSpPr>
        <p:spPr>
          <a:xfrm>
            <a:off x="599607" y="1158847"/>
            <a:ext cx="11272603" cy="932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RowHammer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 (RH) is Getting Worse 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/>
                <a:sym typeface="Wingdings" panose="05000000000000000000" pitchFamily="2" charset="2"/>
              </a:rPr>
              <a:t>Requires Scalable Mitigations</a:t>
            </a:r>
            <a:endParaRPr lang="en-US" sz="2800" b="1" dirty="0">
              <a:solidFill>
                <a:srgbClr val="008080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30AE2714-C69E-A0FD-4160-6E18B2AB9104}"/>
              </a:ext>
            </a:extLst>
          </p:cNvPr>
          <p:cNvSpPr/>
          <p:nvPr/>
        </p:nvSpPr>
        <p:spPr>
          <a:xfrm>
            <a:off x="599607" y="3607241"/>
            <a:ext cx="11272603" cy="932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DAPPER-H 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/>
                <a:sym typeface="Wingdings" panose="05000000000000000000" pitchFamily="2" charset="2"/>
              </a:rPr>
              <a:t>Dynamic Double-Hashing and Bit-Vector Methods </a:t>
            </a:r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09A0A698-2075-7823-ECD3-725B9868E349}"/>
              </a:ext>
            </a:extLst>
          </p:cNvPr>
          <p:cNvSpPr/>
          <p:nvPr/>
        </p:nvSpPr>
        <p:spPr>
          <a:xfrm>
            <a:off x="599607" y="4831437"/>
            <a:ext cx="11272603" cy="93228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/>
                <a:sym typeface="Wingdings" panose="05000000000000000000" pitchFamily="2" charset="2"/>
              </a:rPr>
              <a:t>DAPPER-H 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/>
                <a:sym typeface="Wingdings" panose="05000000000000000000" pitchFamily="2" charset="2"/>
              </a:rPr>
              <a:t>Resilient to Perf-Attacks &amp; Scalable to Ultra-low T</a:t>
            </a:r>
            <a:r>
              <a:rPr lang="en-US" sz="2800" baseline="-25000" dirty="0">
                <a:solidFill>
                  <a:srgbClr val="008080"/>
                </a:solidFill>
                <a:latin typeface="Helvetica Neue" panose="02000503000000020004"/>
                <a:sym typeface="Wingdings" panose="05000000000000000000" pitchFamily="2" charset="2"/>
              </a:rPr>
              <a:t>RH</a:t>
            </a:r>
            <a:endParaRPr lang="en-US" sz="2800" dirty="0">
              <a:solidFill>
                <a:srgbClr val="008080"/>
              </a:solidFill>
              <a:latin typeface="Helvetica Neue" panose="02000503000000020004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2923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C5370-4E57-C344-F6EE-B203F176B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6524"/>
            <a:ext cx="12192000" cy="1226905"/>
          </a:xfrm>
        </p:spPr>
        <p:txBody>
          <a:bodyPr>
            <a:normAutofit/>
          </a:bodyPr>
          <a:lstStyle/>
          <a:p>
            <a:r>
              <a:rPr lang="en-US" dirty="0"/>
              <a:t>Thank You! Any Questions?</a:t>
            </a:r>
          </a:p>
        </p:txBody>
      </p:sp>
      <p:pic>
        <p:nvPicPr>
          <p:cNvPr id="6" name="Content Placeholder 5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24FFF807-90C5-E76E-A816-23E9EB50C9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410449" y="1950152"/>
            <a:ext cx="3592169" cy="3592169"/>
          </a:xfrm>
          <a:ln>
            <a:solidFill>
              <a:schemeClr val="tx1"/>
            </a:solidFill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79CC4-EE83-8596-C22D-34D658EF6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2" descr="Envelope Icon PowerPoint Template Icon">
            <a:extLst>
              <a:ext uri="{FF2B5EF4-FFF2-40B4-BE49-F238E27FC236}">
                <a16:creationId xmlns:a16="http://schemas.microsoft.com/office/drawing/2014/main" id="{22591D74-4389-39FC-8628-305D76E32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2" y="1843759"/>
            <a:ext cx="1360784" cy="1020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Twitter free icon">
            <a:extLst>
              <a:ext uri="{FF2B5EF4-FFF2-40B4-BE49-F238E27FC236}">
                <a16:creationId xmlns:a16="http://schemas.microsoft.com/office/drawing/2014/main" id="{57D8B2CE-0243-3378-7F3F-6F82065E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41" y="3349035"/>
            <a:ext cx="1020343" cy="10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Home free icon">
            <a:extLst>
              <a:ext uri="{FF2B5EF4-FFF2-40B4-BE49-F238E27FC236}">
                <a16:creationId xmlns:a16="http://schemas.microsoft.com/office/drawing/2014/main" id="{A5AF0555-7D12-C410-5F80-6BD70CE3E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30" y="4700828"/>
            <a:ext cx="1020343" cy="102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2D5E84F-E65A-F6ED-984E-48EDB2E071B7}"/>
              </a:ext>
            </a:extLst>
          </p:cNvPr>
          <p:cNvSpPr txBox="1"/>
          <p:nvPr/>
        </p:nvSpPr>
        <p:spPr>
          <a:xfrm>
            <a:off x="1239584" y="2069021"/>
            <a:ext cx="444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80"/>
                </a:solidFill>
                <a:latin typeface="Helvetica Neue" panose="02000503000000020004"/>
              </a:rPr>
              <a:t>jhwoo36@ece.ubc.ca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0EAA8-64A8-0240-31CD-570D1C388B94}"/>
              </a:ext>
            </a:extLst>
          </p:cNvPr>
          <p:cNvSpPr txBox="1"/>
          <p:nvPr/>
        </p:nvSpPr>
        <p:spPr>
          <a:xfrm>
            <a:off x="1239584" y="3621141"/>
            <a:ext cx="44473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8080"/>
                </a:solidFill>
                <a:latin typeface="Helvetica Neue" panose="02000503000000020004"/>
              </a:rPr>
              <a:t>JeonghyunW</a:t>
            </a:r>
            <a:endParaRPr lang="en-US" sz="2800" dirty="0">
              <a:solidFill>
                <a:srgbClr val="008080"/>
              </a:solidFill>
              <a:latin typeface="Helvetica Neue" panose="020005030000000200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2146C3-1813-0667-49A5-7AA67EEDDE57}"/>
              </a:ext>
            </a:extLst>
          </p:cNvPr>
          <p:cNvSpPr txBox="1"/>
          <p:nvPr/>
        </p:nvSpPr>
        <p:spPr>
          <a:xfrm>
            <a:off x="1239584" y="4972935"/>
            <a:ext cx="58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8080"/>
                </a:solidFill>
                <a:latin typeface="Helvetica Neue" panose="02000503000000020004"/>
              </a:rPr>
              <a:t>jeonghyunwoo0306.github.io</a:t>
            </a:r>
          </a:p>
        </p:txBody>
      </p:sp>
    </p:spTree>
    <p:extLst>
      <p:ext uri="{BB962C8B-B14F-4D97-AF65-F5344CB8AC3E}">
        <p14:creationId xmlns:p14="http://schemas.microsoft.com/office/powerpoint/2010/main" val="953439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ABEEA-4740-64C3-1547-9405AFE35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is </a:t>
            </a:r>
            <a:r>
              <a:rPr lang="en-US" dirty="0" err="1"/>
              <a:t>RowHammer</a:t>
            </a:r>
            <a:r>
              <a:rPr lang="en-US" dirty="0"/>
              <a:t> Serious?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4A82-D877-9619-2BD2-72D3D7DFC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E2AC3A8-13AE-F566-99FB-A4AE980B0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0294" y="1002348"/>
            <a:ext cx="5447489" cy="40953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A765181-D826-461F-B09F-B60D54B0F8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736" y="867167"/>
            <a:ext cx="5525039" cy="25326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31AF01-844C-B3F5-A8D5-4FAAB107A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36" y="3498325"/>
            <a:ext cx="5806883" cy="27228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21A0F1-EFEF-6585-981E-0DE589FAA7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430" y="3185190"/>
            <a:ext cx="5174353" cy="303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5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66139255-7141-1F3A-24F4-E2814E8585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6118311"/>
              </p:ext>
            </p:extLst>
          </p:nvPr>
        </p:nvGraphicFramePr>
        <p:xfrm>
          <a:off x="838200" y="1477108"/>
          <a:ext cx="10515600" cy="3959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5364923-35D4-1C6D-2572-9DBE34851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RowHammer</a:t>
            </a:r>
            <a:r>
              <a:rPr lang="en-US" dirty="0"/>
              <a:t> is Getting Worse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0DEAFA-507B-1FF3-70BF-F0B7CEB08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C8A213-A6FE-D079-7955-C4BF99447FD7}"/>
              </a:ext>
            </a:extLst>
          </p:cNvPr>
          <p:cNvSpPr txBox="1"/>
          <p:nvPr/>
        </p:nvSpPr>
        <p:spPr>
          <a:xfrm>
            <a:off x="0" y="1026309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8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Threshold: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Min. Required Activations for Bit-Flips</a:t>
            </a:r>
          </a:p>
        </p:txBody>
      </p:sp>
      <p:pic>
        <p:nvPicPr>
          <p:cNvPr id="7" name="Graphic 6" descr="Question Mark with solid fill">
            <a:extLst>
              <a:ext uri="{FF2B5EF4-FFF2-40B4-BE49-F238E27FC236}">
                <a16:creationId xmlns:a16="http://schemas.microsoft.com/office/drawing/2014/main" id="{A842F319-433F-CF71-6F18-325AFF0D6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2200" y="3870730"/>
            <a:ext cx="728398" cy="728398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E9B9980-66C0-E17D-4A8A-371E27240D70}"/>
              </a:ext>
            </a:extLst>
          </p:cNvPr>
          <p:cNvCxnSpPr>
            <a:cxnSpLocks/>
          </p:cNvCxnSpPr>
          <p:nvPr/>
        </p:nvCxnSpPr>
        <p:spPr>
          <a:xfrm>
            <a:off x="3496826" y="1801733"/>
            <a:ext cx="5137091" cy="232814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1BD368-7A32-A912-470B-CBC4124E0274}"/>
              </a:ext>
            </a:extLst>
          </p:cNvPr>
          <p:cNvGrpSpPr/>
          <p:nvPr/>
        </p:nvGrpSpPr>
        <p:grpSpPr>
          <a:xfrm>
            <a:off x="5190604" y="2186909"/>
            <a:ext cx="3331456" cy="523220"/>
            <a:chOff x="5523786" y="2307240"/>
            <a:chExt cx="3331456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008265-0276-DCE0-AC8F-5107041B72A0}"/>
                </a:ext>
              </a:extLst>
            </p:cNvPr>
            <p:cNvSpPr txBox="1"/>
            <p:nvPr/>
          </p:nvSpPr>
          <p:spPr>
            <a:xfrm>
              <a:off x="5523786" y="2307240"/>
              <a:ext cx="333145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  <a:latin typeface="Helvetica Neue" panose="02000503000000020004"/>
                  <a:cs typeface="Helvetica" panose="020B0604020202020204" pitchFamily="34" charset="0"/>
                </a:rPr>
                <a:t>14X    in Threshold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B419437-F0DC-E042-0CFD-51D0106A9118}"/>
                </a:ext>
              </a:extLst>
            </p:cNvPr>
            <p:cNvCxnSpPr>
              <a:cxnSpLocks/>
            </p:cNvCxnSpPr>
            <p:nvPr/>
          </p:nvCxnSpPr>
          <p:spPr>
            <a:xfrm>
              <a:off x="6404121" y="2352421"/>
              <a:ext cx="0" cy="478039"/>
            </a:xfrm>
            <a:prstGeom prst="straightConnector1">
              <a:avLst/>
            </a:prstGeom>
            <a:ln w="635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1853A-3872-9775-FD64-0B9097514E1F}"/>
              </a:ext>
            </a:extLst>
          </p:cNvPr>
          <p:cNvSpPr/>
          <p:nvPr/>
        </p:nvSpPr>
        <p:spPr>
          <a:xfrm>
            <a:off x="-7749" y="5507206"/>
            <a:ext cx="121968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Require Mitigations to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Scale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To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 </a:t>
            </a:r>
            <a:r>
              <a:rPr lang="en-US" sz="2800" dirty="0" err="1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8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Thresholds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8144BA-20A6-2CD0-5760-6C9DFED1E5CD}"/>
              </a:ext>
            </a:extLst>
          </p:cNvPr>
          <p:cNvSpPr txBox="1"/>
          <p:nvPr/>
        </p:nvSpPr>
        <p:spPr>
          <a:xfrm>
            <a:off x="2248748" y="6567586"/>
            <a:ext cx="10429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Revisiting </a:t>
            </a:r>
            <a:r>
              <a:rPr lang="en-US" sz="1400" dirty="0" err="1"/>
              <a:t>RowHammer</a:t>
            </a:r>
            <a:r>
              <a:rPr lang="en-US" sz="1400" dirty="0"/>
              <a:t>: an experimental analysis of modern DRAM devices and mitigation techniques  [Kim+, 2020]</a:t>
            </a:r>
          </a:p>
        </p:txBody>
      </p:sp>
    </p:spTree>
    <p:extLst>
      <p:ext uri="{BB962C8B-B14F-4D97-AF65-F5344CB8AC3E}">
        <p14:creationId xmlns:p14="http://schemas.microsoft.com/office/powerpoint/2010/main" val="58736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85EC-A50D-7CE1-09CA-0B0B754C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</a:t>
            </a:r>
            <a:r>
              <a:rPr lang="en-US" dirty="0" err="1"/>
              <a:t>RowHammer</a:t>
            </a:r>
            <a:r>
              <a:rPr lang="en-US" dirty="0"/>
              <a:t> (RH) Mitigations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C37FD-DA5A-0EB4-FF47-06CB7BE10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1DB365-D4A8-BEEC-E2D5-14B7FE2FC6CE}"/>
              </a:ext>
            </a:extLst>
          </p:cNvPr>
          <p:cNvSpPr/>
          <p:nvPr/>
        </p:nvSpPr>
        <p:spPr>
          <a:xfrm>
            <a:off x="7664265" y="2738701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85231B6-0D08-D5D5-564B-F848BFEADF60}"/>
              </a:ext>
            </a:extLst>
          </p:cNvPr>
          <p:cNvSpPr/>
          <p:nvPr/>
        </p:nvSpPr>
        <p:spPr>
          <a:xfrm>
            <a:off x="7664265" y="3021580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74D195-46E6-97C2-6581-FB4E3A9B30BE}"/>
              </a:ext>
            </a:extLst>
          </p:cNvPr>
          <p:cNvSpPr/>
          <p:nvPr/>
        </p:nvSpPr>
        <p:spPr>
          <a:xfrm>
            <a:off x="7664265" y="3304459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558757B-5D03-6D01-D393-24B08846B7AB}"/>
              </a:ext>
            </a:extLst>
          </p:cNvPr>
          <p:cNvSpPr/>
          <p:nvPr/>
        </p:nvSpPr>
        <p:spPr>
          <a:xfrm>
            <a:off x="7664265" y="3587795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F2B4114-7084-58A8-76E9-33F7234FFCE9}"/>
              </a:ext>
            </a:extLst>
          </p:cNvPr>
          <p:cNvSpPr/>
          <p:nvPr/>
        </p:nvSpPr>
        <p:spPr>
          <a:xfrm>
            <a:off x="7664265" y="3870216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007BE9C-1026-226D-4176-90210806657B}"/>
              </a:ext>
            </a:extLst>
          </p:cNvPr>
          <p:cNvSpPr/>
          <p:nvPr/>
        </p:nvSpPr>
        <p:spPr>
          <a:xfrm>
            <a:off x="7664265" y="4132367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AA67A4-7FE8-B584-D9E1-267C0B0B8381}"/>
              </a:ext>
            </a:extLst>
          </p:cNvPr>
          <p:cNvSpPr/>
          <p:nvPr/>
        </p:nvSpPr>
        <p:spPr>
          <a:xfrm>
            <a:off x="7664265" y="4415246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2687744-F0C2-E43C-F100-64C192377543}"/>
              </a:ext>
            </a:extLst>
          </p:cNvPr>
          <p:cNvSpPr/>
          <p:nvPr/>
        </p:nvSpPr>
        <p:spPr>
          <a:xfrm>
            <a:off x="7664265" y="4698125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4962F07-6902-8D80-D9A3-10322B69FFEB}"/>
              </a:ext>
            </a:extLst>
          </p:cNvPr>
          <p:cNvSpPr/>
          <p:nvPr/>
        </p:nvSpPr>
        <p:spPr>
          <a:xfrm>
            <a:off x="7664265" y="4969673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60F117-3645-791A-F08C-B0D1DBBA8C91}"/>
              </a:ext>
            </a:extLst>
          </p:cNvPr>
          <p:cNvSpPr/>
          <p:nvPr/>
        </p:nvSpPr>
        <p:spPr>
          <a:xfrm>
            <a:off x="7664265" y="5231824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8640617-9DDF-0DAE-9987-DBE65EC4FB5E}"/>
              </a:ext>
            </a:extLst>
          </p:cNvPr>
          <p:cNvSpPr/>
          <p:nvPr/>
        </p:nvSpPr>
        <p:spPr>
          <a:xfrm>
            <a:off x="7664265" y="5514703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D5BF70A-08C6-4A8C-9565-7F44E074AAA8}"/>
              </a:ext>
            </a:extLst>
          </p:cNvPr>
          <p:cNvSpPr/>
          <p:nvPr/>
        </p:nvSpPr>
        <p:spPr>
          <a:xfrm>
            <a:off x="7664265" y="5797582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7041800-5C3C-8540-38A0-2B0C22B7EF2D}"/>
              </a:ext>
            </a:extLst>
          </p:cNvPr>
          <p:cNvSpPr txBox="1"/>
          <p:nvPr/>
        </p:nvSpPr>
        <p:spPr>
          <a:xfrm>
            <a:off x="7780211" y="6091891"/>
            <a:ext cx="158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DB70AD-6BC0-4355-842A-BA533D413A91}"/>
              </a:ext>
            </a:extLst>
          </p:cNvPr>
          <p:cNvSpPr/>
          <p:nvPr/>
        </p:nvSpPr>
        <p:spPr>
          <a:xfrm>
            <a:off x="7664265" y="1915043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2FFCC6-7CCE-A07E-776D-8C327491707A}"/>
              </a:ext>
            </a:extLst>
          </p:cNvPr>
          <p:cNvSpPr/>
          <p:nvPr/>
        </p:nvSpPr>
        <p:spPr>
          <a:xfrm>
            <a:off x="7664265" y="2197922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1B6626-75CD-5872-3B21-A07AEDD092DC}"/>
              </a:ext>
            </a:extLst>
          </p:cNvPr>
          <p:cNvSpPr/>
          <p:nvPr/>
        </p:nvSpPr>
        <p:spPr>
          <a:xfrm>
            <a:off x="7664265" y="2480801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3423A8-49EE-C519-4111-A759046F001B}"/>
              </a:ext>
            </a:extLst>
          </p:cNvPr>
          <p:cNvGrpSpPr/>
          <p:nvPr/>
        </p:nvGrpSpPr>
        <p:grpSpPr>
          <a:xfrm>
            <a:off x="2768643" y="4349258"/>
            <a:ext cx="2939210" cy="2142743"/>
            <a:chOff x="3328713" y="3819833"/>
            <a:chExt cx="2939210" cy="21427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EC08FB-E5CD-848A-E4A0-943042955D8A}"/>
                </a:ext>
              </a:extLst>
            </p:cNvPr>
            <p:cNvSpPr txBox="1"/>
            <p:nvPr/>
          </p:nvSpPr>
          <p:spPr>
            <a:xfrm>
              <a:off x="3390147" y="3819833"/>
              <a:ext cx="2816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Hydra [Qureshi+, 2022]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7C99098-938C-5BDA-36B0-68F53C2FF5B0}"/>
                </a:ext>
              </a:extLst>
            </p:cNvPr>
            <p:cNvGrpSpPr/>
            <p:nvPr/>
          </p:nvGrpSpPr>
          <p:grpSpPr>
            <a:xfrm>
              <a:off x="3328713" y="4230039"/>
              <a:ext cx="2939210" cy="1732537"/>
              <a:chOff x="3564460" y="4230039"/>
              <a:chExt cx="2939210" cy="173253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AA9CDF53-2B23-E02B-7E71-A6134A8B6136}"/>
                  </a:ext>
                </a:extLst>
              </p:cNvPr>
              <p:cNvGrpSpPr/>
              <p:nvPr/>
            </p:nvGrpSpPr>
            <p:grpSpPr>
              <a:xfrm>
                <a:off x="3564460" y="4230039"/>
                <a:ext cx="2939210" cy="1732537"/>
                <a:chOff x="4010230" y="3585231"/>
                <a:chExt cx="2939210" cy="173253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5BDB1DCE-CFDA-461A-B402-74502B58CBCC}"/>
                    </a:ext>
                  </a:extLst>
                </p:cNvPr>
                <p:cNvSpPr/>
                <p:nvPr/>
              </p:nvSpPr>
              <p:spPr>
                <a:xfrm>
                  <a:off x="4010230" y="3585231"/>
                  <a:ext cx="2939210" cy="173253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E703D40-9348-8BB8-FC82-D0147274B901}"/>
                    </a:ext>
                  </a:extLst>
                </p:cNvPr>
                <p:cNvSpPr txBox="1"/>
                <p:nvPr/>
              </p:nvSpPr>
              <p:spPr>
                <a:xfrm>
                  <a:off x="4237871" y="3585232"/>
                  <a:ext cx="24839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Memory Controller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F825D41-D99F-4CF1-670A-3FCCE8BCB8B7}"/>
                  </a:ext>
                </a:extLst>
              </p:cNvPr>
              <p:cNvSpPr/>
              <p:nvPr/>
            </p:nvSpPr>
            <p:spPr>
              <a:xfrm>
                <a:off x="3678794" y="5040356"/>
                <a:ext cx="2710542" cy="754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Shared Counter Cache</a:t>
                </a: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E97A2EC-331C-5AAE-C579-C50557B464A0}"/>
              </a:ext>
            </a:extLst>
          </p:cNvPr>
          <p:cNvGrpSpPr/>
          <p:nvPr/>
        </p:nvGrpSpPr>
        <p:grpSpPr>
          <a:xfrm>
            <a:off x="2172851" y="1724912"/>
            <a:ext cx="4085074" cy="2245455"/>
            <a:chOff x="2172851" y="1724912"/>
            <a:chExt cx="4085074" cy="22454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FAC56E-D8A7-C5E0-E3A7-2273C43D4C51}"/>
                </a:ext>
              </a:extLst>
            </p:cNvPr>
            <p:cNvSpPr txBox="1"/>
            <p:nvPr/>
          </p:nvSpPr>
          <p:spPr>
            <a:xfrm>
              <a:off x="2172851" y="1724912"/>
              <a:ext cx="4085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START [Saxena+, 2024]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F4149C5-BD30-6231-96BD-2F076CE8755F}"/>
                </a:ext>
              </a:extLst>
            </p:cNvPr>
            <p:cNvGrpSpPr/>
            <p:nvPr/>
          </p:nvGrpSpPr>
          <p:grpSpPr>
            <a:xfrm>
              <a:off x="2745783" y="2230927"/>
              <a:ext cx="2939210" cy="1732538"/>
              <a:chOff x="4010230" y="3585230"/>
              <a:chExt cx="2939210" cy="1732538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0E36AC03-FF79-B842-54D5-7B8E2D394CA0}"/>
                  </a:ext>
                </a:extLst>
              </p:cNvPr>
              <p:cNvSpPr/>
              <p:nvPr/>
            </p:nvSpPr>
            <p:spPr>
              <a:xfrm>
                <a:off x="4010230" y="3585231"/>
                <a:ext cx="2939210" cy="17325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573D67D-CE63-D99C-6958-96CB5C242D0C}"/>
                  </a:ext>
                </a:extLst>
              </p:cNvPr>
              <p:cNvSpPr txBox="1"/>
              <p:nvPr/>
            </p:nvSpPr>
            <p:spPr>
              <a:xfrm>
                <a:off x="4237871" y="3585230"/>
                <a:ext cx="2483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Last-Level Cache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B2AC0AB-79B4-230C-CFFA-E927A00D1CF9}"/>
                </a:ext>
              </a:extLst>
            </p:cNvPr>
            <p:cNvSpPr/>
            <p:nvPr/>
          </p:nvSpPr>
          <p:spPr>
            <a:xfrm>
              <a:off x="2745783" y="3041243"/>
              <a:ext cx="2939210" cy="9291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Reserved for RH Counters</a:t>
              </a:r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811FC32C-8484-BB29-D204-2FBEDAB519FA}"/>
              </a:ext>
            </a:extLst>
          </p:cNvPr>
          <p:cNvSpPr/>
          <p:nvPr/>
        </p:nvSpPr>
        <p:spPr>
          <a:xfrm>
            <a:off x="7578090" y="4908065"/>
            <a:ext cx="2000250" cy="1207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A91921-F2E2-830B-3998-BD894BBBED2E}"/>
              </a:ext>
            </a:extLst>
          </p:cNvPr>
          <p:cNvSpPr txBox="1"/>
          <p:nvPr/>
        </p:nvSpPr>
        <p:spPr>
          <a:xfrm>
            <a:off x="9484185" y="5157813"/>
            <a:ext cx="229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Reserved for per-row RH counters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C04632A-9C55-0117-6AFE-AA52E03919A1}"/>
              </a:ext>
            </a:extLst>
          </p:cNvPr>
          <p:cNvGrpSpPr/>
          <p:nvPr/>
        </p:nvGrpSpPr>
        <p:grpSpPr>
          <a:xfrm>
            <a:off x="1758656" y="1024845"/>
            <a:ext cx="8674689" cy="523220"/>
            <a:chOff x="526717" y="2186903"/>
            <a:chExt cx="7866683" cy="5232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81B4259-A398-000B-6804-C37A3C107DD5}"/>
                </a:ext>
              </a:extLst>
            </p:cNvPr>
            <p:cNvSpPr/>
            <p:nvPr/>
          </p:nvSpPr>
          <p:spPr>
            <a:xfrm>
              <a:off x="526717" y="2212142"/>
              <a:ext cx="472742" cy="4727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351B978-D1DA-D654-7484-40D16546B6F8}"/>
                </a:ext>
              </a:extLst>
            </p:cNvPr>
            <p:cNvSpPr txBox="1"/>
            <p:nvPr/>
          </p:nvSpPr>
          <p:spPr>
            <a:xfrm>
              <a:off x="999458" y="2186903"/>
              <a:ext cx="7393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8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Storing Per-Row </a:t>
              </a:r>
              <a:r>
                <a:rPr lang="en-US" sz="2800" dirty="0" err="1">
                  <a:solidFill>
                    <a:srgbClr val="00808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RowHammer</a:t>
              </a:r>
              <a:r>
                <a:rPr lang="en-US" sz="2800" dirty="0">
                  <a:solidFill>
                    <a:srgbClr val="00808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Counters in DRAM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9D6AF49-CDDC-977A-4D62-8D884D961188}"/>
              </a:ext>
            </a:extLst>
          </p:cNvPr>
          <p:cNvSpPr/>
          <p:nvPr/>
        </p:nvSpPr>
        <p:spPr>
          <a:xfrm>
            <a:off x="7664265" y="1640332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77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2D0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2D0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2D0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2D0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4B026-8F5B-3431-19B1-D3BEDE0A1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E22CD-BC52-A0BE-49A8-9E30DC72E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Scalable RH Mitigations: </a:t>
            </a:r>
            <a:r>
              <a:rPr lang="en-US" dirty="0">
                <a:solidFill>
                  <a:srgbClr val="008080"/>
                </a:solidFill>
              </a:rPr>
              <a:t>Using Group Counters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A3472-B82D-7258-E773-C953C338B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CEAAD5-BBBB-9F99-DF45-869683D30194}"/>
              </a:ext>
            </a:extLst>
          </p:cNvPr>
          <p:cNvSpPr/>
          <p:nvPr/>
        </p:nvSpPr>
        <p:spPr>
          <a:xfrm>
            <a:off x="7664265" y="2453482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08FF0EB-1B9D-1BF2-DE97-B6BB925B2A74}"/>
              </a:ext>
            </a:extLst>
          </p:cNvPr>
          <p:cNvSpPr/>
          <p:nvPr/>
        </p:nvSpPr>
        <p:spPr>
          <a:xfrm>
            <a:off x="7664265" y="2736361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280E846-5147-54AE-0BE2-93BA2C8E4DBD}"/>
              </a:ext>
            </a:extLst>
          </p:cNvPr>
          <p:cNvSpPr/>
          <p:nvPr/>
        </p:nvSpPr>
        <p:spPr>
          <a:xfrm>
            <a:off x="7664265" y="3019240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67BC5DA-B9C3-6995-E54B-9450D30B8366}"/>
              </a:ext>
            </a:extLst>
          </p:cNvPr>
          <p:cNvSpPr/>
          <p:nvPr/>
        </p:nvSpPr>
        <p:spPr>
          <a:xfrm>
            <a:off x="7664265" y="3302576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2F77957-FCD8-C405-BD96-051051564549}"/>
              </a:ext>
            </a:extLst>
          </p:cNvPr>
          <p:cNvSpPr/>
          <p:nvPr/>
        </p:nvSpPr>
        <p:spPr>
          <a:xfrm>
            <a:off x="7664265" y="3584997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A3407A3-DCD7-5D6F-E932-E67264196F0C}"/>
              </a:ext>
            </a:extLst>
          </p:cNvPr>
          <p:cNvSpPr/>
          <p:nvPr/>
        </p:nvSpPr>
        <p:spPr>
          <a:xfrm>
            <a:off x="7664265" y="3847148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DE66EC9-F8A9-5EEF-0F14-C0B00B509D8D}"/>
              </a:ext>
            </a:extLst>
          </p:cNvPr>
          <p:cNvSpPr/>
          <p:nvPr/>
        </p:nvSpPr>
        <p:spPr>
          <a:xfrm>
            <a:off x="7664265" y="4130027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932F72-41BE-D058-EA2A-E0017C800D0A}"/>
              </a:ext>
            </a:extLst>
          </p:cNvPr>
          <p:cNvSpPr/>
          <p:nvPr/>
        </p:nvSpPr>
        <p:spPr>
          <a:xfrm>
            <a:off x="7664265" y="4412906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EB70F7B-24DE-FF21-2594-104AB3E5B44B}"/>
              </a:ext>
            </a:extLst>
          </p:cNvPr>
          <p:cNvSpPr/>
          <p:nvPr/>
        </p:nvSpPr>
        <p:spPr>
          <a:xfrm>
            <a:off x="7664265" y="4684454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AE1B8EB-F473-5A1D-6999-54A75102F622}"/>
              </a:ext>
            </a:extLst>
          </p:cNvPr>
          <p:cNvSpPr/>
          <p:nvPr/>
        </p:nvSpPr>
        <p:spPr>
          <a:xfrm>
            <a:off x="7664265" y="4946605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9BEE511-E6AD-94FC-2C88-BD61E72C7CCA}"/>
              </a:ext>
            </a:extLst>
          </p:cNvPr>
          <p:cNvSpPr/>
          <p:nvPr/>
        </p:nvSpPr>
        <p:spPr>
          <a:xfrm>
            <a:off x="7664265" y="5229484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493761-DADC-B7D3-B91D-1C9A72225B65}"/>
              </a:ext>
            </a:extLst>
          </p:cNvPr>
          <p:cNvSpPr/>
          <p:nvPr/>
        </p:nvSpPr>
        <p:spPr>
          <a:xfrm>
            <a:off x="7664265" y="5512363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8598D65-70D8-2B99-3B2B-A8167B51196E}"/>
              </a:ext>
            </a:extLst>
          </p:cNvPr>
          <p:cNvSpPr txBox="1"/>
          <p:nvPr/>
        </p:nvSpPr>
        <p:spPr>
          <a:xfrm>
            <a:off x="7780211" y="6067672"/>
            <a:ext cx="158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D8386E-D0FC-F80C-3AD7-59984F47A7F3}"/>
              </a:ext>
            </a:extLst>
          </p:cNvPr>
          <p:cNvSpPr/>
          <p:nvPr/>
        </p:nvSpPr>
        <p:spPr>
          <a:xfrm>
            <a:off x="7664265" y="1629824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8D3A04-E3A4-FBA5-EF40-09E642AED5B1}"/>
              </a:ext>
            </a:extLst>
          </p:cNvPr>
          <p:cNvSpPr/>
          <p:nvPr/>
        </p:nvSpPr>
        <p:spPr>
          <a:xfrm>
            <a:off x="7664265" y="1912703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B94B0B-CB67-AE95-7E87-038B80A179E6}"/>
              </a:ext>
            </a:extLst>
          </p:cNvPr>
          <p:cNvSpPr/>
          <p:nvPr/>
        </p:nvSpPr>
        <p:spPr>
          <a:xfrm>
            <a:off x="7664265" y="2195582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8CFC5E5-8131-B407-85F3-6F46BC262A1D}"/>
              </a:ext>
            </a:extLst>
          </p:cNvPr>
          <p:cNvGrpSpPr/>
          <p:nvPr/>
        </p:nvGrpSpPr>
        <p:grpSpPr>
          <a:xfrm>
            <a:off x="1758656" y="969862"/>
            <a:ext cx="8674689" cy="523220"/>
            <a:chOff x="526717" y="2186903"/>
            <a:chExt cx="7866683" cy="52322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FB06105E-E385-6B3C-F0CB-6D03D40E700D}"/>
                </a:ext>
              </a:extLst>
            </p:cNvPr>
            <p:cNvSpPr/>
            <p:nvPr/>
          </p:nvSpPr>
          <p:spPr>
            <a:xfrm>
              <a:off x="526717" y="2212142"/>
              <a:ext cx="472742" cy="47274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28720BC-9DBF-D2DA-D418-F67D25AA883E}"/>
                </a:ext>
              </a:extLst>
            </p:cNvPr>
            <p:cNvSpPr txBox="1"/>
            <p:nvPr/>
          </p:nvSpPr>
          <p:spPr>
            <a:xfrm>
              <a:off x="999458" y="2186903"/>
              <a:ext cx="73939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808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Share a RH counter Between Multiple Rows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BA8F5A5-E6FB-6913-45D4-EC844FDB6E16}"/>
              </a:ext>
            </a:extLst>
          </p:cNvPr>
          <p:cNvSpPr/>
          <p:nvPr/>
        </p:nvSpPr>
        <p:spPr>
          <a:xfrm>
            <a:off x="7664265" y="5795702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1CE711D-5D02-C34B-3DF8-B3CE31DE4158}"/>
              </a:ext>
            </a:extLst>
          </p:cNvPr>
          <p:cNvGrpSpPr/>
          <p:nvPr/>
        </p:nvGrpSpPr>
        <p:grpSpPr>
          <a:xfrm>
            <a:off x="2279953" y="1826790"/>
            <a:ext cx="3576490" cy="3675124"/>
            <a:chOff x="2279953" y="1826790"/>
            <a:chExt cx="3576490" cy="36751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B04F54E-50A0-B524-12CC-E24E75AB3AA5}"/>
                </a:ext>
              </a:extLst>
            </p:cNvPr>
            <p:cNvSpPr txBox="1"/>
            <p:nvPr/>
          </p:nvSpPr>
          <p:spPr>
            <a:xfrm>
              <a:off x="2613660" y="1826790"/>
              <a:ext cx="3113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CoMeT</a:t>
              </a:r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[</a:t>
              </a:r>
              <a:r>
                <a:rPr lang="en-US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Bostanci</a:t>
              </a:r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+, 2024]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E63A87-2766-49BE-BA9C-764266F702C8}"/>
                </a:ext>
              </a:extLst>
            </p:cNvPr>
            <p:cNvSpPr txBox="1"/>
            <p:nvPr/>
          </p:nvSpPr>
          <p:spPr>
            <a:xfrm>
              <a:off x="2613660" y="2190998"/>
              <a:ext cx="3113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ABACUS [</a:t>
              </a:r>
              <a:r>
                <a:rPr lang="en-US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Olgun</a:t>
              </a:r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+, 2024]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F86FFC9-0B9D-A3BE-0334-1E057387F3D3}"/>
                </a:ext>
              </a:extLst>
            </p:cNvPr>
            <p:cNvGrpSpPr/>
            <p:nvPr/>
          </p:nvGrpSpPr>
          <p:grpSpPr>
            <a:xfrm>
              <a:off x="2279953" y="2595150"/>
              <a:ext cx="3576490" cy="2906764"/>
              <a:chOff x="2279953" y="2595150"/>
              <a:chExt cx="3576490" cy="2906764"/>
            </a:xfrm>
          </p:grpSpPr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1E188FA7-961D-23D0-764B-191D89346BAC}"/>
                  </a:ext>
                </a:extLst>
              </p:cNvPr>
              <p:cNvSpPr/>
              <p:nvPr/>
            </p:nvSpPr>
            <p:spPr>
              <a:xfrm>
                <a:off x="2279953" y="2609294"/>
                <a:ext cx="3576490" cy="28926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FDFBB7-E31D-5015-88A8-B9D27B49E5DA}"/>
                  </a:ext>
                </a:extLst>
              </p:cNvPr>
              <p:cNvSpPr txBox="1"/>
              <p:nvPr/>
            </p:nvSpPr>
            <p:spPr>
              <a:xfrm>
                <a:off x="2826234" y="2595150"/>
                <a:ext cx="248392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Memory Controller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BD2AC3-27A7-E43B-9A44-14E4B2C2C1CD}"/>
                  </a:ext>
                </a:extLst>
              </p:cNvPr>
              <p:cNvSpPr/>
              <p:nvPr/>
            </p:nvSpPr>
            <p:spPr>
              <a:xfrm>
                <a:off x="4599545" y="4684394"/>
                <a:ext cx="915559" cy="3732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Count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553B4E5-8112-E8C8-E487-187359DA6EFA}"/>
                  </a:ext>
                </a:extLst>
              </p:cNvPr>
              <p:cNvSpPr/>
              <p:nvPr/>
            </p:nvSpPr>
            <p:spPr>
              <a:xfrm>
                <a:off x="2688520" y="4684394"/>
                <a:ext cx="1916423" cy="3732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ID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DD8BDE6-17DF-D1A0-8463-4A8655238CD2}"/>
                  </a:ext>
                </a:extLst>
              </p:cNvPr>
              <p:cNvSpPr/>
              <p:nvPr/>
            </p:nvSpPr>
            <p:spPr>
              <a:xfrm>
                <a:off x="4599545" y="3584935"/>
                <a:ext cx="915559" cy="373273"/>
              </a:xfrm>
              <a:prstGeom prst="rect">
                <a:avLst/>
              </a:prstGeom>
              <a:solidFill>
                <a:srgbClr val="FDFD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Count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3ABD430-C940-12BA-2A5A-66B500C539B4}"/>
                  </a:ext>
                </a:extLst>
              </p:cNvPr>
              <p:cNvSpPr/>
              <p:nvPr/>
            </p:nvSpPr>
            <p:spPr>
              <a:xfrm>
                <a:off x="2688520" y="3584935"/>
                <a:ext cx="1916423" cy="373273"/>
              </a:xfrm>
              <a:prstGeom prst="rect">
                <a:avLst/>
              </a:prstGeom>
              <a:solidFill>
                <a:srgbClr val="FDFD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ID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0ABF41F-B8D1-D0EE-64BD-F373DAB1A9FC}"/>
                  </a:ext>
                </a:extLst>
              </p:cNvPr>
              <p:cNvSpPr/>
              <p:nvPr/>
            </p:nvSpPr>
            <p:spPr>
              <a:xfrm>
                <a:off x="4599545" y="3948390"/>
                <a:ext cx="915559" cy="3732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Count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FBA27B8-64CD-4882-F88A-BE081FBE4313}"/>
                  </a:ext>
                </a:extLst>
              </p:cNvPr>
              <p:cNvSpPr/>
              <p:nvPr/>
            </p:nvSpPr>
            <p:spPr>
              <a:xfrm>
                <a:off x="2688520" y="3948390"/>
                <a:ext cx="1916423" cy="3732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ID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C4F7DFB-F97C-9863-6105-A444694BA659}"/>
                  </a:ext>
                </a:extLst>
              </p:cNvPr>
              <p:cNvSpPr/>
              <p:nvPr/>
            </p:nvSpPr>
            <p:spPr>
              <a:xfrm>
                <a:off x="4599545" y="4316144"/>
                <a:ext cx="915559" cy="37327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Count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9476B16-D51A-B710-E0F0-E8355BEA4E94}"/>
                  </a:ext>
                </a:extLst>
              </p:cNvPr>
              <p:cNvSpPr/>
              <p:nvPr/>
            </p:nvSpPr>
            <p:spPr>
              <a:xfrm>
                <a:off x="2688520" y="4316144"/>
                <a:ext cx="1916423" cy="37327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ID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4CC3F89-952F-4B49-846C-4CF47C02D931}"/>
                  </a:ext>
                </a:extLst>
              </p:cNvPr>
              <p:cNvSpPr txBox="1"/>
              <p:nvPr/>
            </p:nvSpPr>
            <p:spPr>
              <a:xfrm>
                <a:off x="2820758" y="3202387"/>
                <a:ext cx="2613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Counters</a:t>
                </a:r>
              </a:p>
            </p:txBody>
          </p:sp>
        </p:grp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463E11D1-C5EF-2839-4B22-36F02F9843CD}"/>
              </a:ext>
            </a:extLst>
          </p:cNvPr>
          <p:cNvSpPr/>
          <p:nvPr/>
        </p:nvSpPr>
        <p:spPr>
          <a:xfrm>
            <a:off x="7566660" y="1522826"/>
            <a:ext cx="2011680" cy="12135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1E11D02-DFA8-45D9-46E0-1F83A451AB88}"/>
              </a:ext>
            </a:extLst>
          </p:cNvPr>
          <p:cNvSpPr txBox="1"/>
          <p:nvPr/>
        </p:nvSpPr>
        <p:spPr>
          <a:xfrm>
            <a:off x="9484185" y="1896131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21772F1-A769-C05A-0802-5637F20623F4}"/>
              </a:ext>
            </a:extLst>
          </p:cNvPr>
          <p:cNvSpPr/>
          <p:nvPr/>
        </p:nvSpPr>
        <p:spPr>
          <a:xfrm>
            <a:off x="2668254" y="3565119"/>
            <a:ext cx="2846850" cy="4001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FD96"/>
                                      </p:to>
                                    </p:animClr>
                                    <p:set>
                                      <p:cBhvr>
                                        <p:cTn id="7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1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FD96"/>
                                      </p:to>
                                    </p:animClr>
                                    <p:set>
                                      <p:cBhvr>
                                        <p:cTn id="11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FD96"/>
                                      </p:to>
                                    </p:animClr>
                                    <p:set>
                                      <p:cBhvr>
                                        <p:cTn id="15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1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DFD96"/>
                                      </p:to>
                                    </p:animClr>
                                    <p:set>
                                      <p:cBhvr>
                                        <p:cTn id="1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9EDD"/>
                                      </p:to>
                                    </p:animClr>
                                    <p:set>
                                      <p:cBhvr>
                                        <p:cTn id="23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9EDD"/>
                                      </p:to>
                                    </p:animClr>
                                    <p:set>
                                      <p:cBhvr>
                                        <p:cTn id="27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1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9EDD"/>
                                      </p:to>
                                    </p:animClr>
                                    <p:set>
                                      <p:cBhvr>
                                        <p:cTn id="31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49EDD"/>
                                      </p:to>
                                    </p:animClr>
                                    <p:set>
                                      <p:cBhvr>
                                        <p:cTn id="35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9EB"/>
                                      </p:to>
                                    </p:animClr>
                                    <p:set>
                                      <p:cBhvr>
                                        <p:cTn id="39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9EB"/>
                                      </p:to>
                                    </p:animClr>
                                    <p:set>
                                      <p:cBhvr>
                                        <p:cTn id="43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9EB"/>
                                      </p:to>
                                    </p:animClr>
                                    <p:set>
                                      <p:cBhvr>
                                        <p:cTn id="47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1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A6C9EB"/>
                                      </p:to>
                                    </p:animClr>
                                    <p:set>
                                      <p:cBhvr>
                                        <p:cTn id="51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1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2D0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2D0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2D0"/>
                                      </p:to>
                                    </p:animClr>
                                    <p:set>
                                      <p:cBhvr>
                                        <p:cTn id="63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F2D0"/>
                                      </p:to>
                                    </p:animClr>
                                    <p:set>
                                      <p:cBhvr>
                                        <p:cTn id="67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6DDF7-9C9A-219E-09CD-7791C1A3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51741-5518-7AA6-E2A5-153FAD84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Performance Attacks </a:t>
            </a:r>
            <a:r>
              <a:rPr lang="en-CA" dirty="0"/>
              <a:t>on Hydra and START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53781-2B7B-670F-C21E-0CC19044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92D16-3B39-EE96-1F08-577F48C73D2E}"/>
              </a:ext>
            </a:extLst>
          </p:cNvPr>
          <p:cNvSpPr/>
          <p:nvPr/>
        </p:nvSpPr>
        <p:spPr>
          <a:xfrm>
            <a:off x="7664265" y="2158496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E15E1E1-AF28-417B-FA03-1F600AC5F8BC}"/>
              </a:ext>
            </a:extLst>
          </p:cNvPr>
          <p:cNvSpPr/>
          <p:nvPr/>
        </p:nvSpPr>
        <p:spPr>
          <a:xfrm>
            <a:off x="7664265" y="2441375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2B3FC7-9591-8C62-317E-CC1032587FA5}"/>
              </a:ext>
            </a:extLst>
          </p:cNvPr>
          <p:cNvSpPr/>
          <p:nvPr/>
        </p:nvSpPr>
        <p:spPr>
          <a:xfrm>
            <a:off x="7664265" y="2724254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33C05C5-2BFF-1C4B-A142-25AC795B9F72}"/>
              </a:ext>
            </a:extLst>
          </p:cNvPr>
          <p:cNvSpPr/>
          <p:nvPr/>
        </p:nvSpPr>
        <p:spPr>
          <a:xfrm>
            <a:off x="7664265" y="3007590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5DAF849-6DAA-E807-4747-4E08A3EFB35E}"/>
              </a:ext>
            </a:extLst>
          </p:cNvPr>
          <p:cNvSpPr/>
          <p:nvPr/>
        </p:nvSpPr>
        <p:spPr>
          <a:xfrm>
            <a:off x="7664265" y="3290011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C2A656E-1607-2081-B1E1-95A3A73042A1}"/>
              </a:ext>
            </a:extLst>
          </p:cNvPr>
          <p:cNvSpPr/>
          <p:nvPr/>
        </p:nvSpPr>
        <p:spPr>
          <a:xfrm>
            <a:off x="7664265" y="3552162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B2F99A-2D68-9B82-6AB6-A5E067EEA9D3}"/>
              </a:ext>
            </a:extLst>
          </p:cNvPr>
          <p:cNvSpPr/>
          <p:nvPr/>
        </p:nvSpPr>
        <p:spPr>
          <a:xfrm>
            <a:off x="7664265" y="3835041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C6B7221-E296-0C1E-111A-EA07B47C284A}"/>
              </a:ext>
            </a:extLst>
          </p:cNvPr>
          <p:cNvSpPr/>
          <p:nvPr/>
        </p:nvSpPr>
        <p:spPr>
          <a:xfrm>
            <a:off x="7664265" y="4117920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04CCC39-A976-9CC0-0656-723C8D736415}"/>
              </a:ext>
            </a:extLst>
          </p:cNvPr>
          <p:cNvSpPr/>
          <p:nvPr/>
        </p:nvSpPr>
        <p:spPr>
          <a:xfrm>
            <a:off x="7664265" y="4389468"/>
            <a:ext cx="1819920" cy="283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61CC406-103A-5F84-C9C8-0BCA63DC8AB8}"/>
              </a:ext>
            </a:extLst>
          </p:cNvPr>
          <p:cNvSpPr/>
          <p:nvPr/>
        </p:nvSpPr>
        <p:spPr>
          <a:xfrm>
            <a:off x="7664265" y="4651619"/>
            <a:ext cx="1819920" cy="283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8EC96D7-B737-BA19-C484-65F7196BA564}"/>
              </a:ext>
            </a:extLst>
          </p:cNvPr>
          <p:cNvSpPr/>
          <p:nvPr/>
        </p:nvSpPr>
        <p:spPr>
          <a:xfrm>
            <a:off x="7664265" y="4934498"/>
            <a:ext cx="1819920" cy="283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0890625-CF82-EBD4-C393-9500A91B91B5}"/>
              </a:ext>
            </a:extLst>
          </p:cNvPr>
          <p:cNvSpPr/>
          <p:nvPr/>
        </p:nvSpPr>
        <p:spPr>
          <a:xfrm>
            <a:off x="7664265" y="5217377"/>
            <a:ext cx="1819920" cy="283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C40CE4-44D3-02A6-2250-20766B011F6D}"/>
              </a:ext>
            </a:extLst>
          </p:cNvPr>
          <p:cNvSpPr txBox="1"/>
          <p:nvPr/>
        </p:nvSpPr>
        <p:spPr>
          <a:xfrm>
            <a:off x="7780211" y="5500256"/>
            <a:ext cx="158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E571A-97DB-3F08-199E-945E020DDB23}"/>
              </a:ext>
            </a:extLst>
          </p:cNvPr>
          <p:cNvSpPr/>
          <p:nvPr/>
        </p:nvSpPr>
        <p:spPr>
          <a:xfrm>
            <a:off x="7664265" y="1334838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DC8070-2285-FC5A-DECA-22FE21DFC024}"/>
              </a:ext>
            </a:extLst>
          </p:cNvPr>
          <p:cNvSpPr/>
          <p:nvPr/>
        </p:nvSpPr>
        <p:spPr>
          <a:xfrm>
            <a:off x="7664265" y="1617717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DD294D-06A9-1124-64FA-4EE496E135AA}"/>
              </a:ext>
            </a:extLst>
          </p:cNvPr>
          <p:cNvSpPr/>
          <p:nvPr/>
        </p:nvSpPr>
        <p:spPr>
          <a:xfrm>
            <a:off x="7664265" y="1900596"/>
            <a:ext cx="1819920" cy="28333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52A0850-D27F-6E3A-54F1-1B495E8A663E}"/>
              </a:ext>
            </a:extLst>
          </p:cNvPr>
          <p:cNvGrpSpPr/>
          <p:nvPr/>
        </p:nvGrpSpPr>
        <p:grpSpPr>
          <a:xfrm>
            <a:off x="2768643" y="3528149"/>
            <a:ext cx="2939210" cy="2142743"/>
            <a:chOff x="3328713" y="3819833"/>
            <a:chExt cx="2939210" cy="2142743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40B3C5-5311-0204-FF04-69F9AEEC1891}"/>
                </a:ext>
              </a:extLst>
            </p:cNvPr>
            <p:cNvSpPr txBox="1"/>
            <p:nvPr/>
          </p:nvSpPr>
          <p:spPr>
            <a:xfrm>
              <a:off x="3390147" y="3819833"/>
              <a:ext cx="28163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Hydra [Qureshi+, 2022]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DB525A5-5DE4-9739-7DA5-59DE22133D78}"/>
                </a:ext>
              </a:extLst>
            </p:cNvPr>
            <p:cNvGrpSpPr/>
            <p:nvPr/>
          </p:nvGrpSpPr>
          <p:grpSpPr>
            <a:xfrm>
              <a:off x="3328713" y="4230039"/>
              <a:ext cx="2939210" cy="1732537"/>
              <a:chOff x="3564460" y="4230039"/>
              <a:chExt cx="2939210" cy="1732537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97BE9474-6F85-CCA1-F6F8-153683171526}"/>
                  </a:ext>
                </a:extLst>
              </p:cNvPr>
              <p:cNvGrpSpPr/>
              <p:nvPr/>
            </p:nvGrpSpPr>
            <p:grpSpPr>
              <a:xfrm>
                <a:off x="3564460" y="4230039"/>
                <a:ext cx="2939210" cy="1732537"/>
                <a:chOff x="4010230" y="3585231"/>
                <a:chExt cx="2939210" cy="1732537"/>
              </a:xfrm>
              <a:solidFill>
                <a:schemeClr val="accent1">
                  <a:lumMod val="20000"/>
                  <a:lumOff val="80000"/>
                </a:schemeClr>
              </a:solidFill>
            </p:grpSpPr>
            <p:sp>
              <p:nvSpPr>
                <p:cNvPr id="5" name="Rounded Rectangle 4">
                  <a:extLst>
                    <a:ext uri="{FF2B5EF4-FFF2-40B4-BE49-F238E27FC236}">
                      <a16:creationId xmlns:a16="http://schemas.microsoft.com/office/drawing/2014/main" id="{F0C83D92-A6B3-E832-8A9B-5E9ACAF634AB}"/>
                    </a:ext>
                  </a:extLst>
                </p:cNvPr>
                <p:cNvSpPr/>
                <p:nvPr/>
              </p:nvSpPr>
              <p:spPr>
                <a:xfrm>
                  <a:off x="4010230" y="3585231"/>
                  <a:ext cx="2939210" cy="1732537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113A089-89C9-5143-4414-B04BFB713052}"/>
                    </a:ext>
                  </a:extLst>
                </p:cNvPr>
                <p:cNvSpPr txBox="1"/>
                <p:nvPr/>
              </p:nvSpPr>
              <p:spPr>
                <a:xfrm>
                  <a:off x="4237871" y="3585232"/>
                  <a:ext cx="2483929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latin typeface="Helvetica Neue" panose="02000503000000020004" pitchFamily="2" charset="0"/>
                      <a:ea typeface="Helvetica Neue" panose="02000503000000020004" pitchFamily="2" charset="0"/>
                      <a:cs typeface="Helvetica Neue" panose="02000503000000020004" pitchFamily="2" charset="0"/>
                    </a:rPr>
                    <a:t>Memory Controller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96D776B-AFF4-AE09-B43F-B4F2C0A10065}"/>
                  </a:ext>
                </a:extLst>
              </p:cNvPr>
              <p:cNvSpPr/>
              <p:nvPr/>
            </p:nvSpPr>
            <p:spPr>
              <a:xfrm>
                <a:off x="3678794" y="5040356"/>
                <a:ext cx="2710542" cy="7543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Shared Counter Cache</a:t>
                </a:r>
              </a:p>
            </p:txBody>
          </p: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C71169-3C7F-A022-DD19-7A62EA1E175C}"/>
              </a:ext>
            </a:extLst>
          </p:cNvPr>
          <p:cNvGrpSpPr/>
          <p:nvPr/>
        </p:nvGrpSpPr>
        <p:grpSpPr>
          <a:xfrm>
            <a:off x="2172851" y="1246641"/>
            <a:ext cx="4085074" cy="2245562"/>
            <a:chOff x="2172851" y="903803"/>
            <a:chExt cx="4085074" cy="224556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910A565-83C5-6BBB-2BCB-817DCB98F65C}"/>
                </a:ext>
              </a:extLst>
            </p:cNvPr>
            <p:cNvSpPr txBox="1"/>
            <p:nvPr/>
          </p:nvSpPr>
          <p:spPr>
            <a:xfrm>
              <a:off x="2172851" y="903803"/>
              <a:ext cx="40850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START [Saxena+, 2024]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EF9F5CD-6210-EB73-2618-8BC56474FBB1}"/>
                </a:ext>
              </a:extLst>
            </p:cNvPr>
            <p:cNvGrpSpPr/>
            <p:nvPr/>
          </p:nvGrpSpPr>
          <p:grpSpPr>
            <a:xfrm>
              <a:off x="2745783" y="1409818"/>
              <a:ext cx="2939210" cy="1732538"/>
              <a:chOff x="4010230" y="3585230"/>
              <a:chExt cx="2939210" cy="1732538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89B007DA-15BC-0FC3-A33B-19415555B018}"/>
                  </a:ext>
                </a:extLst>
              </p:cNvPr>
              <p:cNvSpPr/>
              <p:nvPr/>
            </p:nvSpPr>
            <p:spPr>
              <a:xfrm>
                <a:off x="4010230" y="3585231"/>
                <a:ext cx="2939210" cy="173253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CB3ECD-8439-3395-B949-0832A16B2DF3}"/>
                  </a:ext>
                </a:extLst>
              </p:cNvPr>
              <p:cNvSpPr txBox="1"/>
              <p:nvPr/>
            </p:nvSpPr>
            <p:spPr>
              <a:xfrm>
                <a:off x="4237871" y="3585230"/>
                <a:ext cx="24839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Last-Level Cache</a:t>
                </a: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DCBFDE5-4ED4-8976-45C5-E38C1782DEE7}"/>
                </a:ext>
              </a:extLst>
            </p:cNvPr>
            <p:cNvSpPr/>
            <p:nvPr/>
          </p:nvSpPr>
          <p:spPr>
            <a:xfrm>
              <a:off x="2745783" y="2220134"/>
              <a:ext cx="2939210" cy="9292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Reserved for RH Counters</a:t>
              </a:r>
            </a:p>
          </p:txBody>
        </p:sp>
      </p:grp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F0C6353-7503-168B-CF24-CF95E3DE8819}"/>
              </a:ext>
            </a:extLst>
          </p:cNvPr>
          <p:cNvSpPr/>
          <p:nvPr/>
        </p:nvSpPr>
        <p:spPr>
          <a:xfrm>
            <a:off x="7578090" y="4327860"/>
            <a:ext cx="2000250" cy="120738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FA6E44-70B7-F72F-1D69-EE5801AE9536}"/>
              </a:ext>
            </a:extLst>
          </p:cNvPr>
          <p:cNvSpPr txBox="1"/>
          <p:nvPr/>
        </p:nvSpPr>
        <p:spPr>
          <a:xfrm>
            <a:off x="9484185" y="4577608"/>
            <a:ext cx="2293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Reserved for per-row RH counters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D5D06C-8536-44AF-CD65-D3ACD814B8A9}"/>
              </a:ext>
            </a:extLst>
          </p:cNvPr>
          <p:cNvSpPr/>
          <p:nvPr/>
        </p:nvSpPr>
        <p:spPr>
          <a:xfrm>
            <a:off x="0" y="5817167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Excessive DRAM Accesses 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</a:t>
            </a:r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Reduced BW for Co-Running Applications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F7961D-9AE0-0BB5-591E-FAB260F8FE87}"/>
              </a:ext>
            </a:extLst>
          </p:cNvPr>
          <p:cNvCxnSpPr>
            <a:cxnSpLocks/>
          </p:cNvCxnSpPr>
          <p:nvPr/>
        </p:nvCxnSpPr>
        <p:spPr>
          <a:xfrm>
            <a:off x="2011680" y="5128345"/>
            <a:ext cx="87129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1AB56BF-014D-3BAF-46A7-1436B00E1EC4}"/>
              </a:ext>
            </a:extLst>
          </p:cNvPr>
          <p:cNvSpPr txBox="1"/>
          <p:nvPr/>
        </p:nvSpPr>
        <p:spPr>
          <a:xfrm>
            <a:off x="1178441" y="4928290"/>
            <a:ext cx="994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DD2EEE6-B276-441C-EAFF-84C2CCA4B64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011680" y="3027588"/>
            <a:ext cx="73410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76346E-0A40-F7EB-9DFD-42D67BE5C941}"/>
              </a:ext>
            </a:extLst>
          </p:cNvPr>
          <p:cNvSpPr txBox="1"/>
          <p:nvPr/>
        </p:nvSpPr>
        <p:spPr>
          <a:xfrm>
            <a:off x="1166977" y="2832520"/>
            <a:ext cx="947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MISS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795951-1D28-72EF-BD69-5529D547753A}"/>
              </a:ext>
            </a:extLst>
          </p:cNvPr>
          <p:cNvGrpSpPr/>
          <p:nvPr/>
        </p:nvGrpSpPr>
        <p:grpSpPr>
          <a:xfrm rot="21355786">
            <a:off x="6008011" y="4454452"/>
            <a:ext cx="1371477" cy="400110"/>
            <a:chOff x="5979706" y="5109689"/>
            <a:chExt cx="1371477" cy="400110"/>
          </a:xfrm>
          <a:noFill/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9041824F-7470-932B-2F2E-BD9104B3649E}"/>
                </a:ext>
              </a:extLst>
            </p:cNvPr>
            <p:cNvSpPr/>
            <p:nvPr/>
          </p:nvSpPr>
          <p:spPr>
            <a:xfrm>
              <a:off x="5979706" y="5162861"/>
              <a:ext cx="323940" cy="2937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A26F0CA-A5F0-6CDA-5D2D-0ABE3704397E}"/>
                </a:ext>
              </a:extLst>
            </p:cNvPr>
            <p:cNvSpPr txBox="1"/>
            <p:nvPr/>
          </p:nvSpPr>
          <p:spPr>
            <a:xfrm>
              <a:off x="6313382" y="5109689"/>
              <a:ext cx="103780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Fetch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2EEFB35-1743-FA96-7401-772683D7664A}"/>
              </a:ext>
            </a:extLst>
          </p:cNvPr>
          <p:cNvGrpSpPr/>
          <p:nvPr/>
        </p:nvGrpSpPr>
        <p:grpSpPr>
          <a:xfrm rot="266474">
            <a:off x="5836650" y="5234097"/>
            <a:ext cx="1371477" cy="400110"/>
            <a:chOff x="5979706" y="5109689"/>
            <a:chExt cx="1371477" cy="400110"/>
          </a:xfrm>
          <a:noFill/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961E6A3-5564-E47B-1497-1DBBFBF20EF8}"/>
                </a:ext>
              </a:extLst>
            </p:cNvPr>
            <p:cNvSpPr/>
            <p:nvPr/>
          </p:nvSpPr>
          <p:spPr>
            <a:xfrm>
              <a:off x="5979706" y="5162861"/>
              <a:ext cx="323940" cy="2937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219999-D702-CF73-E2B2-9486223F21EA}"/>
                </a:ext>
              </a:extLst>
            </p:cNvPr>
            <p:cNvSpPr txBox="1"/>
            <p:nvPr/>
          </p:nvSpPr>
          <p:spPr>
            <a:xfrm>
              <a:off x="6313382" y="5109689"/>
              <a:ext cx="103780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Update</a:t>
              </a:r>
            </a:p>
          </p:txBody>
        </p: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04CBCA-E359-ED15-AF0B-5D4777846509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5593519" y="5125862"/>
            <a:ext cx="1984571" cy="21587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EA9A1B0-9E88-014B-B69E-A8D83512D75B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5564397" y="4931551"/>
            <a:ext cx="2013693" cy="2317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ACD56F8A-A373-4B88-2A08-301182A82901}"/>
              </a:ext>
            </a:extLst>
          </p:cNvPr>
          <p:cNvGrpSpPr/>
          <p:nvPr/>
        </p:nvGrpSpPr>
        <p:grpSpPr>
          <a:xfrm rot="2092669">
            <a:off x="6131315" y="3288284"/>
            <a:ext cx="1371477" cy="400110"/>
            <a:chOff x="5979706" y="5109689"/>
            <a:chExt cx="1371477" cy="400110"/>
          </a:xfrm>
          <a:noFill/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DC72DAB-D8B0-30EA-0FE1-34DE85994FE0}"/>
                </a:ext>
              </a:extLst>
            </p:cNvPr>
            <p:cNvSpPr/>
            <p:nvPr/>
          </p:nvSpPr>
          <p:spPr>
            <a:xfrm>
              <a:off x="5979706" y="5162861"/>
              <a:ext cx="323940" cy="2937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ABF212C-98AA-8DDD-E3DC-E1142A456022}"/>
                </a:ext>
              </a:extLst>
            </p:cNvPr>
            <p:cNvSpPr txBox="1"/>
            <p:nvPr/>
          </p:nvSpPr>
          <p:spPr>
            <a:xfrm>
              <a:off x="6313382" y="5109689"/>
              <a:ext cx="103780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Fetch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28FF4ED6-DC70-2498-38D1-6A98CED9525C}"/>
              </a:ext>
            </a:extLst>
          </p:cNvPr>
          <p:cNvGrpSpPr/>
          <p:nvPr/>
        </p:nvGrpSpPr>
        <p:grpSpPr>
          <a:xfrm rot="2157049">
            <a:off x="5653176" y="3794702"/>
            <a:ext cx="1371477" cy="400110"/>
            <a:chOff x="5979706" y="5109689"/>
            <a:chExt cx="1371477" cy="400110"/>
          </a:xfrm>
          <a:noFill/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FC0CE50-A6CC-0B69-CD8F-EB9E0AC5626B}"/>
                </a:ext>
              </a:extLst>
            </p:cNvPr>
            <p:cNvSpPr/>
            <p:nvPr/>
          </p:nvSpPr>
          <p:spPr>
            <a:xfrm>
              <a:off x="5979706" y="5162861"/>
              <a:ext cx="323940" cy="293767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23DF3F5-1042-DDD1-DD24-D766151F594E}"/>
                </a:ext>
              </a:extLst>
            </p:cNvPr>
            <p:cNvSpPr txBox="1"/>
            <p:nvPr/>
          </p:nvSpPr>
          <p:spPr>
            <a:xfrm>
              <a:off x="6313382" y="5109689"/>
              <a:ext cx="1037801" cy="4001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Update</a:t>
              </a:r>
            </a:p>
          </p:txBody>
        </p:sp>
      </p:grp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5BF708E-5264-A5C6-8F48-E0BEC699D49A}"/>
              </a:ext>
            </a:extLst>
          </p:cNvPr>
          <p:cNvCxnSpPr>
            <a:cxnSpLocks/>
          </p:cNvCxnSpPr>
          <p:nvPr/>
        </p:nvCxnSpPr>
        <p:spPr>
          <a:xfrm>
            <a:off x="5687258" y="3260072"/>
            <a:ext cx="1902895" cy="143161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22E3634-79B3-4C80-FBEF-4BE56EF80D3B}"/>
              </a:ext>
            </a:extLst>
          </p:cNvPr>
          <p:cNvCxnSpPr>
            <a:cxnSpLocks/>
            <a:endCxn id="21" idx="3"/>
          </p:cNvCxnSpPr>
          <p:nvPr/>
        </p:nvCxnSpPr>
        <p:spPr>
          <a:xfrm flipH="1" flipV="1">
            <a:off x="5684993" y="3027588"/>
            <a:ext cx="1979272" cy="134476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106AB277-C5EC-965F-429C-3880B74B2E14}"/>
              </a:ext>
            </a:extLst>
          </p:cNvPr>
          <p:cNvSpPr txBox="1"/>
          <p:nvPr/>
        </p:nvSpPr>
        <p:spPr>
          <a:xfrm>
            <a:off x="1548218" y="831069"/>
            <a:ext cx="909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Problem: </a:t>
            </a:r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Each Counter Cache Miss Incurs Two Additional DRAM Accesses</a:t>
            </a:r>
          </a:p>
        </p:txBody>
      </p:sp>
    </p:spTree>
    <p:extLst>
      <p:ext uri="{BB962C8B-B14F-4D97-AF65-F5344CB8AC3E}">
        <p14:creationId xmlns:p14="http://schemas.microsoft.com/office/powerpoint/2010/main" val="316186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/>
      <p:bldP spid="37" grpId="0"/>
      <p:bldP spid="10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76AD4-5233-1E9B-A777-1ED661747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2132-B744-9A22-328F-6AF5881CE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solidFill>
                  <a:srgbClr val="FF0000"/>
                </a:solidFill>
              </a:rPr>
              <a:t>Performance Attacks </a:t>
            </a:r>
            <a:r>
              <a:rPr lang="en-CA" dirty="0"/>
              <a:t>on </a:t>
            </a:r>
            <a:r>
              <a:rPr lang="en-CA" dirty="0" err="1"/>
              <a:t>CoMeT</a:t>
            </a:r>
            <a:r>
              <a:rPr lang="en-CA" dirty="0"/>
              <a:t> &amp; ABACUS</a:t>
            </a:r>
            <a:endParaRPr lang="en-US" dirty="0">
              <a:solidFill>
                <a:srgbClr val="00808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D1B4A-CBD2-E562-C6BD-E0172303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FB2AEA-3CF5-D5DD-EB8B-836A110E57AE}"/>
              </a:ext>
            </a:extLst>
          </p:cNvPr>
          <p:cNvSpPr/>
          <p:nvPr/>
        </p:nvSpPr>
        <p:spPr>
          <a:xfrm>
            <a:off x="7990830" y="2165108"/>
            <a:ext cx="1819920" cy="283336"/>
          </a:xfrm>
          <a:prstGeom prst="rect">
            <a:avLst/>
          </a:prstGeom>
          <a:solidFill>
            <a:srgbClr val="FDF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FEA494-F994-B477-E78D-476653547AAB}"/>
              </a:ext>
            </a:extLst>
          </p:cNvPr>
          <p:cNvSpPr/>
          <p:nvPr/>
        </p:nvSpPr>
        <p:spPr>
          <a:xfrm>
            <a:off x="7990830" y="2447987"/>
            <a:ext cx="1819920" cy="283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442EEC-19C3-D831-6BC5-AAC291867F2E}"/>
              </a:ext>
            </a:extLst>
          </p:cNvPr>
          <p:cNvSpPr/>
          <p:nvPr/>
        </p:nvSpPr>
        <p:spPr>
          <a:xfrm>
            <a:off x="7990830" y="2730866"/>
            <a:ext cx="1819920" cy="283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77184BD-E8A0-D234-B0B7-9C69E4F242D5}"/>
              </a:ext>
            </a:extLst>
          </p:cNvPr>
          <p:cNvSpPr/>
          <p:nvPr/>
        </p:nvSpPr>
        <p:spPr>
          <a:xfrm>
            <a:off x="7990830" y="3014202"/>
            <a:ext cx="1819920" cy="283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D0C8D18-5303-09DC-36F0-93E07C2373AC}"/>
              </a:ext>
            </a:extLst>
          </p:cNvPr>
          <p:cNvSpPr/>
          <p:nvPr/>
        </p:nvSpPr>
        <p:spPr>
          <a:xfrm>
            <a:off x="7990830" y="3296623"/>
            <a:ext cx="1819920" cy="28333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E528830-B9C1-D985-C025-7A24BAA84989}"/>
              </a:ext>
            </a:extLst>
          </p:cNvPr>
          <p:cNvSpPr/>
          <p:nvPr/>
        </p:nvSpPr>
        <p:spPr>
          <a:xfrm>
            <a:off x="7990830" y="3558774"/>
            <a:ext cx="1819920" cy="2833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774252C-1A4A-01F8-8E70-A81C04B3E591}"/>
              </a:ext>
            </a:extLst>
          </p:cNvPr>
          <p:cNvSpPr/>
          <p:nvPr/>
        </p:nvSpPr>
        <p:spPr>
          <a:xfrm>
            <a:off x="7990830" y="3841653"/>
            <a:ext cx="1819920" cy="2833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CB33E26-8151-0DC3-E231-2513F424C594}"/>
              </a:ext>
            </a:extLst>
          </p:cNvPr>
          <p:cNvSpPr/>
          <p:nvPr/>
        </p:nvSpPr>
        <p:spPr>
          <a:xfrm>
            <a:off x="7990830" y="4124532"/>
            <a:ext cx="1819920" cy="2833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8735E6-5B41-0E8F-F3B6-B28DDFE9CCAE}"/>
              </a:ext>
            </a:extLst>
          </p:cNvPr>
          <p:cNvSpPr/>
          <p:nvPr/>
        </p:nvSpPr>
        <p:spPr>
          <a:xfrm>
            <a:off x="7990830" y="4396080"/>
            <a:ext cx="1819920" cy="28333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8214E66-A50F-5125-08F6-EED0CA4E461B}"/>
              </a:ext>
            </a:extLst>
          </p:cNvPr>
          <p:cNvSpPr/>
          <p:nvPr/>
        </p:nvSpPr>
        <p:spPr>
          <a:xfrm>
            <a:off x="7990830" y="4658231"/>
            <a:ext cx="1819920" cy="283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19CAC68-94B3-2E59-2671-A74B895076BE}"/>
              </a:ext>
            </a:extLst>
          </p:cNvPr>
          <p:cNvSpPr/>
          <p:nvPr/>
        </p:nvSpPr>
        <p:spPr>
          <a:xfrm>
            <a:off x="7990830" y="4941110"/>
            <a:ext cx="1819920" cy="283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8664487-FFF1-E15B-9A35-9333A48E7C8C}"/>
              </a:ext>
            </a:extLst>
          </p:cNvPr>
          <p:cNvSpPr/>
          <p:nvPr/>
        </p:nvSpPr>
        <p:spPr>
          <a:xfrm>
            <a:off x="7990830" y="5223989"/>
            <a:ext cx="1819920" cy="283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B2D2BBD-3944-77FF-61A4-2A31756EE4C4}"/>
              </a:ext>
            </a:extLst>
          </p:cNvPr>
          <p:cNvSpPr txBox="1"/>
          <p:nvPr/>
        </p:nvSpPr>
        <p:spPr>
          <a:xfrm>
            <a:off x="8106776" y="5779298"/>
            <a:ext cx="1588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DRAM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31CD17-C4DD-2514-550E-03E75021C37C}"/>
              </a:ext>
            </a:extLst>
          </p:cNvPr>
          <p:cNvSpPr/>
          <p:nvPr/>
        </p:nvSpPr>
        <p:spPr>
          <a:xfrm>
            <a:off x="7989105" y="1341450"/>
            <a:ext cx="1819920" cy="283336"/>
          </a:xfrm>
          <a:prstGeom prst="rect">
            <a:avLst/>
          </a:prstGeom>
          <a:solidFill>
            <a:srgbClr val="FDF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B42AD7-7222-ECAD-E231-646D7CF96714}"/>
              </a:ext>
            </a:extLst>
          </p:cNvPr>
          <p:cNvSpPr/>
          <p:nvPr/>
        </p:nvSpPr>
        <p:spPr>
          <a:xfrm>
            <a:off x="7990830" y="1624329"/>
            <a:ext cx="1819920" cy="283336"/>
          </a:xfrm>
          <a:prstGeom prst="rect">
            <a:avLst/>
          </a:prstGeom>
          <a:solidFill>
            <a:srgbClr val="FDF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444FB0-99EE-E269-7DBF-BA7748FD007E}"/>
              </a:ext>
            </a:extLst>
          </p:cNvPr>
          <p:cNvSpPr/>
          <p:nvPr/>
        </p:nvSpPr>
        <p:spPr>
          <a:xfrm>
            <a:off x="7990830" y="1907208"/>
            <a:ext cx="1819920" cy="283336"/>
          </a:xfrm>
          <a:prstGeom prst="rect">
            <a:avLst/>
          </a:prstGeom>
          <a:solidFill>
            <a:srgbClr val="FDFD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94C5B1-00A5-F901-E6C6-F7852DEB5426}"/>
              </a:ext>
            </a:extLst>
          </p:cNvPr>
          <p:cNvSpPr/>
          <p:nvPr/>
        </p:nvSpPr>
        <p:spPr>
          <a:xfrm>
            <a:off x="7990830" y="5507328"/>
            <a:ext cx="1819920" cy="2833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57D9D050-12C1-DD20-1311-87C9745580F0}"/>
              </a:ext>
            </a:extLst>
          </p:cNvPr>
          <p:cNvSpPr/>
          <p:nvPr/>
        </p:nvSpPr>
        <p:spPr>
          <a:xfrm>
            <a:off x="7893225" y="1234452"/>
            <a:ext cx="2011680" cy="121353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562CB3-E409-2292-6D9B-EB886C4389DF}"/>
              </a:ext>
            </a:extLst>
          </p:cNvPr>
          <p:cNvSpPr txBox="1"/>
          <p:nvPr/>
        </p:nvSpPr>
        <p:spPr>
          <a:xfrm>
            <a:off x="9810750" y="1607757"/>
            <a:ext cx="1543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387A74-731C-4005-F24D-A83878E9441A}"/>
              </a:ext>
            </a:extLst>
          </p:cNvPr>
          <p:cNvSpPr txBox="1"/>
          <p:nvPr/>
        </p:nvSpPr>
        <p:spPr>
          <a:xfrm>
            <a:off x="1548218" y="805978"/>
            <a:ext cx="90955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Problem: </a:t>
            </a:r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Counter Resets Require Refreshing All DRAM Rows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42EC9E-E6E7-3D17-F1C4-EA71FB27CB29}"/>
              </a:ext>
            </a:extLst>
          </p:cNvPr>
          <p:cNvSpPr/>
          <p:nvPr/>
        </p:nvSpPr>
        <p:spPr>
          <a:xfrm>
            <a:off x="0" y="5838972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Frequent Counter Reset  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Reduce DRAM BW for Co-running Applications</a:t>
            </a:r>
            <a:endParaRPr lang="en-US" sz="2800" dirty="0">
              <a:solidFill>
                <a:srgbClr val="FF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BBE4731-8887-EC48-A15B-2A6CA8B8DD88}"/>
              </a:ext>
            </a:extLst>
          </p:cNvPr>
          <p:cNvCxnSpPr>
            <a:cxnSpLocks/>
          </p:cNvCxnSpPr>
          <p:nvPr/>
        </p:nvCxnSpPr>
        <p:spPr>
          <a:xfrm flipV="1">
            <a:off x="7504605" y="4022252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730CA14-B75C-5080-A1EF-5F56F3321354}"/>
              </a:ext>
            </a:extLst>
          </p:cNvPr>
          <p:cNvCxnSpPr>
            <a:cxnSpLocks/>
          </p:cNvCxnSpPr>
          <p:nvPr/>
        </p:nvCxnSpPr>
        <p:spPr>
          <a:xfrm flipV="1">
            <a:off x="7504605" y="3712893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DA418A9-5198-5E50-D5B1-067066E6A2D2}"/>
              </a:ext>
            </a:extLst>
          </p:cNvPr>
          <p:cNvCxnSpPr>
            <a:cxnSpLocks/>
          </p:cNvCxnSpPr>
          <p:nvPr/>
        </p:nvCxnSpPr>
        <p:spPr>
          <a:xfrm flipV="1">
            <a:off x="7504605" y="3439719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695FDB-86BF-30BC-B3B2-35DE575A029F}"/>
              </a:ext>
            </a:extLst>
          </p:cNvPr>
          <p:cNvCxnSpPr>
            <a:cxnSpLocks/>
          </p:cNvCxnSpPr>
          <p:nvPr/>
        </p:nvCxnSpPr>
        <p:spPr>
          <a:xfrm flipV="1">
            <a:off x="7504605" y="3179489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BF1D6A6-77BC-33BC-B78F-537757F8A70F}"/>
              </a:ext>
            </a:extLst>
          </p:cNvPr>
          <p:cNvCxnSpPr>
            <a:cxnSpLocks/>
          </p:cNvCxnSpPr>
          <p:nvPr/>
        </p:nvCxnSpPr>
        <p:spPr>
          <a:xfrm flipV="1">
            <a:off x="7504605" y="2893303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E3DE9F2-8886-DDE4-D566-3F4904B8D67B}"/>
              </a:ext>
            </a:extLst>
          </p:cNvPr>
          <p:cNvCxnSpPr>
            <a:cxnSpLocks/>
          </p:cNvCxnSpPr>
          <p:nvPr/>
        </p:nvCxnSpPr>
        <p:spPr>
          <a:xfrm flipV="1">
            <a:off x="7504605" y="2595961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73DAA43-69EA-698B-4FC7-2260619D75AE}"/>
              </a:ext>
            </a:extLst>
          </p:cNvPr>
          <p:cNvCxnSpPr>
            <a:cxnSpLocks/>
          </p:cNvCxnSpPr>
          <p:nvPr/>
        </p:nvCxnSpPr>
        <p:spPr>
          <a:xfrm flipV="1">
            <a:off x="7504605" y="2344476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C05BCB9-54EB-C111-6A56-5025AF193B50}"/>
              </a:ext>
            </a:extLst>
          </p:cNvPr>
          <p:cNvCxnSpPr>
            <a:cxnSpLocks/>
          </p:cNvCxnSpPr>
          <p:nvPr/>
        </p:nvCxnSpPr>
        <p:spPr>
          <a:xfrm flipV="1">
            <a:off x="7504605" y="2059025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7E5BFD3-B7E4-EB28-8C4B-8E0FCC7D9DD0}"/>
              </a:ext>
            </a:extLst>
          </p:cNvPr>
          <p:cNvCxnSpPr>
            <a:cxnSpLocks/>
          </p:cNvCxnSpPr>
          <p:nvPr/>
        </p:nvCxnSpPr>
        <p:spPr>
          <a:xfrm flipV="1">
            <a:off x="7504605" y="1773387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937D767-209C-8871-6AB7-22BEF9864372}"/>
              </a:ext>
            </a:extLst>
          </p:cNvPr>
          <p:cNvCxnSpPr>
            <a:cxnSpLocks/>
          </p:cNvCxnSpPr>
          <p:nvPr/>
        </p:nvCxnSpPr>
        <p:spPr>
          <a:xfrm flipV="1">
            <a:off x="7504605" y="1486756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C10D7ED-E48E-B151-F766-F36C7C557546}"/>
              </a:ext>
            </a:extLst>
          </p:cNvPr>
          <p:cNvCxnSpPr>
            <a:cxnSpLocks/>
          </p:cNvCxnSpPr>
          <p:nvPr/>
        </p:nvCxnSpPr>
        <p:spPr>
          <a:xfrm flipV="1">
            <a:off x="7504605" y="4537098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8FB82A2-ED84-9C9F-767B-81ADAC074ADD}"/>
              </a:ext>
            </a:extLst>
          </p:cNvPr>
          <p:cNvCxnSpPr>
            <a:cxnSpLocks/>
          </p:cNvCxnSpPr>
          <p:nvPr/>
        </p:nvCxnSpPr>
        <p:spPr>
          <a:xfrm flipV="1">
            <a:off x="7504605" y="4801397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446CB41-7169-5168-A2CF-D1B0D29F7AC5}"/>
              </a:ext>
            </a:extLst>
          </p:cNvPr>
          <p:cNvCxnSpPr>
            <a:cxnSpLocks/>
          </p:cNvCxnSpPr>
          <p:nvPr/>
        </p:nvCxnSpPr>
        <p:spPr>
          <a:xfrm flipV="1">
            <a:off x="7504605" y="5087624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367F0FF-43FF-69C9-E775-671CE1C000AD}"/>
              </a:ext>
            </a:extLst>
          </p:cNvPr>
          <p:cNvCxnSpPr>
            <a:cxnSpLocks/>
          </p:cNvCxnSpPr>
          <p:nvPr/>
        </p:nvCxnSpPr>
        <p:spPr>
          <a:xfrm flipV="1">
            <a:off x="7504605" y="5385288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A23B1CA-EB3D-C0F2-31A9-CC767D3ED71E}"/>
              </a:ext>
            </a:extLst>
          </p:cNvPr>
          <p:cNvCxnSpPr>
            <a:cxnSpLocks/>
          </p:cNvCxnSpPr>
          <p:nvPr/>
        </p:nvCxnSpPr>
        <p:spPr>
          <a:xfrm flipV="1">
            <a:off x="7504605" y="5683178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BFDD8B1B-1515-78E1-652B-9FE401E1DA18}"/>
              </a:ext>
            </a:extLst>
          </p:cNvPr>
          <p:cNvSpPr txBox="1"/>
          <p:nvPr/>
        </p:nvSpPr>
        <p:spPr>
          <a:xfrm>
            <a:off x="5593616" y="3573372"/>
            <a:ext cx="1698587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Refresh All DRAM Rows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6D5D851-C307-45E3-A095-EFF5BD856F9D}"/>
              </a:ext>
            </a:extLst>
          </p:cNvPr>
          <p:cNvGrpSpPr/>
          <p:nvPr/>
        </p:nvGrpSpPr>
        <p:grpSpPr>
          <a:xfrm>
            <a:off x="1872240" y="1826790"/>
            <a:ext cx="3576490" cy="3675124"/>
            <a:chOff x="2279953" y="1826790"/>
            <a:chExt cx="3576490" cy="3675124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21B5DE2-F0C3-54A9-101C-CAE27483E10A}"/>
                </a:ext>
              </a:extLst>
            </p:cNvPr>
            <p:cNvSpPr txBox="1"/>
            <p:nvPr/>
          </p:nvSpPr>
          <p:spPr>
            <a:xfrm>
              <a:off x="2613660" y="1826790"/>
              <a:ext cx="3113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CoMeT</a:t>
              </a:r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 [</a:t>
              </a:r>
              <a:r>
                <a:rPr lang="en-US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Bostanci</a:t>
              </a:r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+, 2024]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86FC1C-5540-32C2-45DE-122EDCBB7646}"/>
                </a:ext>
              </a:extLst>
            </p:cNvPr>
            <p:cNvSpPr txBox="1"/>
            <p:nvPr/>
          </p:nvSpPr>
          <p:spPr>
            <a:xfrm>
              <a:off x="2613660" y="2190998"/>
              <a:ext cx="31135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ABACUS [</a:t>
              </a:r>
              <a:r>
                <a:rPr lang="en-US" sz="2000" dirty="0" err="1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Olgun</a:t>
              </a:r>
              <a:r>
                <a:rPr lang="en-US" sz="2000" dirty="0">
                  <a:latin typeface="Helvetica Neue" panose="02000503000000020004" pitchFamily="2" charset="0"/>
                  <a:ea typeface="Helvetica Neue" panose="02000503000000020004" pitchFamily="2" charset="0"/>
                  <a:cs typeface="Helvetica Neue" panose="02000503000000020004" pitchFamily="2" charset="0"/>
                </a:rPr>
                <a:t>+, 2024]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6C290CA-5E01-7F3F-49A8-63279952E1DE}"/>
                </a:ext>
              </a:extLst>
            </p:cNvPr>
            <p:cNvGrpSpPr/>
            <p:nvPr/>
          </p:nvGrpSpPr>
          <p:grpSpPr>
            <a:xfrm>
              <a:off x="2279953" y="2595150"/>
              <a:ext cx="3576490" cy="2906764"/>
              <a:chOff x="2279953" y="2595150"/>
              <a:chExt cx="3576490" cy="2906764"/>
            </a:xfrm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9314C81-ED14-4857-D21D-087511E51EC9}"/>
                  </a:ext>
                </a:extLst>
              </p:cNvPr>
              <p:cNvSpPr/>
              <p:nvPr/>
            </p:nvSpPr>
            <p:spPr>
              <a:xfrm>
                <a:off x="2279953" y="2609294"/>
                <a:ext cx="3576490" cy="289262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2B181B8-73F0-86F9-97F5-9354B5AFABFD}"/>
                  </a:ext>
                </a:extLst>
              </p:cNvPr>
              <p:cNvSpPr txBox="1"/>
              <p:nvPr/>
            </p:nvSpPr>
            <p:spPr>
              <a:xfrm>
                <a:off x="2826234" y="2595150"/>
                <a:ext cx="2483929" cy="4001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Memory Controller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B712A1-B4A5-93A0-E033-CBC5C90477F8}"/>
                  </a:ext>
                </a:extLst>
              </p:cNvPr>
              <p:cNvSpPr/>
              <p:nvPr/>
            </p:nvSpPr>
            <p:spPr>
              <a:xfrm>
                <a:off x="4599545" y="4684394"/>
                <a:ext cx="915559" cy="3732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Count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ED1FD51-9EAF-906E-E5B0-92B5D368BD0E}"/>
                  </a:ext>
                </a:extLst>
              </p:cNvPr>
              <p:cNvSpPr/>
              <p:nvPr/>
            </p:nvSpPr>
            <p:spPr>
              <a:xfrm>
                <a:off x="2688520" y="4684394"/>
                <a:ext cx="1916423" cy="37327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ID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F70BE1D1-C50B-4FC9-27C2-59521ED6B3B0}"/>
                  </a:ext>
                </a:extLst>
              </p:cNvPr>
              <p:cNvSpPr/>
              <p:nvPr/>
            </p:nvSpPr>
            <p:spPr>
              <a:xfrm>
                <a:off x="4599545" y="3584935"/>
                <a:ext cx="915559" cy="373273"/>
              </a:xfrm>
              <a:prstGeom prst="rect">
                <a:avLst/>
              </a:prstGeom>
              <a:solidFill>
                <a:srgbClr val="FDFD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Count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D570FB8-6542-13DD-C317-01E3D78134C8}"/>
                  </a:ext>
                </a:extLst>
              </p:cNvPr>
              <p:cNvSpPr/>
              <p:nvPr/>
            </p:nvSpPr>
            <p:spPr>
              <a:xfrm>
                <a:off x="2688520" y="3584935"/>
                <a:ext cx="1916423" cy="373273"/>
              </a:xfrm>
              <a:prstGeom prst="rect">
                <a:avLst/>
              </a:prstGeom>
              <a:solidFill>
                <a:srgbClr val="FDFD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ID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0CA4528-3071-EB33-FE0E-54C5352F901C}"/>
                  </a:ext>
                </a:extLst>
              </p:cNvPr>
              <p:cNvSpPr/>
              <p:nvPr/>
            </p:nvSpPr>
            <p:spPr>
              <a:xfrm>
                <a:off x="4599545" y="3948390"/>
                <a:ext cx="915559" cy="3732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Count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F0125EB1-ABE7-C6F5-584D-BE4F224F2D16}"/>
                  </a:ext>
                </a:extLst>
              </p:cNvPr>
              <p:cNvSpPr/>
              <p:nvPr/>
            </p:nvSpPr>
            <p:spPr>
              <a:xfrm>
                <a:off x="2688520" y="3948390"/>
                <a:ext cx="1916423" cy="373273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ID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D6C7F8E9-8147-5E0D-0618-A13DB60422F7}"/>
                  </a:ext>
                </a:extLst>
              </p:cNvPr>
              <p:cNvSpPr/>
              <p:nvPr/>
            </p:nvSpPr>
            <p:spPr>
              <a:xfrm>
                <a:off x="4599545" y="4316144"/>
                <a:ext cx="915559" cy="37327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Count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CD7BCF6F-1669-E67D-53FC-7AC2481AF093}"/>
                  </a:ext>
                </a:extLst>
              </p:cNvPr>
              <p:cNvSpPr/>
              <p:nvPr/>
            </p:nvSpPr>
            <p:spPr>
              <a:xfrm>
                <a:off x="2688520" y="4316144"/>
                <a:ext cx="1916423" cy="37327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>
                    <a:solidFill>
                      <a:schemeClr val="tx1"/>
                    </a:solidFill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ID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202EB0EA-E155-5187-7C71-1B60EB0C5C52}"/>
                  </a:ext>
                </a:extLst>
              </p:cNvPr>
              <p:cNvSpPr txBox="1"/>
              <p:nvPr/>
            </p:nvSpPr>
            <p:spPr>
              <a:xfrm>
                <a:off x="2820758" y="3202387"/>
                <a:ext cx="261318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Helvetica Neue" panose="02000503000000020004" pitchFamily="2" charset="0"/>
                    <a:ea typeface="Helvetica Neue" panose="02000503000000020004" pitchFamily="2" charset="0"/>
                    <a:cs typeface="Helvetica Neue" panose="02000503000000020004" pitchFamily="2" charset="0"/>
                  </a:rPr>
                  <a:t>Row Group Counters</a:t>
                </a:r>
              </a:p>
            </p:txBody>
          </p:sp>
        </p:grp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14205B0-0A85-7A30-DB3A-A3BE929A4532}"/>
              </a:ext>
            </a:extLst>
          </p:cNvPr>
          <p:cNvCxnSpPr>
            <a:cxnSpLocks/>
          </p:cNvCxnSpPr>
          <p:nvPr/>
        </p:nvCxnSpPr>
        <p:spPr>
          <a:xfrm flipV="1">
            <a:off x="7504605" y="4284655"/>
            <a:ext cx="486225" cy="551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13DADB1-4DE7-8992-58A4-F19EF94B6CF9}"/>
              </a:ext>
            </a:extLst>
          </p:cNvPr>
          <p:cNvSpPr/>
          <p:nvPr/>
        </p:nvSpPr>
        <p:spPr>
          <a:xfrm>
            <a:off x="2298671" y="3575665"/>
            <a:ext cx="2808720" cy="3813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75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6" grpId="0"/>
      <p:bldP spid="8" grpId="0"/>
      <p:bldP spid="14" grpId="0" animBg="1"/>
      <p:bldP spid="71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24C5A-E6D4-3A9A-B777-23FA68191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Perf-Attack Vulnerability </a:t>
            </a:r>
            <a:r>
              <a:rPr lang="en-US" dirty="0"/>
              <a:t>of Scalable Mitigations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9155C-012C-413B-BB48-0D0A9E04C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D037-A570-164A-BB82-1E5CE27DAB4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BB207-BC1F-DCD9-FE2A-3A9DD4C66D8D}"/>
              </a:ext>
            </a:extLst>
          </p:cNvPr>
          <p:cNvSpPr txBox="1"/>
          <p:nvPr/>
        </p:nvSpPr>
        <p:spPr>
          <a:xfrm>
            <a:off x="3861391" y="1171103"/>
            <a:ext cx="44692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RowHammer</a:t>
            </a:r>
            <a:r>
              <a:rPr lang="en-US" sz="2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Threshold = </a:t>
            </a:r>
            <a:r>
              <a:rPr lang="en-US" sz="2000" dirty="0">
                <a:solidFill>
                  <a:srgbClr val="00808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500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33F2E272-704F-0898-1FBA-B21197BE8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0413428"/>
              </p:ext>
            </p:extLst>
          </p:nvPr>
        </p:nvGraphicFramePr>
        <p:xfrm>
          <a:off x="0" y="1571213"/>
          <a:ext cx="12192000" cy="38484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5193C69D-D245-8935-36EF-24AF9ECA0F23}"/>
              </a:ext>
            </a:extLst>
          </p:cNvPr>
          <p:cNvSpPr/>
          <p:nvPr/>
        </p:nvSpPr>
        <p:spPr>
          <a:xfrm>
            <a:off x="0" y="5533347"/>
            <a:ext cx="12200400" cy="596940"/>
          </a:xfrm>
          <a:prstGeom prst="rect">
            <a:avLst/>
          </a:prstGeom>
          <a:solidFill>
            <a:srgbClr val="FDFD96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Significant Slowdowns Under Performance Attacks 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  <a:sym typeface="Wingdings" pitchFamily="2" charset="2"/>
              </a:rPr>
              <a:t> 60% to 90%</a:t>
            </a:r>
            <a:r>
              <a:rPr lang="en-US" sz="2800" dirty="0">
                <a:solidFill>
                  <a:srgbClr val="FF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1157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3884</TotalTime>
  <Words>1299</Words>
  <Application>Microsoft Macintosh PowerPoint</Application>
  <PresentationFormat>Widescreen</PresentationFormat>
  <Paragraphs>452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Arial</vt:lpstr>
      <vt:lpstr>Helvetica Neue</vt:lpstr>
      <vt:lpstr>Office Theme</vt:lpstr>
      <vt:lpstr>DAPPER: A Performance-Attack-Resilient Tracker for RowHammer Defense</vt:lpstr>
      <vt:lpstr>RowHammer</vt:lpstr>
      <vt:lpstr>Why is RowHammer Serious?</vt:lpstr>
      <vt:lpstr>RowHammer is Getting Worse</vt:lpstr>
      <vt:lpstr>Scalable RowHammer (RH) Mitigations</vt:lpstr>
      <vt:lpstr>Scalable RH Mitigations: Using Group Counters</vt:lpstr>
      <vt:lpstr>Performance Attacks on Hydra and START</vt:lpstr>
      <vt:lpstr>Performance Attacks on CoMeT &amp; ABACUS</vt:lpstr>
      <vt:lpstr>Perf-Attack Vulnerability of Scalable Mitigations </vt:lpstr>
      <vt:lpstr>Goals</vt:lpstr>
      <vt:lpstr>DAPPER-S: Dynamic Secure Hash-Based Mapping</vt:lpstr>
      <vt:lpstr>DAPPER-S Operation: RGC Updates per Activation</vt:lpstr>
      <vt:lpstr>DAPPER-S Operation: RowHammer Mitigation</vt:lpstr>
      <vt:lpstr>DAPPER-S Operation: RowHammer Mitigation</vt:lpstr>
      <vt:lpstr>DAPPER-S: Vulnerability to Mapping-Capturing Attacks</vt:lpstr>
      <vt:lpstr>DAPPER-S: Vulnerability to Mapping-Agnostic Attacks</vt:lpstr>
      <vt:lpstr>DAPPER-S: Vulnerability to Mapping-Agnostic Attacks</vt:lpstr>
      <vt:lpstr>DAPPER-S: Vulnerability to Mapping-Agnostic Attacks</vt:lpstr>
      <vt:lpstr>DAPPER-H: Dynamic Double-Hash-Based Design</vt:lpstr>
      <vt:lpstr>DAPPER-H: Dynamic Double-Hash-Based Design</vt:lpstr>
      <vt:lpstr>DAPPER-H: Mitigation Process</vt:lpstr>
      <vt:lpstr>DAPPER-H: Mitigate Mapping-Capturing &amp; Refresh Attack</vt:lpstr>
      <vt:lpstr>DAPPER-H: Row Group Counter Reset During Mitigation</vt:lpstr>
      <vt:lpstr>DAPPER-H: Prevent Streaming Attacks With Bit-Vector</vt:lpstr>
      <vt:lpstr>DAPPER-H: Performance Under Perf-Attacks</vt:lpstr>
      <vt:lpstr>DAPPER-H: Performance Under Benign Applications</vt:lpstr>
      <vt:lpstr>Summary</vt:lpstr>
      <vt:lpstr>Thank You!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jhwoo36@student.ubc.ca</dc:creator>
  <cp:lastModifiedBy>jhwoo36@student.ubc.ca</cp:lastModifiedBy>
  <cp:revision>1</cp:revision>
  <dcterms:created xsi:type="dcterms:W3CDTF">2025-02-24T07:35:05Z</dcterms:created>
  <dcterms:modified xsi:type="dcterms:W3CDTF">2025-03-14T08:05:25Z</dcterms:modified>
</cp:coreProperties>
</file>