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332" r:id="rId2"/>
    <p:sldId id="333" r:id="rId3"/>
    <p:sldId id="259" r:id="rId4"/>
    <p:sldId id="329" r:id="rId5"/>
    <p:sldId id="314" r:id="rId6"/>
    <p:sldId id="323" r:id="rId7"/>
    <p:sldId id="324" r:id="rId8"/>
    <p:sldId id="276" r:id="rId9"/>
    <p:sldId id="325" r:id="rId10"/>
    <p:sldId id="305" r:id="rId11"/>
    <p:sldId id="279" r:id="rId12"/>
    <p:sldId id="280" r:id="rId13"/>
    <p:sldId id="308" r:id="rId14"/>
    <p:sldId id="309" r:id="rId15"/>
    <p:sldId id="286" r:id="rId16"/>
    <p:sldId id="306" r:id="rId17"/>
    <p:sldId id="301" r:id="rId18"/>
    <p:sldId id="327" r:id="rId19"/>
    <p:sldId id="328" r:id="rId20"/>
    <p:sldId id="288" r:id="rId21"/>
    <p:sldId id="331" r:id="rId22"/>
    <p:sldId id="296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C7E7"/>
    <a:srgbClr val="008080"/>
    <a:srgbClr val="00274D"/>
    <a:srgbClr val="708090"/>
    <a:srgbClr val="E3B505"/>
    <a:srgbClr val="DC143C"/>
    <a:srgbClr val="FDFD96"/>
    <a:srgbClr val="9467BD"/>
    <a:srgbClr val="77DD7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55C5D-162A-C54D-A561-F4FB06543889}" v="2" dt="2025-03-14T08:08:16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/>
    <p:restoredTop sz="86200"/>
  </p:normalViewPr>
  <p:slideViewPr>
    <p:cSldViewPr snapToGrid="0">
      <p:cViewPr varScale="1">
        <p:scale>
          <a:sx n="192" d="100"/>
          <a:sy n="192" d="100"/>
        </p:scale>
        <p:origin x="2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woo36@student.ubc.ca" userId="85df2514-6ddd-4730-b897-a097fdd5f299" providerId="ADAL" clId="{85255C5D-162A-C54D-A561-F4FB06543889}"/>
    <pc:docChg chg="undo custSel delSld modSld">
      <pc:chgData name="jhwoo36@student.ubc.ca" userId="85df2514-6ddd-4730-b897-a097fdd5f299" providerId="ADAL" clId="{85255C5D-162A-C54D-A561-F4FB06543889}" dt="2025-03-14T08:17:45.809" v="55" actId="20577"/>
      <pc:docMkLst>
        <pc:docMk/>
      </pc:docMkLst>
      <pc:sldChg chg="modNotesTx">
        <pc:chgData name="jhwoo36@student.ubc.ca" userId="85df2514-6ddd-4730-b897-a097fdd5f299" providerId="ADAL" clId="{85255C5D-162A-C54D-A561-F4FB06543889}" dt="2025-03-14T08:08:44.708" v="50" actId="20577"/>
        <pc:sldMkLst>
          <pc:docMk/>
          <pc:sldMk cId="4150659328" sldId="259"/>
        </pc:sldMkLst>
      </pc:sldChg>
      <pc:sldChg chg="del">
        <pc:chgData name="jhwoo36@student.ubc.ca" userId="85df2514-6ddd-4730-b897-a097fdd5f299" providerId="ADAL" clId="{85255C5D-162A-C54D-A561-F4FB06543889}" dt="2025-03-14T08:07:01.247" v="11" actId="2696"/>
        <pc:sldMkLst>
          <pc:docMk/>
          <pc:sldMk cId="1552440462" sldId="260"/>
        </pc:sldMkLst>
      </pc:sldChg>
      <pc:sldChg chg="del">
        <pc:chgData name="jhwoo36@student.ubc.ca" userId="85df2514-6ddd-4730-b897-a097fdd5f299" providerId="ADAL" clId="{85255C5D-162A-C54D-A561-F4FB06543889}" dt="2025-03-14T08:07:01.301" v="18" actId="2696"/>
        <pc:sldMkLst>
          <pc:docMk/>
          <pc:sldMk cId="4164102336" sldId="275"/>
        </pc:sldMkLst>
      </pc:sldChg>
      <pc:sldChg chg="modNotesTx">
        <pc:chgData name="jhwoo36@student.ubc.ca" userId="85df2514-6ddd-4730-b897-a097fdd5f299" providerId="ADAL" clId="{85255C5D-162A-C54D-A561-F4FB06543889}" dt="2025-03-14T08:08:31.668" v="45" actId="20577"/>
        <pc:sldMkLst>
          <pc:docMk/>
          <pc:sldMk cId="2136644845" sldId="276"/>
        </pc:sldMkLst>
      </pc:sldChg>
      <pc:sldChg chg="addSp delSp modSp mod modNotesTx">
        <pc:chgData name="jhwoo36@student.ubc.ca" userId="85df2514-6ddd-4730-b897-a097fdd5f299" providerId="ADAL" clId="{85255C5D-162A-C54D-A561-F4FB06543889}" dt="2025-03-14T08:08:22.253" v="42" actId="20577"/>
        <pc:sldMkLst>
          <pc:docMk/>
          <pc:sldMk cId="2269467993" sldId="279"/>
        </pc:sldMkLst>
        <pc:spChg chg="mod">
          <ac:chgData name="jhwoo36@student.ubc.ca" userId="85df2514-6ddd-4730-b897-a097fdd5f299" providerId="ADAL" clId="{85255C5D-162A-C54D-A561-F4FB06543889}" dt="2025-03-14T08:07:52.452" v="37" actId="1076"/>
          <ac:spMkLst>
            <pc:docMk/>
            <pc:sldMk cId="2269467993" sldId="279"/>
            <ac:spMk id="2" creationId="{337F8A68-700D-0E05-D3F3-21ABD45DD27D}"/>
          </ac:spMkLst>
        </pc:spChg>
        <pc:spChg chg="add del mod">
          <ac:chgData name="jhwoo36@student.ubc.ca" userId="85df2514-6ddd-4730-b897-a097fdd5f299" providerId="ADAL" clId="{85255C5D-162A-C54D-A561-F4FB06543889}" dt="2025-03-14T08:08:19.044" v="41" actId="478"/>
          <ac:spMkLst>
            <pc:docMk/>
            <pc:sldMk cId="2269467993" sldId="279"/>
            <ac:spMk id="6" creationId="{3E4A4AC2-112B-4C60-388E-A9D0D104D4A6}"/>
          </ac:spMkLst>
        </pc:spChg>
      </pc:sldChg>
      <pc:sldChg chg="modNotesTx">
        <pc:chgData name="jhwoo36@student.ubc.ca" userId="85df2514-6ddd-4730-b897-a097fdd5f299" providerId="ADAL" clId="{85255C5D-162A-C54D-A561-F4FB06543889}" dt="2025-03-14T08:17:41.197" v="53" actId="20577"/>
        <pc:sldMkLst>
          <pc:docMk/>
          <pc:sldMk cId="1547597776" sldId="280"/>
        </pc:sldMkLst>
      </pc:sldChg>
      <pc:sldChg chg="modNotesTx">
        <pc:chgData name="jhwoo36@student.ubc.ca" userId="85df2514-6ddd-4730-b897-a097fdd5f299" providerId="ADAL" clId="{85255C5D-162A-C54D-A561-F4FB06543889}" dt="2025-03-14T08:07:23.233" v="28" actId="20577"/>
        <pc:sldMkLst>
          <pc:docMk/>
          <pc:sldMk cId="2930872244" sldId="286"/>
        </pc:sldMkLst>
      </pc:sldChg>
      <pc:sldChg chg="modNotesTx">
        <pc:chgData name="jhwoo36@student.ubc.ca" userId="85df2514-6ddd-4730-b897-a097fdd5f299" providerId="ADAL" clId="{85255C5D-162A-C54D-A561-F4FB06543889}" dt="2025-03-14T08:07:11.345" v="23" actId="20577"/>
        <pc:sldMkLst>
          <pc:docMk/>
          <pc:sldMk cId="1622720086" sldId="288"/>
        </pc:sldMkLst>
      </pc:sldChg>
      <pc:sldChg chg="del">
        <pc:chgData name="jhwoo36@student.ubc.ca" userId="85df2514-6ddd-4730-b897-a097fdd5f299" providerId="ADAL" clId="{85255C5D-162A-C54D-A561-F4FB06543889}" dt="2025-03-14T08:07:01.212" v="6" actId="2696"/>
        <pc:sldMkLst>
          <pc:docMk/>
          <pc:sldMk cId="1472657202" sldId="289"/>
        </pc:sldMkLst>
      </pc:sldChg>
      <pc:sldChg chg="del">
        <pc:chgData name="jhwoo36@student.ubc.ca" userId="85df2514-6ddd-4730-b897-a097fdd5f299" providerId="ADAL" clId="{85255C5D-162A-C54D-A561-F4FB06543889}" dt="2025-03-14T08:07:01.214" v="7" actId="2696"/>
        <pc:sldMkLst>
          <pc:docMk/>
          <pc:sldMk cId="2329680331" sldId="290"/>
        </pc:sldMkLst>
      </pc:sldChg>
      <pc:sldChg chg="del">
        <pc:chgData name="jhwoo36@student.ubc.ca" userId="85df2514-6ddd-4730-b897-a097fdd5f299" providerId="ADAL" clId="{85255C5D-162A-C54D-A561-F4FB06543889}" dt="2025-03-14T08:07:01.190" v="2" actId="2696"/>
        <pc:sldMkLst>
          <pc:docMk/>
          <pc:sldMk cId="1700090855" sldId="291"/>
        </pc:sldMkLst>
      </pc:sldChg>
      <pc:sldChg chg="del">
        <pc:chgData name="jhwoo36@student.ubc.ca" userId="85df2514-6ddd-4730-b897-a097fdd5f299" providerId="ADAL" clId="{85255C5D-162A-C54D-A561-F4FB06543889}" dt="2025-03-14T08:07:01.242" v="10" actId="2696"/>
        <pc:sldMkLst>
          <pc:docMk/>
          <pc:sldMk cId="3979375513" sldId="292"/>
        </pc:sldMkLst>
      </pc:sldChg>
      <pc:sldChg chg="del">
        <pc:chgData name="jhwoo36@student.ubc.ca" userId="85df2514-6ddd-4730-b897-a097fdd5f299" providerId="ADAL" clId="{85255C5D-162A-C54D-A561-F4FB06543889}" dt="2025-03-14T08:07:01.257" v="12" actId="2696"/>
        <pc:sldMkLst>
          <pc:docMk/>
          <pc:sldMk cId="1622101302" sldId="293"/>
        </pc:sldMkLst>
      </pc:sldChg>
      <pc:sldChg chg="del">
        <pc:chgData name="jhwoo36@student.ubc.ca" userId="85df2514-6ddd-4730-b897-a097fdd5f299" providerId="ADAL" clId="{85255C5D-162A-C54D-A561-F4FB06543889}" dt="2025-03-14T08:07:01.275" v="13" actId="2696"/>
        <pc:sldMkLst>
          <pc:docMk/>
          <pc:sldMk cId="22329862" sldId="294"/>
        </pc:sldMkLst>
      </pc:sldChg>
      <pc:sldChg chg="del">
        <pc:chgData name="jhwoo36@student.ubc.ca" userId="85df2514-6ddd-4730-b897-a097fdd5f299" providerId="ADAL" clId="{85255C5D-162A-C54D-A561-F4FB06543889}" dt="2025-03-14T08:07:01.210" v="5" actId="2696"/>
        <pc:sldMkLst>
          <pc:docMk/>
          <pc:sldMk cId="1481053275" sldId="295"/>
        </pc:sldMkLst>
      </pc:sldChg>
      <pc:sldChg chg="modNotesTx">
        <pc:chgData name="jhwoo36@student.ubc.ca" userId="85df2514-6ddd-4730-b897-a097fdd5f299" providerId="ADAL" clId="{85255C5D-162A-C54D-A561-F4FB06543889}" dt="2025-03-14T08:07:07.599" v="21" actId="20577"/>
        <pc:sldMkLst>
          <pc:docMk/>
          <pc:sldMk cId="3085821179" sldId="296"/>
        </pc:sldMkLst>
      </pc:sldChg>
      <pc:sldChg chg="del">
        <pc:chgData name="jhwoo36@student.ubc.ca" userId="85df2514-6ddd-4730-b897-a097fdd5f299" providerId="ADAL" clId="{85255C5D-162A-C54D-A561-F4FB06543889}" dt="2025-03-14T08:07:01.224" v="8" actId="2696"/>
        <pc:sldMkLst>
          <pc:docMk/>
          <pc:sldMk cId="2369492269" sldId="298"/>
        </pc:sldMkLst>
      </pc:sldChg>
      <pc:sldChg chg="del">
        <pc:chgData name="jhwoo36@student.ubc.ca" userId="85df2514-6ddd-4730-b897-a097fdd5f299" providerId="ADAL" clId="{85255C5D-162A-C54D-A561-F4FB06543889}" dt="2025-03-14T08:07:01.172" v="1" actId="2696"/>
        <pc:sldMkLst>
          <pc:docMk/>
          <pc:sldMk cId="2845786293" sldId="299"/>
        </pc:sldMkLst>
      </pc:sldChg>
      <pc:sldChg chg="del">
        <pc:chgData name="jhwoo36@student.ubc.ca" userId="85df2514-6ddd-4730-b897-a097fdd5f299" providerId="ADAL" clId="{85255C5D-162A-C54D-A561-F4FB06543889}" dt="2025-03-14T08:07:01.207" v="3" actId="2696"/>
        <pc:sldMkLst>
          <pc:docMk/>
          <pc:sldMk cId="4250138833" sldId="300"/>
        </pc:sldMkLst>
      </pc:sldChg>
      <pc:sldChg chg="modNotesTx">
        <pc:chgData name="jhwoo36@student.ubc.ca" userId="85df2514-6ddd-4730-b897-a097fdd5f299" providerId="ADAL" clId="{85255C5D-162A-C54D-A561-F4FB06543889}" dt="2025-03-14T08:07:17.479" v="26" actId="20577"/>
        <pc:sldMkLst>
          <pc:docMk/>
          <pc:sldMk cId="3439500346" sldId="301"/>
        </pc:sldMkLst>
      </pc:sldChg>
      <pc:sldChg chg="modNotesTx">
        <pc:chgData name="jhwoo36@student.ubc.ca" userId="85df2514-6ddd-4730-b897-a097fdd5f299" providerId="ADAL" clId="{85255C5D-162A-C54D-A561-F4FB06543889}" dt="2025-03-14T08:08:25.309" v="43" actId="20577"/>
        <pc:sldMkLst>
          <pc:docMk/>
          <pc:sldMk cId="868466452" sldId="305"/>
        </pc:sldMkLst>
      </pc:sldChg>
      <pc:sldChg chg="modNotesTx">
        <pc:chgData name="jhwoo36@student.ubc.ca" userId="85df2514-6ddd-4730-b897-a097fdd5f299" providerId="ADAL" clId="{85255C5D-162A-C54D-A561-F4FB06543889}" dt="2025-03-14T08:07:20.974" v="27" actId="20577"/>
        <pc:sldMkLst>
          <pc:docMk/>
          <pc:sldMk cId="3151229332" sldId="306"/>
        </pc:sldMkLst>
      </pc:sldChg>
      <pc:sldChg chg="del">
        <pc:chgData name="jhwoo36@student.ubc.ca" userId="85df2514-6ddd-4730-b897-a097fdd5f299" providerId="ADAL" clId="{85255C5D-162A-C54D-A561-F4FB06543889}" dt="2025-03-14T08:07:01.209" v="4" actId="2696"/>
        <pc:sldMkLst>
          <pc:docMk/>
          <pc:sldMk cId="2110511313" sldId="307"/>
        </pc:sldMkLst>
      </pc:sldChg>
      <pc:sldChg chg="modNotesTx">
        <pc:chgData name="jhwoo36@student.ubc.ca" userId="85df2514-6ddd-4730-b897-a097fdd5f299" providerId="ADAL" clId="{85255C5D-162A-C54D-A561-F4FB06543889}" dt="2025-03-14T08:17:43.443" v="54" actId="20577"/>
        <pc:sldMkLst>
          <pc:docMk/>
          <pc:sldMk cId="3277354346" sldId="308"/>
        </pc:sldMkLst>
      </pc:sldChg>
      <pc:sldChg chg="modNotesTx">
        <pc:chgData name="jhwoo36@student.ubc.ca" userId="85df2514-6ddd-4730-b897-a097fdd5f299" providerId="ADAL" clId="{85255C5D-162A-C54D-A561-F4FB06543889}" dt="2025-03-14T08:17:45.809" v="55" actId="20577"/>
        <pc:sldMkLst>
          <pc:docMk/>
          <pc:sldMk cId="2503722791" sldId="309"/>
        </pc:sldMkLst>
      </pc:sldChg>
      <pc:sldChg chg="modNotesTx">
        <pc:chgData name="jhwoo36@student.ubc.ca" userId="85df2514-6ddd-4730-b897-a097fdd5f299" providerId="ADAL" clId="{85255C5D-162A-C54D-A561-F4FB06543889}" dt="2025-03-14T08:08:39.511" v="48" actId="20577"/>
        <pc:sldMkLst>
          <pc:docMk/>
          <pc:sldMk cId="382565644" sldId="314"/>
        </pc:sldMkLst>
      </pc:sldChg>
      <pc:sldChg chg="del">
        <pc:chgData name="jhwoo36@student.ubc.ca" userId="85df2514-6ddd-4730-b897-a097fdd5f299" providerId="ADAL" clId="{85255C5D-162A-C54D-A561-F4FB06543889}" dt="2025-03-14T08:07:01.300" v="17" actId="2696"/>
        <pc:sldMkLst>
          <pc:docMk/>
          <pc:sldMk cId="4172508603" sldId="315"/>
        </pc:sldMkLst>
      </pc:sldChg>
      <pc:sldChg chg="del">
        <pc:chgData name="jhwoo36@student.ubc.ca" userId="85df2514-6ddd-4730-b897-a097fdd5f299" providerId="ADAL" clId="{85255C5D-162A-C54D-A561-F4FB06543889}" dt="2025-03-14T08:07:01.225" v="9" actId="2696"/>
        <pc:sldMkLst>
          <pc:docMk/>
          <pc:sldMk cId="1627472268" sldId="316"/>
        </pc:sldMkLst>
      </pc:sldChg>
      <pc:sldChg chg="del">
        <pc:chgData name="jhwoo36@student.ubc.ca" userId="85df2514-6ddd-4730-b897-a097fdd5f299" providerId="ADAL" clId="{85255C5D-162A-C54D-A561-F4FB06543889}" dt="2025-03-14T08:07:01.283" v="15" actId="2696"/>
        <pc:sldMkLst>
          <pc:docMk/>
          <pc:sldMk cId="195447192" sldId="317"/>
        </pc:sldMkLst>
      </pc:sldChg>
      <pc:sldChg chg="del">
        <pc:chgData name="jhwoo36@student.ubc.ca" userId="85df2514-6ddd-4730-b897-a097fdd5f299" providerId="ADAL" clId="{85255C5D-162A-C54D-A561-F4FB06543889}" dt="2025-03-14T08:07:01.308" v="19" actId="2696"/>
        <pc:sldMkLst>
          <pc:docMk/>
          <pc:sldMk cId="1943351405" sldId="320"/>
        </pc:sldMkLst>
      </pc:sldChg>
      <pc:sldChg chg="del">
        <pc:chgData name="jhwoo36@student.ubc.ca" userId="85df2514-6ddd-4730-b897-a097fdd5f299" providerId="ADAL" clId="{85255C5D-162A-C54D-A561-F4FB06543889}" dt="2025-03-14T08:07:01.298" v="16" actId="2696"/>
        <pc:sldMkLst>
          <pc:docMk/>
          <pc:sldMk cId="3720904246" sldId="321"/>
        </pc:sldMkLst>
      </pc:sldChg>
      <pc:sldChg chg="del">
        <pc:chgData name="jhwoo36@student.ubc.ca" userId="85df2514-6ddd-4730-b897-a097fdd5f299" providerId="ADAL" clId="{85255C5D-162A-C54D-A561-F4FB06543889}" dt="2025-03-14T08:07:01.170" v="0" actId="2696"/>
        <pc:sldMkLst>
          <pc:docMk/>
          <pc:sldMk cId="683008616" sldId="322"/>
        </pc:sldMkLst>
      </pc:sldChg>
      <pc:sldChg chg="modNotesTx">
        <pc:chgData name="jhwoo36@student.ubc.ca" userId="85df2514-6ddd-4730-b897-a097fdd5f299" providerId="ADAL" clId="{85255C5D-162A-C54D-A561-F4FB06543889}" dt="2025-03-14T08:08:37.180" v="47" actId="20577"/>
        <pc:sldMkLst>
          <pc:docMk/>
          <pc:sldMk cId="3070874044" sldId="323"/>
        </pc:sldMkLst>
      </pc:sldChg>
      <pc:sldChg chg="modNotesTx">
        <pc:chgData name="jhwoo36@student.ubc.ca" userId="85df2514-6ddd-4730-b897-a097fdd5f299" providerId="ADAL" clId="{85255C5D-162A-C54D-A561-F4FB06543889}" dt="2025-03-14T08:08:34.446" v="46" actId="20577"/>
        <pc:sldMkLst>
          <pc:docMk/>
          <pc:sldMk cId="2086955899" sldId="324"/>
        </pc:sldMkLst>
      </pc:sldChg>
      <pc:sldChg chg="modNotesTx">
        <pc:chgData name="jhwoo36@student.ubc.ca" userId="85df2514-6ddd-4730-b897-a097fdd5f299" providerId="ADAL" clId="{85255C5D-162A-C54D-A561-F4FB06543889}" dt="2025-03-14T08:08:28.430" v="44" actId="20577"/>
        <pc:sldMkLst>
          <pc:docMk/>
          <pc:sldMk cId="1740474085" sldId="325"/>
        </pc:sldMkLst>
      </pc:sldChg>
      <pc:sldChg chg="modNotesTx">
        <pc:chgData name="jhwoo36@student.ubc.ca" userId="85df2514-6ddd-4730-b897-a097fdd5f299" providerId="ADAL" clId="{85255C5D-162A-C54D-A561-F4FB06543889}" dt="2025-03-14T08:07:03.503" v="20" actId="20577"/>
        <pc:sldMkLst>
          <pc:docMk/>
          <pc:sldMk cId="953439072" sldId="326"/>
        </pc:sldMkLst>
      </pc:sldChg>
      <pc:sldChg chg="modNotesTx">
        <pc:chgData name="jhwoo36@student.ubc.ca" userId="85df2514-6ddd-4730-b897-a097fdd5f299" providerId="ADAL" clId="{85255C5D-162A-C54D-A561-F4FB06543889}" dt="2025-03-14T08:07:15.456" v="25" actId="20577"/>
        <pc:sldMkLst>
          <pc:docMk/>
          <pc:sldMk cId="972261842" sldId="327"/>
        </pc:sldMkLst>
      </pc:sldChg>
      <pc:sldChg chg="modNotesTx">
        <pc:chgData name="jhwoo36@student.ubc.ca" userId="85df2514-6ddd-4730-b897-a097fdd5f299" providerId="ADAL" clId="{85255C5D-162A-C54D-A561-F4FB06543889}" dt="2025-03-14T08:07:13.308" v="24" actId="20577"/>
        <pc:sldMkLst>
          <pc:docMk/>
          <pc:sldMk cId="783510934" sldId="328"/>
        </pc:sldMkLst>
      </pc:sldChg>
      <pc:sldChg chg="modNotesTx">
        <pc:chgData name="jhwoo36@student.ubc.ca" userId="85df2514-6ddd-4730-b897-a097fdd5f299" providerId="ADAL" clId="{85255C5D-162A-C54D-A561-F4FB06543889}" dt="2025-03-14T08:08:42.166" v="49" actId="20577"/>
        <pc:sldMkLst>
          <pc:docMk/>
          <pc:sldMk cId="4149617667" sldId="329"/>
        </pc:sldMkLst>
      </pc:sldChg>
      <pc:sldChg chg="del">
        <pc:chgData name="jhwoo36@student.ubc.ca" userId="85df2514-6ddd-4730-b897-a097fdd5f299" providerId="ADAL" clId="{85255C5D-162A-C54D-A561-F4FB06543889}" dt="2025-03-14T08:07:01.282" v="14" actId="2696"/>
        <pc:sldMkLst>
          <pc:docMk/>
          <pc:sldMk cId="2056065290" sldId="330"/>
        </pc:sldMkLst>
      </pc:sldChg>
      <pc:sldChg chg="modNotesTx">
        <pc:chgData name="jhwoo36@student.ubc.ca" userId="85df2514-6ddd-4730-b897-a097fdd5f299" providerId="ADAL" clId="{85255C5D-162A-C54D-A561-F4FB06543889}" dt="2025-03-14T08:07:09.317" v="22" actId="20577"/>
        <pc:sldMkLst>
          <pc:docMk/>
          <pc:sldMk cId="2728675394" sldId="331"/>
        </pc:sldMkLst>
      </pc:sldChg>
      <pc:sldChg chg="modNotesTx">
        <pc:chgData name="jhwoo36@student.ubc.ca" userId="85df2514-6ddd-4730-b897-a097fdd5f299" providerId="ADAL" clId="{85255C5D-162A-C54D-A561-F4FB06543889}" dt="2025-03-14T08:08:50.183" v="52" actId="20577"/>
        <pc:sldMkLst>
          <pc:docMk/>
          <pc:sldMk cId="2974851325" sldId="332"/>
        </pc:sldMkLst>
      </pc:sldChg>
      <pc:sldChg chg="modNotesTx">
        <pc:chgData name="jhwoo36@student.ubc.ca" userId="85df2514-6ddd-4730-b897-a097fdd5f299" providerId="ADAL" clId="{85255C5D-162A-C54D-A561-F4FB06543889}" dt="2025-03-14T08:08:47.253" v="51" actId="20577"/>
        <pc:sldMkLst>
          <pc:docMk/>
          <pc:sldMk cId="4214605859" sldId="333"/>
        </pc:sldMkLst>
      </pc:sldChg>
    </pc:docChg>
  </pc:docChgLst>
  <pc:docChgLst>
    <pc:chgData name="jhwoo36@student.ubc.ca" userId="85df2514-6ddd-4730-b897-a097fdd5f299" providerId="ADAL" clId="{C06EFBC7-D975-4B4E-82F6-DEE9EAFA8397}"/>
    <pc:docChg chg="undo redo custSel addSld delSld modSld sldOrd">
      <pc:chgData name="jhwoo36@student.ubc.ca" userId="85df2514-6ddd-4730-b897-a097fdd5f299" providerId="ADAL" clId="{C06EFBC7-D975-4B4E-82F6-DEE9EAFA8397}" dt="2025-03-10T03:14:27.818" v="5332" actId="1038"/>
      <pc:docMkLst>
        <pc:docMk/>
      </pc:docMkLst>
      <pc:sldChg chg="addSp modSp mod modAnim modNotesTx">
        <pc:chgData name="jhwoo36@student.ubc.ca" userId="85df2514-6ddd-4730-b897-a097fdd5f299" providerId="ADAL" clId="{C06EFBC7-D975-4B4E-82F6-DEE9EAFA8397}" dt="2025-03-02T17:47:25.118" v="1148"/>
        <pc:sldMkLst>
          <pc:docMk/>
          <pc:sldMk cId="4150659328" sldId="259"/>
        </pc:sldMkLst>
        <pc:spChg chg="mod">
          <ac:chgData name="jhwoo36@student.ubc.ca" userId="85df2514-6ddd-4730-b897-a097fdd5f299" providerId="ADAL" clId="{C06EFBC7-D975-4B4E-82F6-DEE9EAFA8397}" dt="2025-03-02T04:58:30.807" v="3" actId="207"/>
          <ac:spMkLst>
            <pc:docMk/>
            <pc:sldMk cId="4150659328" sldId="259"/>
            <ac:spMk id="82" creationId="{63FF8670-559D-FFA1-8A9F-A0C7AC0D34CF}"/>
          </ac:spMkLst>
        </pc:spChg>
        <pc:spChg chg="mod">
          <ac:chgData name="jhwoo36@student.ubc.ca" userId="85df2514-6ddd-4730-b897-a097fdd5f299" providerId="ADAL" clId="{C06EFBC7-D975-4B4E-82F6-DEE9EAFA8397}" dt="2025-03-02T04:58:58.323" v="5" actId="207"/>
          <ac:spMkLst>
            <pc:docMk/>
            <pc:sldMk cId="4150659328" sldId="259"/>
            <ac:spMk id="89" creationId="{97CF2E5D-669B-C9B4-0160-57699ACD04EB}"/>
          </ac:spMkLst>
        </pc:spChg>
        <pc:spChg chg="mod">
          <ac:chgData name="jhwoo36@student.ubc.ca" userId="85df2514-6ddd-4730-b897-a097fdd5f299" providerId="ADAL" clId="{C06EFBC7-D975-4B4E-82F6-DEE9EAFA8397}" dt="2025-03-02T04:58:47.564" v="4" actId="207"/>
          <ac:spMkLst>
            <pc:docMk/>
            <pc:sldMk cId="4150659328" sldId="259"/>
            <ac:spMk id="90" creationId="{641F779E-F0E2-2004-17A8-635B5F6CF094}"/>
          </ac:spMkLst>
        </pc:spChg>
        <pc:spChg chg="mod">
          <ac:chgData name="jhwoo36@student.ubc.ca" userId="85df2514-6ddd-4730-b897-a097fdd5f299" providerId="ADAL" clId="{C06EFBC7-D975-4B4E-82F6-DEE9EAFA8397}" dt="2025-03-02T04:57:55.500" v="2" actId="14100"/>
          <ac:spMkLst>
            <pc:docMk/>
            <pc:sldMk cId="4150659328" sldId="259"/>
            <ac:spMk id="99" creationId="{56B7EFD7-9530-F4E5-F88B-43D82AD85C8A}"/>
          </ac:spMkLst>
        </pc:spChg>
        <pc:spChg chg="mod">
          <ac:chgData name="jhwoo36@student.ubc.ca" userId="85df2514-6ddd-4730-b897-a097fdd5f299" providerId="ADAL" clId="{C06EFBC7-D975-4B4E-82F6-DEE9EAFA8397}" dt="2025-03-02T17:46:27.655" v="1143" actId="164"/>
          <ac:spMkLst>
            <pc:docMk/>
            <pc:sldMk cId="4150659328" sldId="259"/>
            <ac:spMk id="107" creationId="{83BB5C92-5FA9-6656-8B86-923815F06605}"/>
          </ac:spMkLst>
        </pc:spChg>
        <pc:spChg chg="mod">
          <ac:chgData name="jhwoo36@student.ubc.ca" userId="85df2514-6ddd-4730-b897-a097fdd5f299" providerId="ADAL" clId="{C06EFBC7-D975-4B4E-82F6-DEE9EAFA8397}" dt="2025-03-02T17:46:27.655" v="1143" actId="164"/>
          <ac:spMkLst>
            <pc:docMk/>
            <pc:sldMk cId="4150659328" sldId="259"/>
            <ac:spMk id="118" creationId="{3FC4ABB8-944F-E85E-6938-958A5ACB6FA6}"/>
          </ac:spMkLst>
        </pc:spChg>
        <pc:spChg chg="mod">
          <ac:chgData name="jhwoo36@student.ubc.ca" userId="85df2514-6ddd-4730-b897-a097fdd5f299" providerId="ADAL" clId="{C06EFBC7-D975-4B4E-82F6-DEE9EAFA8397}" dt="2025-03-02T17:47:02.825" v="1146" actId="164"/>
          <ac:spMkLst>
            <pc:docMk/>
            <pc:sldMk cId="4150659328" sldId="259"/>
            <ac:spMk id="119" creationId="{0FDC2C93-AA9E-F5B2-5C93-EF477BB8299E}"/>
          </ac:spMkLst>
        </pc:spChg>
        <pc:spChg chg="mod">
          <ac:chgData name="jhwoo36@student.ubc.ca" userId="85df2514-6ddd-4730-b897-a097fdd5f299" providerId="ADAL" clId="{C06EFBC7-D975-4B4E-82F6-DEE9EAFA8397}" dt="2025-03-02T17:47:02.825" v="1146" actId="164"/>
          <ac:spMkLst>
            <pc:docMk/>
            <pc:sldMk cId="4150659328" sldId="259"/>
            <ac:spMk id="120" creationId="{87E2C0EC-DC71-508C-7F0D-04216B296C1F}"/>
          </ac:spMkLst>
        </pc:spChg>
        <pc:spChg chg="mod">
          <ac:chgData name="jhwoo36@student.ubc.ca" userId="85df2514-6ddd-4730-b897-a097fdd5f299" providerId="ADAL" clId="{C06EFBC7-D975-4B4E-82F6-DEE9EAFA8397}" dt="2025-03-02T04:58:30.807" v="3" actId="207"/>
          <ac:spMkLst>
            <pc:docMk/>
            <pc:sldMk cId="4150659328" sldId="259"/>
            <ac:spMk id="125" creationId="{36F326CF-4631-AEDE-3AD6-334CA8EE48CD}"/>
          </ac:spMkLst>
        </pc:spChg>
        <pc:spChg chg="mod">
          <ac:chgData name="jhwoo36@student.ubc.ca" userId="85df2514-6ddd-4730-b897-a097fdd5f299" providerId="ADAL" clId="{C06EFBC7-D975-4B4E-82F6-DEE9EAFA8397}" dt="2025-03-02T04:58:30.807" v="3" actId="207"/>
          <ac:spMkLst>
            <pc:docMk/>
            <pc:sldMk cId="4150659328" sldId="259"/>
            <ac:spMk id="126" creationId="{BB1E4C38-E01B-F19C-9433-17307DE98E0F}"/>
          </ac:spMkLst>
        </pc:spChg>
        <pc:spChg chg="mod">
          <ac:chgData name="jhwoo36@student.ubc.ca" userId="85df2514-6ddd-4730-b897-a097fdd5f299" providerId="ADAL" clId="{C06EFBC7-D975-4B4E-82F6-DEE9EAFA8397}" dt="2025-03-02T04:58:30.807" v="3" actId="207"/>
          <ac:spMkLst>
            <pc:docMk/>
            <pc:sldMk cId="4150659328" sldId="259"/>
            <ac:spMk id="127" creationId="{A913D19C-4A31-FD51-396E-FC1C2AD3EEE4}"/>
          </ac:spMkLst>
        </pc:spChg>
        <pc:spChg chg="mod">
          <ac:chgData name="jhwoo36@student.ubc.ca" userId="85df2514-6ddd-4730-b897-a097fdd5f299" providerId="ADAL" clId="{C06EFBC7-D975-4B4E-82F6-DEE9EAFA8397}" dt="2025-03-02T04:58:30.807" v="3" actId="207"/>
          <ac:spMkLst>
            <pc:docMk/>
            <pc:sldMk cId="4150659328" sldId="259"/>
            <ac:spMk id="128" creationId="{603B7D6D-0601-FFCA-47E9-439004CD5A62}"/>
          </ac:spMkLst>
        </pc:spChg>
        <pc:grpChg chg="add mod">
          <ac:chgData name="jhwoo36@student.ubc.ca" userId="85df2514-6ddd-4730-b897-a097fdd5f299" providerId="ADAL" clId="{C06EFBC7-D975-4B4E-82F6-DEE9EAFA8397}" dt="2025-03-02T17:46:27.655" v="1143" actId="164"/>
          <ac:grpSpMkLst>
            <pc:docMk/>
            <pc:sldMk cId="4150659328" sldId="259"/>
            <ac:grpSpMk id="3" creationId="{407C1879-5684-FF6C-B34C-A8E495DAE066}"/>
          </ac:grpSpMkLst>
        </pc:grpChg>
        <pc:grpChg chg="add mod">
          <ac:chgData name="jhwoo36@student.ubc.ca" userId="85df2514-6ddd-4730-b897-a097fdd5f299" providerId="ADAL" clId="{C06EFBC7-D975-4B4E-82F6-DEE9EAFA8397}" dt="2025-03-02T17:47:02.825" v="1146" actId="164"/>
          <ac:grpSpMkLst>
            <pc:docMk/>
            <pc:sldMk cId="4150659328" sldId="259"/>
            <ac:grpSpMk id="5" creationId="{C8600332-3ED6-C921-6B20-FE32AA568EB9}"/>
          </ac:grpSpMkLst>
        </pc:grpChg>
      </pc:sldChg>
      <pc:sldChg chg="delSp modSp del mod delAnim">
        <pc:chgData name="jhwoo36@student.ubc.ca" userId="85df2514-6ddd-4730-b897-a097fdd5f299" providerId="ADAL" clId="{C06EFBC7-D975-4B4E-82F6-DEE9EAFA8397}" dt="2025-03-02T17:14:27.194" v="965" actId="2696"/>
        <pc:sldMkLst>
          <pc:docMk/>
          <pc:sldMk cId="1131799182" sldId="260"/>
        </pc:sldMkLst>
      </pc:sldChg>
      <pc:sldChg chg="add">
        <pc:chgData name="jhwoo36@student.ubc.ca" userId="85df2514-6ddd-4730-b897-a097fdd5f299" providerId="ADAL" clId="{C06EFBC7-D975-4B4E-82F6-DEE9EAFA8397}" dt="2025-03-02T17:14:34.602" v="966"/>
        <pc:sldMkLst>
          <pc:docMk/>
          <pc:sldMk cId="1552440462" sldId="260"/>
        </pc:sldMkLst>
      </pc:sldChg>
      <pc:sldChg chg="addSp delSp modSp mod delAnim modAnim">
        <pc:chgData name="jhwoo36@student.ubc.ca" userId="85df2514-6ddd-4730-b897-a097fdd5f299" providerId="ADAL" clId="{C06EFBC7-D975-4B4E-82F6-DEE9EAFA8397}" dt="2025-03-10T03:14:26.649" v="5324" actId="478"/>
        <pc:sldMkLst>
          <pc:docMk/>
          <pc:sldMk cId="2136644845" sldId="276"/>
        </pc:sldMkLst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5" creationId="{79CF67D9-7776-B844-B0EF-D09A75C79672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9" creationId="{DD5DD335-4955-7A46-922F-2B81663BAB1E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11" creationId="{189D2F84-60A0-B9AE-97ED-8840EF9E0743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14" creationId="{8B7EE484-8296-17FE-D540-92F19FB6FD9C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26" creationId="{933CAA90-3B3D-1743-4704-4584BDB4D617}"/>
          </ac:spMkLst>
        </pc:spChg>
        <pc:spChg chg="mod">
          <ac:chgData name="jhwoo36@student.ubc.ca" userId="85df2514-6ddd-4730-b897-a097fdd5f299" providerId="ADAL" clId="{C06EFBC7-D975-4B4E-82F6-DEE9EAFA8397}" dt="2025-03-02T05:02:41.751" v="33" actId="207"/>
          <ac:spMkLst>
            <pc:docMk/>
            <pc:sldMk cId="2136644845" sldId="276"/>
            <ac:spMk id="36" creationId="{AFBC814C-D3A2-84DE-AC41-0C2364BE246B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63" creationId="{3366DCE9-C7EB-6DE9-FA63-0AB4A6D15EBA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68" creationId="{C4C502B0-01D9-BB66-E6DD-486594A55785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80" creationId="{FE760C8F-5AC8-C06B-6ECF-F848589AAEB8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82" creationId="{0720118E-1586-2048-69DC-F0FCE69C2E1D}"/>
          </ac:spMkLst>
        </pc:spChg>
        <pc:spChg chg="mod">
          <ac:chgData name="jhwoo36@student.ubc.ca" userId="85df2514-6ddd-4730-b897-a097fdd5f299" providerId="ADAL" clId="{C06EFBC7-D975-4B4E-82F6-DEE9EAFA8397}" dt="2025-03-02T05:02:36.356" v="32" actId="1076"/>
          <ac:spMkLst>
            <pc:docMk/>
            <pc:sldMk cId="2136644845" sldId="276"/>
            <ac:spMk id="88" creationId="{8B15D91C-C012-9208-D14E-D5E6F19FDA6A}"/>
          </ac:spMkLst>
        </pc:spChg>
        <pc:spChg chg="mod">
          <ac:chgData name="jhwoo36@student.ubc.ca" userId="85df2514-6ddd-4730-b897-a097fdd5f299" providerId="ADAL" clId="{C06EFBC7-D975-4B4E-82F6-DEE9EAFA8397}" dt="2025-03-02T05:02:21.097" v="31" actId="255"/>
          <ac:spMkLst>
            <pc:docMk/>
            <pc:sldMk cId="2136644845" sldId="276"/>
            <ac:spMk id="90" creationId="{8CCA06A1-343D-2FCA-33D7-493727634E97}"/>
          </ac:spMkLst>
        </pc:spChg>
      </pc:sldChg>
      <pc:sldChg chg="addSp modSp mod modNotesTx">
        <pc:chgData name="jhwoo36@student.ubc.ca" userId="85df2514-6ddd-4730-b897-a097fdd5f299" providerId="ADAL" clId="{C06EFBC7-D975-4B4E-82F6-DEE9EAFA8397}" dt="2025-03-10T03:14:27.818" v="5332" actId="1038"/>
        <pc:sldMkLst>
          <pc:docMk/>
          <pc:sldMk cId="2269467993" sldId="279"/>
        </pc:sldMkLst>
        <pc:spChg chg="mod">
          <ac:chgData name="jhwoo36@student.ubc.ca" userId="85df2514-6ddd-4730-b897-a097fdd5f299" providerId="ADAL" clId="{C06EFBC7-D975-4B4E-82F6-DEE9EAFA8397}" dt="2025-03-10T03:14:27.757" v="5329" actId="1076"/>
          <ac:spMkLst>
            <pc:docMk/>
            <pc:sldMk cId="2269467993" sldId="279"/>
            <ac:spMk id="2" creationId="{337F8A68-700D-0E05-D3F3-21ABD45DD27D}"/>
          </ac:spMkLst>
        </pc:spChg>
        <pc:spChg chg="add mod">
          <ac:chgData name="jhwoo36@student.ubc.ca" userId="85df2514-6ddd-4730-b897-a097fdd5f299" providerId="ADAL" clId="{C06EFBC7-D975-4B4E-82F6-DEE9EAFA8397}" dt="2025-03-10T03:14:27.781" v="5330" actId="767"/>
          <ac:spMkLst>
            <pc:docMk/>
            <pc:sldMk cId="2269467993" sldId="279"/>
            <ac:spMk id="3" creationId="{99EC3F6C-B338-0E3D-D157-A61E4E0EF1A9}"/>
          </ac:spMkLst>
        </pc:spChg>
        <pc:spChg chg="add mod">
          <ac:chgData name="jhwoo36@student.ubc.ca" userId="85df2514-6ddd-4730-b897-a097fdd5f299" providerId="ADAL" clId="{C06EFBC7-D975-4B4E-82F6-DEE9EAFA8397}" dt="2025-03-10T03:14:27.818" v="5332" actId="1038"/>
          <ac:spMkLst>
            <pc:docMk/>
            <pc:sldMk cId="2269467993" sldId="279"/>
            <ac:spMk id="5" creationId="{273CC9D5-E2A1-3560-B560-788A7A15988D}"/>
          </ac:spMkLst>
        </pc:spChg>
        <pc:spChg chg="mod">
          <ac:chgData name="jhwoo36@student.ubc.ca" userId="85df2514-6ddd-4730-b897-a097fdd5f299" providerId="ADAL" clId="{C06EFBC7-D975-4B4E-82F6-DEE9EAFA8397}" dt="2025-03-02T05:03:45.458" v="41" actId="255"/>
          <ac:spMkLst>
            <pc:docMk/>
            <pc:sldMk cId="2269467993" sldId="279"/>
            <ac:spMk id="18" creationId="{FDDC0A7D-6297-29F0-EC05-D0243F8F6F3D}"/>
          </ac:spMkLst>
        </pc:spChg>
        <pc:spChg chg="mod">
          <ac:chgData name="jhwoo36@student.ubc.ca" userId="85df2514-6ddd-4730-b897-a097fdd5f299" providerId="ADAL" clId="{C06EFBC7-D975-4B4E-82F6-DEE9EAFA8397}" dt="2025-03-02T05:03:45.458" v="41" actId="255"/>
          <ac:spMkLst>
            <pc:docMk/>
            <pc:sldMk cId="2269467993" sldId="279"/>
            <ac:spMk id="19" creationId="{81046275-9FF2-B811-4398-880B1051AA0F}"/>
          </ac:spMkLst>
        </pc:spChg>
        <pc:spChg chg="mod">
          <ac:chgData name="jhwoo36@student.ubc.ca" userId="85df2514-6ddd-4730-b897-a097fdd5f299" providerId="ADAL" clId="{C06EFBC7-D975-4B4E-82F6-DEE9EAFA8397}" dt="2025-03-02T05:03:39.316" v="40" actId="255"/>
          <ac:spMkLst>
            <pc:docMk/>
            <pc:sldMk cId="2269467993" sldId="279"/>
            <ac:spMk id="23" creationId="{A6353464-41F6-AD2E-AB59-1A3CB9969B5A}"/>
          </ac:spMkLst>
        </pc:spChg>
        <pc:spChg chg="mod">
          <ac:chgData name="jhwoo36@student.ubc.ca" userId="85df2514-6ddd-4730-b897-a097fdd5f299" providerId="ADAL" clId="{C06EFBC7-D975-4B4E-82F6-DEE9EAFA8397}" dt="2025-03-02T05:03:39.316" v="40" actId="255"/>
          <ac:spMkLst>
            <pc:docMk/>
            <pc:sldMk cId="2269467993" sldId="279"/>
            <ac:spMk id="24" creationId="{32BD7F9D-7304-0BD0-1666-8F9567AC84F3}"/>
          </ac:spMkLst>
        </pc:spChg>
        <pc:spChg chg="mod">
          <ac:chgData name="jhwoo36@student.ubc.ca" userId="85df2514-6ddd-4730-b897-a097fdd5f299" providerId="ADAL" clId="{C06EFBC7-D975-4B4E-82F6-DEE9EAFA8397}" dt="2025-03-02T05:03:39.316" v="40" actId="255"/>
          <ac:spMkLst>
            <pc:docMk/>
            <pc:sldMk cId="2269467993" sldId="279"/>
            <ac:spMk id="26" creationId="{2C47818A-964B-EE01-7E5C-313F0B0A6BBC}"/>
          </ac:spMkLst>
        </pc:spChg>
        <pc:spChg chg="mod">
          <ac:chgData name="jhwoo36@student.ubc.ca" userId="85df2514-6ddd-4730-b897-a097fdd5f299" providerId="ADAL" clId="{C06EFBC7-D975-4B4E-82F6-DEE9EAFA8397}" dt="2025-03-02T05:03:39.316" v="40" actId="255"/>
          <ac:spMkLst>
            <pc:docMk/>
            <pc:sldMk cId="2269467993" sldId="279"/>
            <ac:spMk id="28" creationId="{8366357F-8436-B4A4-8CE3-2716419B5E23}"/>
          </ac:spMkLst>
        </pc:spChg>
        <pc:spChg chg="mod">
          <ac:chgData name="jhwoo36@student.ubc.ca" userId="85df2514-6ddd-4730-b897-a097fdd5f299" providerId="ADAL" clId="{C06EFBC7-D975-4B4E-82F6-DEE9EAFA8397}" dt="2025-03-02T05:03:28.990" v="39" actId="255"/>
          <ac:spMkLst>
            <pc:docMk/>
            <pc:sldMk cId="2269467993" sldId="279"/>
            <ac:spMk id="30" creationId="{6241CCCC-B523-1804-E25F-A4C4B1266BDC}"/>
          </ac:spMkLst>
        </pc:spChg>
        <pc:spChg chg="mod">
          <ac:chgData name="jhwoo36@student.ubc.ca" userId="85df2514-6ddd-4730-b897-a097fdd5f299" providerId="ADAL" clId="{C06EFBC7-D975-4B4E-82F6-DEE9EAFA8397}" dt="2025-03-02T05:03:28.990" v="39" actId="255"/>
          <ac:spMkLst>
            <pc:docMk/>
            <pc:sldMk cId="2269467993" sldId="279"/>
            <ac:spMk id="31" creationId="{177536E1-F8A9-5562-E227-E1CDEC4B061A}"/>
          </ac:spMkLst>
        </pc:spChg>
        <pc:spChg chg="mod">
          <ac:chgData name="jhwoo36@student.ubc.ca" userId="85df2514-6ddd-4730-b897-a097fdd5f299" providerId="ADAL" clId="{C06EFBC7-D975-4B4E-82F6-DEE9EAFA8397}" dt="2025-03-02T05:03:54.134" v="43" actId="14100"/>
          <ac:spMkLst>
            <pc:docMk/>
            <pc:sldMk cId="2269467993" sldId="279"/>
            <ac:spMk id="33" creationId="{2A804607-6240-8D46-C6D4-55136C788664}"/>
          </ac:spMkLst>
        </pc:spChg>
        <pc:spChg chg="mod">
          <ac:chgData name="jhwoo36@student.ubc.ca" userId="85df2514-6ddd-4730-b897-a097fdd5f299" providerId="ADAL" clId="{C06EFBC7-D975-4B4E-82F6-DEE9EAFA8397}" dt="2025-03-02T05:03:51.467" v="42" actId="14100"/>
          <ac:spMkLst>
            <pc:docMk/>
            <pc:sldMk cId="2269467993" sldId="279"/>
            <ac:spMk id="34" creationId="{D686FC05-DE5A-A177-7AB8-1AB247A610D1}"/>
          </ac:spMkLst>
        </pc:spChg>
        <pc:spChg chg="mod">
          <ac:chgData name="jhwoo36@student.ubc.ca" userId="85df2514-6ddd-4730-b897-a097fdd5f299" providerId="ADAL" clId="{C06EFBC7-D975-4B4E-82F6-DEE9EAFA8397}" dt="2025-03-02T05:03:28.990" v="39" actId="255"/>
          <ac:spMkLst>
            <pc:docMk/>
            <pc:sldMk cId="2269467993" sldId="279"/>
            <ac:spMk id="36" creationId="{ADB23B8E-F9B1-1B69-0C61-0FBE68206753}"/>
          </ac:spMkLst>
        </pc:spChg>
        <pc:spChg chg="mod">
          <ac:chgData name="jhwoo36@student.ubc.ca" userId="85df2514-6ddd-4730-b897-a097fdd5f299" providerId="ADAL" clId="{C06EFBC7-D975-4B4E-82F6-DEE9EAFA8397}" dt="2025-03-02T05:03:28.990" v="39" actId="255"/>
          <ac:spMkLst>
            <pc:docMk/>
            <pc:sldMk cId="2269467993" sldId="279"/>
            <ac:spMk id="37" creationId="{D5541FA9-EC94-DECE-7F63-7E28D94DE144}"/>
          </ac:spMkLst>
        </pc:spChg>
      </pc:sldChg>
      <pc:sldChg chg="modSp mod modNotesTx">
        <pc:chgData name="jhwoo36@student.ubc.ca" userId="85df2514-6ddd-4730-b897-a097fdd5f299" providerId="ADAL" clId="{C06EFBC7-D975-4B4E-82F6-DEE9EAFA8397}" dt="2025-03-03T21:54:45.143" v="2400" actId="20577"/>
        <pc:sldMkLst>
          <pc:docMk/>
          <pc:sldMk cId="1547597776" sldId="280"/>
        </pc:sldMkLst>
        <pc:spChg chg="mod">
          <ac:chgData name="jhwoo36@student.ubc.ca" userId="85df2514-6ddd-4730-b897-a097fdd5f299" providerId="ADAL" clId="{C06EFBC7-D975-4B4E-82F6-DEE9EAFA8397}" dt="2025-03-02T05:04:42.124" v="50" actId="404"/>
          <ac:spMkLst>
            <pc:docMk/>
            <pc:sldMk cId="1547597776" sldId="280"/>
            <ac:spMk id="3" creationId="{5DBE8F77-14F2-8EBD-0D7B-729BDE12C862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5" creationId="{EC312893-73B3-34CD-DC4D-D83401A50189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9" creationId="{78C4AEAF-A744-8F5B-069E-9327403807FF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11" creationId="{D6DEAC6B-3030-5558-B6FD-392D853D3FC9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16" creationId="{439E4828-0956-62C7-65AB-334FD853A058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17" creationId="{FC2F3797-D16F-E5EE-54B2-BAE26D7CA2D8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18" creationId="{7C217F51-6026-C5E9-BDD2-5C2DF41E8F50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20" creationId="{DC6216E6-C87A-32AE-5992-54E7ECD46DBF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21" creationId="{DB335744-B8F8-78F2-798F-323F8C575D06}"/>
          </ac:spMkLst>
        </pc:spChg>
        <pc:spChg chg="mod">
          <ac:chgData name="jhwoo36@student.ubc.ca" userId="85df2514-6ddd-4730-b897-a097fdd5f299" providerId="ADAL" clId="{C06EFBC7-D975-4B4E-82F6-DEE9EAFA8397}" dt="2025-03-02T05:04:46.677" v="51" actId="207"/>
          <ac:spMkLst>
            <pc:docMk/>
            <pc:sldMk cId="1547597776" sldId="280"/>
            <ac:spMk id="22" creationId="{A470F2C6-16BA-AAB1-D3E7-8762318533CE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23" creationId="{FD7C91F9-4308-2FF9-025D-A6B5B7E308DD}"/>
          </ac:spMkLst>
        </pc:spChg>
        <pc:spChg chg="mod">
          <ac:chgData name="jhwoo36@student.ubc.ca" userId="85df2514-6ddd-4730-b897-a097fdd5f299" providerId="ADAL" clId="{C06EFBC7-D975-4B4E-82F6-DEE9EAFA8397}" dt="2025-03-02T05:04:38.239" v="49" actId="207"/>
          <ac:spMkLst>
            <pc:docMk/>
            <pc:sldMk cId="1547597776" sldId="280"/>
            <ac:spMk id="62" creationId="{37A32C05-2074-8448-D697-4E484BD4E68D}"/>
          </ac:spMkLst>
        </pc:spChg>
        <pc:spChg chg="mod">
          <ac:chgData name="jhwoo36@student.ubc.ca" userId="85df2514-6ddd-4730-b897-a097fdd5f299" providerId="ADAL" clId="{C06EFBC7-D975-4B4E-82F6-DEE9EAFA8397}" dt="2025-03-02T05:04:38.239" v="49" actId="207"/>
          <ac:spMkLst>
            <pc:docMk/>
            <pc:sldMk cId="1547597776" sldId="280"/>
            <ac:spMk id="64" creationId="{689C99D7-2C07-F16D-86EA-01535049ADD9}"/>
          </ac:spMkLst>
        </pc:spChg>
        <pc:spChg chg="mod">
          <ac:chgData name="jhwoo36@student.ubc.ca" userId="85df2514-6ddd-4730-b897-a097fdd5f299" providerId="ADAL" clId="{C06EFBC7-D975-4B4E-82F6-DEE9EAFA8397}" dt="2025-03-02T05:04:38.239" v="49" actId="207"/>
          <ac:spMkLst>
            <pc:docMk/>
            <pc:sldMk cId="1547597776" sldId="280"/>
            <ac:spMk id="65" creationId="{BEF8C41E-22FE-0920-E1F6-BDAD1E5517D0}"/>
          </ac:spMkLst>
        </pc:spChg>
        <pc:spChg chg="mod">
          <ac:chgData name="jhwoo36@student.ubc.ca" userId="85df2514-6ddd-4730-b897-a097fdd5f299" providerId="ADAL" clId="{C06EFBC7-D975-4B4E-82F6-DEE9EAFA8397}" dt="2025-03-02T05:04:03.695" v="44" actId="255"/>
          <ac:spMkLst>
            <pc:docMk/>
            <pc:sldMk cId="1547597776" sldId="280"/>
            <ac:spMk id="68" creationId="{B74FDEC0-CDB5-7D00-0734-FF2B1AE50328}"/>
          </ac:spMkLst>
        </pc:spChg>
      </pc:sldChg>
      <pc:sldChg chg="modSp mod">
        <pc:chgData name="jhwoo36@student.ubc.ca" userId="85df2514-6ddd-4730-b897-a097fdd5f299" providerId="ADAL" clId="{C06EFBC7-D975-4B4E-82F6-DEE9EAFA8397}" dt="2025-03-02T17:45:45.644" v="1142" actId="1076"/>
        <pc:sldMkLst>
          <pc:docMk/>
          <pc:sldMk cId="3257398329" sldId="285"/>
        </pc:sldMkLst>
      </pc:sldChg>
      <pc:sldChg chg="addSp modSp mod modAnim modNotesTx">
        <pc:chgData name="jhwoo36@student.ubc.ca" userId="85df2514-6ddd-4730-b897-a097fdd5f299" providerId="ADAL" clId="{C06EFBC7-D975-4B4E-82F6-DEE9EAFA8397}" dt="2025-03-04T19:56:38.600" v="4344" actId="20577"/>
        <pc:sldMkLst>
          <pc:docMk/>
          <pc:sldMk cId="2930872244" sldId="286"/>
        </pc:sldMkLst>
        <pc:spChg chg="mod">
          <ac:chgData name="jhwoo36@student.ubc.ca" userId="85df2514-6ddd-4730-b897-a097fdd5f299" providerId="ADAL" clId="{C06EFBC7-D975-4B4E-82F6-DEE9EAFA8397}" dt="2025-03-03T05:40:22.934" v="1576" actId="14100"/>
          <ac:spMkLst>
            <pc:docMk/>
            <pc:sldMk cId="2930872244" sldId="286"/>
            <ac:spMk id="3" creationId="{F8CB5CAB-9955-777B-ABBD-7B4A245D6EEE}"/>
          </ac:spMkLst>
        </pc:spChg>
        <pc:spChg chg="mod">
          <ac:chgData name="jhwoo36@student.ubc.ca" userId="85df2514-6ddd-4730-b897-a097fdd5f299" providerId="ADAL" clId="{C06EFBC7-D975-4B4E-82F6-DEE9EAFA8397}" dt="2025-03-03T05:40:28.171" v="1577" actId="14100"/>
          <ac:spMkLst>
            <pc:docMk/>
            <pc:sldMk cId="2930872244" sldId="286"/>
            <ac:spMk id="5" creationId="{D4F2157D-6BAB-4C48-E4D5-B210F0258DC4}"/>
          </ac:spMkLst>
        </pc:spChg>
        <pc:spChg chg="add mod">
          <ac:chgData name="jhwoo36@student.ubc.ca" userId="85df2514-6ddd-4730-b897-a097fdd5f299" providerId="ADAL" clId="{C06EFBC7-D975-4B4E-82F6-DEE9EAFA8397}" dt="2025-03-04T19:56:32.569" v="4339" actId="1035"/>
          <ac:spMkLst>
            <pc:docMk/>
            <pc:sldMk cId="2930872244" sldId="286"/>
            <ac:spMk id="6" creationId="{3F2E858D-2080-30AD-BD0D-43C523462A92}"/>
          </ac:spMkLst>
        </pc:spChg>
        <pc:spChg chg="mod">
          <ac:chgData name="jhwoo36@student.ubc.ca" userId="85df2514-6ddd-4730-b897-a097fdd5f299" providerId="ADAL" clId="{C06EFBC7-D975-4B4E-82F6-DEE9EAFA8397}" dt="2025-03-04T00:08:52.836" v="3605" actId="20577"/>
          <ac:spMkLst>
            <pc:docMk/>
            <pc:sldMk cId="2930872244" sldId="286"/>
            <ac:spMk id="9" creationId="{407F324C-7660-75D5-3B64-E7EE435D1E74}"/>
          </ac:spMkLst>
        </pc:spChg>
        <pc:spChg chg="mod">
          <ac:chgData name="jhwoo36@student.ubc.ca" userId="85df2514-6ddd-4730-b897-a097fdd5f299" providerId="ADAL" clId="{C06EFBC7-D975-4B4E-82F6-DEE9EAFA8397}" dt="2025-03-04T19:56:34.642" v="4342" actId="1036"/>
          <ac:spMkLst>
            <pc:docMk/>
            <pc:sldMk cId="2930872244" sldId="286"/>
            <ac:spMk id="11" creationId="{D28B718C-F316-C36D-F1C7-9B2DC030236B}"/>
          </ac:spMkLst>
        </pc:spChg>
        <pc:graphicFrameChg chg="mod">
          <ac:chgData name="jhwoo36@student.ubc.ca" userId="85df2514-6ddd-4730-b897-a097fdd5f299" providerId="ADAL" clId="{C06EFBC7-D975-4B4E-82F6-DEE9EAFA8397}" dt="2025-03-03T05:40:04.390" v="1575" actId="14100"/>
          <ac:graphicFrameMkLst>
            <pc:docMk/>
            <pc:sldMk cId="2930872244" sldId="286"/>
            <ac:graphicFrameMk id="14" creationId="{BEB603F6-B1BC-03A7-8980-E9A65C55422B}"/>
          </ac:graphicFrameMkLst>
        </pc:graphicFrameChg>
      </pc:sldChg>
      <pc:sldChg chg="addSp delSp modSp mod modAnim modNotesTx">
        <pc:chgData name="jhwoo36@student.ubc.ca" userId="85df2514-6ddd-4730-b897-a097fdd5f299" providerId="ADAL" clId="{C06EFBC7-D975-4B4E-82F6-DEE9EAFA8397}" dt="2025-03-04T19:59:16.299" v="4378" actId="20577"/>
        <pc:sldMkLst>
          <pc:docMk/>
          <pc:sldMk cId="1622720086" sldId="288"/>
        </pc:sldMkLst>
        <pc:spChg chg="mod">
          <ac:chgData name="jhwoo36@student.ubc.ca" userId="85df2514-6ddd-4730-b897-a097fdd5f299" providerId="ADAL" clId="{C06EFBC7-D975-4B4E-82F6-DEE9EAFA8397}" dt="2025-03-02T09:50:00.437" v="426" actId="255"/>
          <ac:spMkLst>
            <pc:docMk/>
            <pc:sldMk cId="1622720086" sldId="288"/>
            <ac:spMk id="3" creationId="{D70B2014-0DC7-6C99-FAFB-97A730A2999E}"/>
          </ac:spMkLst>
        </pc:spChg>
        <pc:spChg chg="mod">
          <ac:chgData name="jhwoo36@student.ubc.ca" userId="85df2514-6ddd-4730-b897-a097fdd5f299" providerId="ADAL" clId="{C06EFBC7-D975-4B4E-82F6-DEE9EAFA8397}" dt="2025-03-02T09:50:32.084" v="433" actId="1076"/>
          <ac:spMkLst>
            <pc:docMk/>
            <pc:sldMk cId="1622720086" sldId="288"/>
            <ac:spMk id="5" creationId="{0C6D32D5-FCB4-42FB-8F24-CAF946606FF6}"/>
          </ac:spMkLst>
        </pc:spChg>
        <pc:spChg chg="mod">
          <ac:chgData name="jhwoo36@student.ubc.ca" userId="85df2514-6ddd-4730-b897-a097fdd5f299" providerId="ADAL" clId="{C06EFBC7-D975-4B4E-82F6-DEE9EAFA8397}" dt="2025-03-02T09:58:02.185" v="527" actId="408"/>
          <ac:spMkLst>
            <pc:docMk/>
            <pc:sldMk cId="1622720086" sldId="288"/>
            <ac:spMk id="6" creationId="{4C19EC3A-F26E-6D3C-38E5-1B8E43924205}"/>
          </ac:spMkLst>
        </pc:spChg>
        <pc:spChg chg="mod">
          <ac:chgData name="jhwoo36@student.ubc.ca" userId="85df2514-6ddd-4730-b897-a097fdd5f299" providerId="ADAL" clId="{C06EFBC7-D975-4B4E-82F6-DEE9EAFA8397}" dt="2025-03-03T21:29:05.549" v="1977" actId="1035"/>
          <ac:spMkLst>
            <pc:docMk/>
            <pc:sldMk cId="1622720086" sldId="288"/>
            <ac:spMk id="7" creationId="{A5470F9F-93A3-0AB5-6316-81970DF2DA11}"/>
          </ac:spMkLst>
        </pc:spChg>
        <pc:spChg chg="add mod">
          <ac:chgData name="jhwoo36@student.ubc.ca" userId="85df2514-6ddd-4730-b897-a097fdd5f299" providerId="ADAL" clId="{C06EFBC7-D975-4B4E-82F6-DEE9EAFA8397}" dt="2025-03-04T00:15:21.203" v="3860" actId="20577"/>
          <ac:spMkLst>
            <pc:docMk/>
            <pc:sldMk cId="1622720086" sldId="288"/>
            <ac:spMk id="8" creationId="{D70CE821-8981-9712-5E67-4EB4C298D931}"/>
          </ac:spMkLst>
        </pc:spChg>
        <pc:spChg chg="mod">
          <ac:chgData name="jhwoo36@student.ubc.ca" userId="85df2514-6ddd-4730-b897-a097fdd5f299" providerId="ADAL" clId="{C06EFBC7-D975-4B4E-82F6-DEE9EAFA8397}" dt="2025-03-02T09:58:02.185" v="527" actId="408"/>
          <ac:spMkLst>
            <pc:docMk/>
            <pc:sldMk cId="1622720086" sldId="288"/>
            <ac:spMk id="13" creationId="{F1D74C15-741B-7F8E-F154-C207486183E7}"/>
          </ac:spMkLst>
        </pc:spChg>
        <pc:spChg chg="mod">
          <ac:chgData name="jhwoo36@student.ubc.ca" userId="85df2514-6ddd-4730-b897-a097fdd5f299" providerId="ADAL" clId="{C06EFBC7-D975-4B4E-82F6-DEE9EAFA8397}" dt="2025-03-02T09:58:02.185" v="527" actId="408"/>
          <ac:spMkLst>
            <pc:docMk/>
            <pc:sldMk cId="1622720086" sldId="288"/>
            <ac:spMk id="14" creationId="{EB27603A-071E-ED5C-AC71-14E0C181E915}"/>
          </ac:spMkLst>
        </pc:spChg>
        <pc:spChg chg="mod">
          <ac:chgData name="jhwoo36@student.ubc.ca" userId="85df2514-6ddd-4730-b897-a097fdd5f299" providerId="ADAL" clId="{C06EFBC7-D975-4B4E-82F6-DEE9EAFA8397}" dt="2025-03-02T09:58:02.185" v="527" actId="408"/>
          <ac:spMkLst>
            <pc:docMk/>
            <pc:sldMk cId="1622720086" sldId="288"/>
            <ac:spMk id="15" creationId="{67C3CB10-9741-6CF9-24D3-22550ECF8976}"/>
          </ac:spMkLst>
        </pc:spChg>
        <pc:spChg chg="mod">
          <ac:chgData name="jhwoo36@student.ubc.ca" userId="85df2514-6ddd-4730-b897-a097fdd5f299" providerId="ADAL" clId="{C06EFBC7-D975-4B4E-82F6-DEE9EAFA8397}" dt="2025-03-02T09:50:00.437" v="426" actId="255"/>
          <ac:spMkLst>
            <pc:docMk/>
            <pc:sldMk cId="1622720086" sldId="288"/>
            <ac:spMk id="20" creationId="{ECCFB7A0-300D-48A5-25BC-FE5862909197}"/>
          </ac:spMkLst>
        </pc:spChg>
        <pc:spChg chg="mod">
          <ac:chgData name="jhwoo36@student.ubc.ca" userId="85df2514-6ddd-4730-b897-a097fdd5f299" providerId="ADAL" clId="{C06EFBC7-D975-4B4E-82F6-DEE9EAFA8397}" dt="2025-03-02T09:51:09.737" v="437" actId="14100"/>
          <ac:spMkLst>
            <pc:docMk/>
            <pc:sldMk cId="1622720086" sldId="288"/>
            <ac:spMk id="21" creationId="{EB22F7A9-2B89-929F-7AFF-261D7FAF9243}"/>
          </ac:spMkLst>
        </pc:spChg>
        <pc:spChg chg="mod">
          <ac:chgData name="jhwoo36@student.ubc.ca" userId="85df2514-6ddd-4730-b897-a097fdd5f299" providerId="ADAL" clId="{C06EFBC7-D975-4B4E-82F6-DEE9EAFA8397}" dt="2025-03-04T00:15:26.579" v="3862" actId="20577"/>
          <ac:spMkLst>
            <pc:docMk/>
            <pc:sldMk cId="1622720086" sldId="288"/>
            <ac:spMk id="22" creationId="{1216F506-5B07-22AE-CE66-076F4430A427}"/>
          </ac:spMkLst>
        </pc:spChg>
        <pc:spChg chg="mod">
          <ac:chgData name="jhwoo36@student.ubc.ca" userId="85df2514-6ddd-4730-b897-a097fdd5f299" providerId="ADAL" clId="{C06EFBC7-D975-4B4E-82F6-DEE9EAFA8397}" dt="2025-03-04T00:15:24.419" v="3861" actId="20577"/>
          <ac:spMkLst>
            <pc:docMk/>
            <pc:sldMk cId="1622720086" sldId="288"/>
            <ac:spMk id="23" creationId="{F100DF18-C2FA-9F80-7B09-7F69128841E7}"/>
          </ac:spMkLst>
        </pc:spChg>
        <pc:grpChg chg="mod">
          <ac:chgData name="jhwoo36@student.ubc.ca" userId="85df2514-6ddd-4730-b897-a097fdd5f299" providerId="ADAL" clId="{C06EFBC7-D975-4B4E-82F6-DEE9EAFA8397}" dt="2025-03-03T21:29:05.549" v="1977" actId="1035"/>
          <ac:grpSpMkLst>
            <pc:docMk/>
            <pc:sldMk cId="1622720086" sldId="288"/>
            <ac:grpSpMk id="16" creationId="{59AD28E2-C48D-1BC8-D997-DB04C723D3BE}"/>
          </ac:grpSpMkLst>
        </pc:grpChg>
        <pc:grpChg chg="mod">
          <ac:chgData name="jhwoo36@student.ubc.ca" userId="85df2514-6ddd-4730-b897-a097fdd5f299" providerId="ADAL" clId="{C06EFBC7-D975-4B4E-82F6-DEE9EAFA8397}" dt="2025-03-03T21:29:05.549" v="1977" actId="1035"/>
          <ac:grpSpMkLst>
            <pc:docMk/>
            <pc:sldMk cId="1622720086" sldId="288"/>
            <ac:grpSpMk id="17" creationId="{08BB3980-0FAA-8831-013E-2691610B5506}"/>
          </ac:grpSpMkLst>
        </pc:grpChg>
        <pc:grpChg chg="mod">
          <ac:chgData name="jhwoo36@student.ubc.ca" userId="85df2514-6ddd-4730-b897-a097fdd5f299" providerId="ADAL" clId="{C06EFBC7-D975-4B4E-82F6-DEE9EAFA8397}" dt="2025-03-03T21:29:05.549" v="1977" actId="1035"/>
          <ac:grpSpMkLst>
            <pc:docMk/>
            <pc:sldMk cId="1622720086" sldId="288"/>
            <ac:grpSpMk id="18" creationId="{C9283A71-4CD4-CF1C-5FB1-68FE758867C1}"/>
          </ac:grpSpMkLst>
        </pc:grpChg>
        <pc:grpChg chg="mod">
          <ac:chgData name="jhwoo36@student.ubc.ca" userId="85df2514-6ddd-4730-b897-a097fdd5f299" providerId="ADAL" clId="{C06EFBC7-D975-4B4E-82F6-DEE9EAFA8397}" dt="2025-03-03T21:29:05.549" v="1977" actId="1035"/>
          <ac:grpSpMkLst>
            <pc:docMk/>
            <pc:sldMk cId="1622720086" sldId="288"/>
            <ac:grpSpMk id="19" creationId="{543358F0-5C79-2DFC-8049-6F8C90E85CDE}"/>
          </ac:grpSpMkLst>
        </pc:grpChg>
        <pc:graphicFrameChg chg="mod">
          <ac:chgData name="jhwoo36@student.ubc.ca" userId="85df2514-6ddd-4730-b897-a097fdd5f299" providerId="ADAL" clId="{C06EFBC7-D975-4B4E-82F6-DEE9EAFA8397}" dt="2025-03-03T21:29:19.259" v="1982" actId="1076"/>
          <ac:graphicFrameMkLst>
            <pc:docMk/>
            <pc:sldMk cId="1622720086" sldId="288"/>
            <ac:graphicFrameMk id="11" creationId="{D2783DD1-781B-0E47-BCE2-CD3838C111F5}"/>
          </ac:graphicFrameMkLst>
        </pc:graphicFrameChg>
        <pc:graphicFrameChg chg="mod">
          <ac:chgData name="jhwoo36@student.ubc.ca" userId="85df2514-6ddd-4730-b897-a097fdd5f299" providerId="ADAL" clId="{C06EFBC7-D975-4B4E-82F6-DEE9EAFA8397}" dt="2025-03-04T00:13:01.779" v="3733" actId="14100"/>
          <ac:graphicFrameMkLst>
            <pc:docMk/>
            <pc:sldMk cId="1622720086" sldId="288"/>
            <ac:graphicFrameMk id="12" creationId="{B971E97C-ADD3-27D8-D2A1-BD891F10223B}"/>
          </ac:graphicFrameMkLst>
        </pc:graphicFrameChg>
      </pc:sldChg>
      <pc:sldChg chg="add">
        <pc:chgData name="jhwoo36@student.ubc.ca" userId="85df2514-6ddd-4730-b897-a097fdd5f299" providerId="ADAL" clId="{C06EFBC7-D975-4B4E-82F6-DEE9EAFA8397}" dt="2025-03-03T21:30:56.667" v="2021"/>
        <pc:sldMkLst>
          <pc:docMk/>
          <pc:sldMk cId="2329680331" sldId="290"/>
        </pc:sldMkLst>
      </pc:sldChg>
      <pc:sldChg chg="add del">
        <pc:chgData name="jhwoo36@student.ubc.ca" userId="85df2514-6ddd-4730-b897-a097fdd5f299" providerId="ADAL" clId="{C06EFBC7-D975-4B4E-82F6-DEE9EAFA8397}" dt="2025-03-03T21:30:48.878" v="2020"/>
        <pc:sldMkLst>
          <pc:docMk/>
          <pc:sldMk cId="3326574173" sldId="290"/>
        </pc:sldMkLst>
      </pc:sldChg>
      <pc:sldChg chg="del">
        <pc:chgData name="jhwoo36@student.ubc.ca" userId="85df2514-6ddd-4730-b897-a097fdd5f299" providerId="ADAL" clId="{C06EFBC7-D975-4B4E-82F6-DEE9EAFA8397}" dt="2025-03-03T21:30:13.927" v="1987" actId="2696"/>
        <pc:sldMkLst>
          <pc:docMk/>
          <pc:sldMk cId="3846084259" sldId="290"/>
        </pc:sldMkLst>
      </pc:sldChg>
      <pc:sldChg chg="addSp delSp modSp mod addAnim delAnim modAnim modNotesTx">
        <pc:chgData name="jhwoo36@student.ubc.ca" userId="85df2514-6ddd-4730-b897-a097fdd5f299" providerId="ADAL" clId="{C06EFBC7-D975-4B4E-82F6-DEE9EAFA8397}" dt="2025-03-04T20:07:36.276" v="5242" actId="1076"/>
        <pc:sldMkLst>
          <pc:docMk/>
          <pc:sldMk cId="3085821179" sldId="296"/>
        </pc:sldMkLst>
        <pc:spChg chg="mod">
          <ac:chgData name="jhwoo36@student.ubc.ca" userId="85df2514-6ddd-4730-b897-a097fdd5f299" providerId="ADAL" clId="{C06EFBC7-D975-4B4E-82F6-DEE9EAFA8397}" dt="2025-03-04T20:06:29.288" v="5236" actId="1076"/>
          <ac:spMkLst>
            <pc:docMk/>
            <pc:sldMk cId="3085821179" sldId="296"/>
            <ac:spMk id="2" creationId="{B0102762-8F38-3021-5273-1E3AB377C705}"/>
          </ac:spMkLst>
        </pc:spChg>
        <pc:spChg chg="mod">
          <ac:chgData name="jhwoo36@student.ubc.ca" userId="85df2514-6ddd-4730-b897-a097fdd5f299" providerId="ADAL" clId="{C06EFBC7-D975-4B4E-82F6-DEE9EAFA8397}" dt="2025-03-04T20:07:36.276" v="5242" actId="1076"/>
          <ac:spMkLst>
            <pc:docMk/>
            <pc:sldMk cId="3085821179" sldId="296"/>
            <ac:spMk id="6" creationId="{6AC61B64-CFDA-74E5-C1C3-D49DF2E25A06}"/>
          </ac:spMkLst>
        </pc:spChg>
        <pc:spChg chg="mod">
          <ac:chgData name="jhwoo36@student.ubc.ca" userId="85df2514-6ddd-4730-b897-a097fdd5f299" providerId="ADAL" clId="{C06EFBC7-D975-4B4E-82F6-DEE9EAFA8397}" dt="2025-03-04T20:07:36.276" v="5242" actId="1076"/>
          <ac:spMkLst>
            <pc:docMk/>
            <pc:sldMk cId="3085821179" sldId="296"/>
            <ac:spMk id="9" creationId="{7EE4F861-7E85-6E0A-F14F-BB1E780A807D}"/>
          </ac:spMkLst>
        </pc:spChg>
        <pc:spChg chg="mod">
          <ac:chgData name="jhwoo36@student.ubc.ca" userId="85df2514-6ddd-4730-b897-a097fdd5f299" providerId="ADAL" clId="{C06EFBC7-D975-4B4E-82F6-DEE9EAFA8397}" dt="2025-03-04T20:07:36.276" v="5242" actId="1076"/>
          <ac:spMkLst>
            <pc:docMk/>
            <pc:sldMk cId="3085821179" sldId="296"/>
            <ac:spMk id="10" creationId="{8160A7D1-3FC3-ACDA-4B70-B35A8437FC37}"/>
          </ac:spMkLst>
        </pc:spChg>
        <pc:spChg chg="mod topLvl">
          <ac:chgData name="jhwoo36@student.ubc.ca" userId="85df2514-6ddd-4730-b897-a097fdd5f299" providerId="ADAL" clId="{C06EFBC7-D975-4B4E-82F6-DEE9EAFA8397}" dt="2025-03-04T20:07:36.276" v="5242" actId="1076"/>
          <ac:spMkLst>
            <pc:docMk/>
            <pc:sldMk cId="3085821179" sldId="296"/>
            <ac:spMk id="11" creationId="{6CCA95BE-60FC-8431-E804-AEF95582E9A8}"/>
          </ac:spMkLst>
        </pc:spChg>
      </pc:sldChg>
      <pc:sldChg chg="addSp modSp mod modAnim modNotesTx">
        <pc:chgData name="jhwoo36@student.ubc.ca" userId="85df2514-6ddd-4730-b897-a097fdd5f299" providerId="ADAL" clId="{C06EFBC7-D975-4B4E-82F6-DEE9EAFA8397}" dt="2025-03-04T00:10:58.336" v="3669" actId="20577"/>
        <pc:sldMkLst>
          <pc:docMk/>
          <pc:sldMk cId="3439500346" sldId="301"/>
        </pc:sldMkLst>
        <pc:spChg chg="mod">
          <ac:chgData name="jhwoo36@student.ubc.ca" userId="85df2514-6ddd-4730-b897-a097fdd5f299" providerId="ADAL" clId="{C06EFBC7-D975-4B4E-82F6-DEE9EAFA8397}" dt="2025-03-03T22:17:31.988" v="3013" actId="1076"/>
          <ac:spMkLst>
            <pc:docMk/>
            <pc:sldMk cId="3439500346" sldId="301"/>
            <ac:spMk id="10" creationId="{CF346FBD-5C94-EE02-8336-56FC09A4B64D}"/>
          </ac:spMkLst>
        </pc:spChg>
        <pc:spChg chg="mod">
          <ac:chgData name="jhwoo36@student.ubc.ca" userId="85df2514-6ddd-4730-b897-a097fdd5f299" providerId="ADAL" clId="{C06EFBC7-D975-4B4E-82F6-DEE9EAFA8397}" dt="2025-03-03T22:19:09.548" v="3048" actId="1076"/>
          <ac:spMkLst>
            <pc:docMk/>
            <pc:sldMk cId="3439500346" sldId="301"/>
            <ac:spMk id="11" creationId="{AC8C72A2-6C37-C811-3F11-EE091637A83E}"/>
          </ac:spMkLst>
        </pc:spChg>
        <pc:spChg chg="mod">
          <ac:chgData name="jhwoo36@student.ubc.ca" userId="85df2514-6ddd-4730-b897-a097fdd5f299" providerId="ADAL" clId="{C06EFBC7-D975-4B4E-82F6-DEE9EAFA8397}" dt="2025-03-03T22:17:36.793" v="3014" actId="1076"/>
          <ac:spMkLst>
            <pc:docMk/>
            <pc:sldMk cId="3439500346" sldId="301"/>
            <ac:spMk id="14" creationId="{4A5128BE-7887-D1E7-B060-31B63816F8A0}"/>
          </ac:spMkLst>
        </pc:spChg>
        <pc:spChg chg="mod">
          <ac:chgData name="jhwoo36@student.ubc.ca" userId="85df2514-6ddd-4730-b897-a097fdd5f299" providerId="ADAL" clId="{C06EFBC7-D975-4B4E-82F6-DEE9EAFA8397}" dt="2025-03-04T00:10:58.336" v="3669" actId="20577"/>
          <ac:spMkLst>
            <pc:docMk/>
            <pc:sldMk cId="3439500346" sldId="301"/>
            <ac:spMk id="16" creationId="{9FE4265F-05BD-AE49-5771-A12EE5A27C18}"/>
          </ac:spMkLst>
        </pc:spChg>
        <pc:spChg chg="add mod">
          <ac:chgData name="jhwoo36@student.ubc.ca" userId="85df2514-6ddd-4730-b897-a097fdd5f299" providerId="ADAL" clId="{C06EFBC7-D975-4B4E-82F6-DEE9EAFA8397}" dt="2025-03-03T22:18:21.749" v="3036" actId="20577"/>
          <ac:spMkLst>
            <pc:docMk/>
            <pc:sldMk cId="3439500346" sldId="301"/>
            <ac:spMk id="17" creationId="{C101BE93-B232-8849-3DB9-7630DBB21A15}"/>
          </ac:spMkLst>
        </pc:spChg>
        <pc:spChg chg="add mod">
          <ac:chgData name="jhwoo36@student.ubc.ca" userId="85df2514-6ddd-4730-b897-a097fdd5f299" providerId="ADAL" clId="{C06EFBC7-D975-4B4E-82F6-DEE9EAFA8397}" dt="2025-03-03T22:18:19.596" v="3034" actId="20577"/>
          <ac:spMkLst>
            <pc:docMk/>
            <pc:sldMk cId="3439500346" sldId="301"/>
            <ac:spMk id="18" creationId="{AC59C89B-C30B-70E6-0140-4F40C9D7CE47}"/>
          </ac:spMkLst>
        </pc:spChg>
        <pc:spChg chg="add mod">
          <ac:chgData name="jhwoo36@student.ubc.ca" userId="85df2514-6ddd-4730-b897-a097fdd5f299" providerId="ADAL" clId="{C06EFBC7-D975-4B4E-82F6-DEE9EAFA8397}" dt="2025-03-03T22:19:21.052" v="3049" actId="1076"/>
          <ac:spMkLst>
            <pc:docMk/>
            <pc:sldMk cId="3439500346" sldId="301"/>
            <ac:spMk id="19" creationId="{B493B2BE-C310-5FBC-F472-01FF62721E31}"/>
          </ac:spMkLst>
        </pc:spChg>
        <pc:spChg chg="add mod">
          <ac:chgData name="jhwoo36@student.ubc.ca" userId="85df2514-6ddd-4730-b897-a097fdd5f299" providerId="ADAL" clId="{C06EFBC7-D975-4B4E-82F6-DEE9EAFA8397}" dt="2025-03-03T22:19:21.052" v="3049" actId="1076"/>
          <ac:spMkLst>
            <pc:docMk/>
            <pc:sldMk cId="3439500346" sldId="301"/>
            <ac:spMk id="26" creationId="{ABCA3A60-9DC3-02D4-14E5-D53C2C443BB9}"/>
          </ac:spMkLst>
        </pc:spChg>
        <pc:spChg chg="add mod">
          <ac:chgData name="jhwoo36@student.ubc.ca" userId="85df2514-6ddd-4730-b897-a097fdd5f299" providerId="ADAL" clId="{C06EFBC7-D975-4B4E-82F6-DEE9EAFA8397}" dt="2025-03-03T22:20:54.853" v="3079" actId="1076"/>
          <ac:spMkLst>
            <pc:docMk/>
            <pc:sldMk cId="3439500346" sldId="301"/>
            <ac:spMk id="28" creationId="{382BED5A-D5FC-051C-496C-7E828EE13CC2}"/>
          </ac:spMkLst>
        </pc:spChg>
        <pc:spChg chg="add mod">
          <ac:chgData name="jhwoo36@student.ubc.ca" userId="85df2514-6ddd-4730-b897-a097fdd5f299" providerId="ADAL" clId="{C06EFBC7-D975-4B4E-82F6-DEE9EAFA8397}" dt="2025-03-03T22:20:54.853" v="3079" actId="1076"/>
          <ac:spMkLst>
            <pc:docMk/>
            <pc:sldMk cId="3439500346" sldId="301"/>
            <ac:spMk id="29" creationId="{84F57264-0B28-4DD4-24A6-2CB5B6145285}"/>
          </ac:spMkLst>
        </pc:spChg>
        <pc:spChg chg="add mod">
          <ac:chgData name="jhwoo36@student.ubc.ca" userId="85df2514-6ddd-4730-b897-a097fdd5f299" providerId="ADAL" clId="{C06EFBC7-D975-4B4E-82F6-DEE9EAFA8397}" dt="2025-03-03T22:21:12.674" v="3080" actId="1076"/>
          <ac:spMkLst>
            <pc:docMk/>
            <pc:sldMk cId="3439500346" sldId="301"/>
            <ac:spMk id="31" creationId="{A7DB6D39-DC67-BD77-9047-778905AE8748}"/>
          </ac:spMkLst>
        </pc:spChg>
        <pc:spChg chg="mod">
          <ac:chgData name="jhwoo36@student.ubc.ca" userId="85df2514-6ddd-4730-b897-a097fdd5f299" providerId="ADAL" clId="{C06EFBC7-D975-4B4E-82F6-DEE9EAFA8397}" dt="2025-03-03T22:18:06.257" v="3028" actId="1076"/>
          <ac:spMkLst>
            <pc:docMk/>
            <pc:sldMk cId="3439500346" sldId="301"/>
            <ac:spMk id="32" creationId="{62752B47-D262-6685-E209-6F4F8D62EC31}"/>
          </ac:spMkLst>
        </pc:spChg>
        <pc:spChg chg="mod">
          <ac:chgData name="jhwoo36@student.ubc.ca" userId="85df2514-6ddd-4730-b897-a097fdd5f299" providerId="ADAL" clId="{C06EFBC7-D975-4B4E-82F6-DEE9EAFA8397}" dt="2025-03-03T22:18:06.257" v="3028" actId="1076"/>
          <ac:spMkLst>
            <pc:docMk/>
            <pc:sldMk cId="3439500346" sldId="301"/>
            <ac:spMk id="33" creationId="{DD5B8499-7B52-CF4F-3B97-B34CD2118331}"/>
          </ac:spMkLst>
        </pc:spChg>
        <pc:spChg chg="mod">
          <ac:chgData name="jhwoo36@student.ubc.ca" userId="85df2514-6ddd-4730-b897-a097fdd5f299" providerId="ADAL" clId="{C06EFBC7-D975-4B4E-82F6-DEE9EAFA8397}" dt="2025-03-03T22:56:37.539" v="3282" actId="166"/>
          <ac:spMkLst>
            <pc:docMk/>
            <pc:sldMk cId="3439500346" sldId="301"/>
            <ac:spMk id="35" creationId="{74D82912-405E-FDEE-E654-48CDEA7547AD}"/>
          </ac:spMkLst>
        </pc:spChg>
        <pc:spChg chg="mod">
          <ac:chgData name="jhwoo36@student.ubc.ca" userId="85df2514-6ddd-4730-b897-a097fdd5f299" providerId="ADAL" clId="{C06EFBC7-D975-4B4E-82F6-DEE9EAFA8397}" dt="2025-03-03T22:20:16.801" v="3071" actId="1076"/>
          <ac:spMkLst>
            <pc:docMk/>
            <pc:sldMk cId="3439500346" sldId="301"/>
            <ac:spMk id="37" creationId="{9FD8F7FD-AD84-A121-911E-C8243346D65B}"/>
          </ac:spMkLst>
        </pc:spChg>
        <pc:spChg chg="mod">
          <ac:chgData name="jhwoo36@student.ubc.ca" userId="85df2514-6ddd-4730-b897-a097fdd5f299" providerId="ADAL" clId="{C06EFBC7-D975-4B4E-82F6-DEE9EAFA8397}" dt="2025-03-03T22:20:16.801" v="3071" actId="1076"/>
          <ac:spMkLst>
            <pc:docMk/>
            <pc:sldMk cId="3439500346" sldId="301"/>
            <ac:spMk id="38" creationId="{5B104DEA-8D54-DF66-F6C2-2E1A7F0C6D30}"/>
          </ac:spMkLst>
        </pc:spChg>
        <pc:spChg chg="add mod">
          <ac:chgData name="jhwoo36@student.ubc.ca" userId="85df2514-6ddd-4730-b897-a097fdd5f299" providerId="ADAL" clId="{C06EFBC7-D975-4B4E-82F6-DEE9EAFA8397}" dt="2025-03-03T22:21:12.674" v="3080" actId="1076"/>
          <ac:spMkLst>
            <pc:docMk/>
            <pc:sldMk cId="3439500346" sldId="301"/>
            <ac:spMk id="39" creationId="{80C2FE66-D16B-0897-18ED-26833106968E}"/>
          </ac:spMkLst>
        </pc:spChg>
        <pc:spChg chg="mod">
          <ac:chgData name="jhwoo36@student.ubc.ca" userId="85df2514-6ddd-4730-b897-a097fdd5f299" providerId="ADAL" clId="{C06EFBC7-D975-4B4E-82F6-DEE9EAFA8397}" dt="2025-03-03T22:17:24.995" v="3012" actId="20577"/>
          <ac:spMkLst>
            <pc:docMk/>
            <pc:sldMk cId="3439500346" sldId="301"/>
            <ac:spMk id="63" creationId="{6637AC24-BCB6-4F7E-4900-B1586FE52DD9}"/>
          </ac:spMkLst>
        </pc:spChg>
        <pc:spChg chg="mod">
          <ac:chgData name="jhwoo36@student.ubc.ca" userId="85df2514-6ddd-4730-b897-a097fdd5f299" providerId="ADAL" clId="{C06EFBC7-D975-4B4E-82F6-DEE9EAFA8397}" dt="2025-03-03T22:17:22.060" v="3010" actId="20577"/>
          <ac:spMkLst>
            <pc:docMk/>
            <pc:sldMk cId="3439500346" sldId="301"/>
            <ac:spMk id="64" creationId="{5F669995-59CB-47F5-DBA9-D7E94D6B685F}"/>
          </ac:spMkLst>
        </pc:spChg>
        <pc:spChg chg="mod">
          <ac:chgData name="jhwoo36@student.ubc.ca" userId="85df2514-6ddd-4730-b897-a097fdd5f299" providerId="ADAL" clId="{C06EFBC7-D975-4B4E-82F6-DEE9EAFA8397}" dt="2025-03-03T22:19:09.548" v="3048" actId="1076"/>
          <ac:spMkLst>
            <pc:docMk/>
            <pc:sldMk cId="3439500346" sldId="301"/>
            <ac:spMk id="65" creationId="{0BE086FB-BE12-E6E9-6FBD-B3584C14F565}"/>
          </ac:spMkLst>
        </pc:spChg>
        <pc:spChg chg="mod">
          <ac:chgData name="jhwoo36@student.ubc.ca" userId="85df2514-6ddd-4730-b897-a097fdd5f299" providerId="ADAL" clId="{C06EFBC7-D975-4B4E-82F6-DEE9EAFA8397}" dt="2025-03-03T22:17:58.760" v="3027" actId="20577"/>
          <ac:spMkLst>
            <pc:docMk/>
            <pc:sldMk cId="3439500346" sldId="301"/>
            <ac:spMk id="66" creationId="{0F032F42-3AC0-325E-AFF1-850E09634EFE}"/>
          </ac:spMkLst>
        </pc:spChg>
        <pc:spChg chg="mod">
          <ac:chgData name="jhwoo36@student.ubc.ca" userId="85df2514-6ddd-4730-b897-a097fdd5f299" providerId="ADAL" clId="{C06EFBC7-D975-4B4E-82F6-DEE9EAFA8397}" dt="2025-03-03T22:17:54.986" v="3025" actId="20577"/>
          <ac:spMkLst>
            <pc:docMk/>
            <pc:sldMk cId="3439500346" sldId="301"/>
            <ac:spMk id="68" creationId="{1ADA2528-0BE7-42D6-AF42-479E57B4061C}"/>
          </ac:spMkLst>
        </pc:spChg>
        <pc:spChg chg="mod">
          <ac:chgData name="jhwoo36@student.ubc.ca" userId="85df2514-6ddd-4730-b897-a097fdd5f299" providerId="ADAL" clId="{C06EFBC7-D975-4B4E-82F6-DEE9EAFA8397}" dt="2025-03-03T22:19:50.933" v="3058" actId="20577"/>
          <ac:spMkLst>
            <pc:docMk/>
            <pc:sldMk cId="3439500346" sldId="301"/>
            <ac:spMk id="86" creationId="{B5BC9191-8082-F5DB-E3B0-724F6041FFB5}"/>
          </ac:spMkLst>
        </pc:spChg>
        <pc:spChg chg="mod">
          <ac:chgData name="jhwoo36@student.ubc.ca" userId="85df2514-6ddd-4730-b897-a097fdd5f299" providerId="ADAL" clId="{C06EFBC7-D975-4B4E-82F6-DEE9EAFA8397}" dt="2025-03-03T22:19:49.003" v="3056" actId="20577"/>
          <ac:spMkLst>
            <pc:docMk/>
            <pc:sldMk cId="3439500346" sldId="301"/>
            <ac:spMk id="87" creationId="{A2B5536B-9A8E-AC8D-3B4F-8A214E173A97}"/>
          </ac:spMkLst>
        </pc:spChg>
        <pc:spChg chg="mod">
          <ac:chgData name="jhwoo36@student.ubc.ca" userId="85df2514-6ddd-4730-b897-a097fdd5f299" providerId="ADAL" clId="{C06EFBC7-D975-4B4E-82F6-DEE9EAFA8397}" dt="2025-03-03T22:19:55.059" v="3062" actId="20577"/>
          <ac:spMkLst>
            <pc:docMk/>
            <pc:sldMk cId="3439500346" sldId="301"/>
            <ac:spMk id="88" creationId="{C7FF97D0-B5E1-E17C-73BC-FC47DE085809}"/>
          </ac:spMkLst>
        </pc:spChg>
        <pc:spChg chg="mod">
          <ac:chgData name="jhwoo36@student.ubc.ca" userId="85df2514-6ddd-4730-b897-a097fdd5f299" providerId="ADAL" clId="{C06EFBC7-D975-4B4E-82F6-DEE9EAFA8397}" dt="2025-03-03T22:19:52.749" v="3060" actId="20577"/>
          <ac:spMkLst>
            <pc:docMk/>
            <pc:sldMk cId="3439500346" sldId="301"/>
            <ac:spMk id="90" creationId="{55FBBB03-706A-7A8F-0715-ACE2A956C71C}"/>
          </ac:spMkLst>
        </pc:spChg>
      </pc:sldChg>
      <pc:sldChg chg="addSp delSp modSp mod delAnim modAnim modNotesTx">
        <pc:chgData name="jhwoo36@student.ubc.ca" userId="85df2514-6ddd-4730-b897-a097fdd5f299" providerId="ADAL" clId="{C06EFBC7-D975-4B4E-82F6-DEE9EAFA8397}" dt="2025-03-10T03:14:27.586" v="5327" actId="478"/>
        <pc:sldMkLst>
          <pc:docMk/>
          <pc:sldMk cId="868466452" sldId="305"/>
        </pc:sldMkLst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6" creationId="{FD7BDA8D-2028-ADFF-D11C-4B29CE5CAB68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17" creationId="{85F741BA-8E7B-6C1B-DC00-4113968E323D}"/>
          </ac:spMkLst>
        </pc:spChg>
        <pc:spChg chg="mod">
          <ac:chgData name="jhwoo36@student.ubc.ca" userId="85df2514-6ddd-4730-b897-a097fdd5f299" providerId="ADAL" clId="{C06EFBC7-D975-4B4E-82F6-DEE9EAFA8397}" dt="2025-03-02T05:03:19.502" v="38" actId="255"/>
          <ac:spMkLst>
            <pc:docMk/>
            <pc:sldMk cId="868466452" sldId="305"/>
            <ac:spMk id="22" creationId="{57EB578A-F421-5268-E6E4-CC3D8B9D31D0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24" creationId="{AA86FCBD-5C3E-C8E0-C82C-B559819A70E9}"/>
          </ac:spMkLst>
        </pc:spChg>
        <pc:spChg chg="mod">
          <ac:chgData name="jhwoo36@student.ubc.ca" userId="85df2514-6ddd-4730-b897-a097fdd5f299" providerId="ADAL" clId="{C06EFBC7-D975-4B4E-82F6-DEE9EAFA8397}" dt="2025-03-02T05:04:56.880" v="52" actId="207"/>
          <ac:spMkLst>
            <pc:docMk/>
            <pc:sldMk cId="868466452" sldId="305"/>
            <ac:spMk id="36" creationId="{C27EC601-49C0-70E3-D286-7609AAA477C3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41" creationId="{1D1E1EE0-798E-DCA3-9AFB-6327FAB8E79C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50" creationId="{4218BCF6-D5A6-4F2C-E826-2A76EDDAF245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55" creationId="{865BC8A5-1C7F-A07F-49D3-F4CD87BA3970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65" creationId="{EEA822C8-25FE-0700-2518-5B0E96BA2E9E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76" creationId="{CD33400D-9290-D793-1703-682EF572401C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88" creationId="{FA5589DF-45A0-F6DC-23EF-878E06C81572}"/>
          </ac:spMkLst>
        </pc:spChg>
        <pc:spChg chg="mod">
          <ac:chgData name="jhwoo36@student.ubc.ca" userId="85df2514-6ddd-4730-b897-a097fdd5f299" providerId="ADAL" clId="{C06EFBC7-D975-4B4E-82F6-DEE9EAFA8397}" dt="2025-03-02T05:03:09.783" v="37" actId="255"/>
          <ac:spMkLst>
            <pc:docMk/>
            <pc:sldMk cId="868466452" sldId="305"/>
            <ac:spMk id="97" creationId="{26FBA1E8-D1ED-110E-B0B5-3F050B39E69E}"/>
          </ac:spMkLst>
        </pc:spChg>
      </pc:sldChg>
      <pc:sldChg chg="modSp mod modNotesTx">
        <pc:chgData name="jhwoo36@student.ubc.ca" userId="85df2514-6ddd-4730-b897-a097fdd5f299" providerId="ADAL" clId="{C06EFBC7-D975-4B4E-82F6-DEE9EAFA8397}" dt="2025-03-03T21:22:24.988" v="1814" actId="20577"/>
        <pc:sldMkLst>
          <pc:docMk/>
          <pc:sldMk cId="3151229332" sldId="306"/>
        </pc:sldMkLst>
        <pc:spChg chg="mod">
          <ac:chgData name="jhwoo36@student.ubc.ca" userId="85df2514-6ddd-4730-b897-a097fdd5f299" providerId="ADAL" clId="{C06EFBC7-D975-4B4E-82F6-DEE9EAFA8397}" dt="2025-03-03T21:13:17.429" v="1679" actId="14100"/>
          <ac:spMkLst>
            <pc:docMk/>
            <pc:sldMk cId="3151229332" sldId="306"/>
            <ac:spMk id="5" creationId="{98F5C764-5216-11F2-53A8-A771CDFA6F0C}"/>
          </ac:spMkLst>
        </pc:spChg>
        <pc:spChg chg="mod">
          <ac:chgData name="jhwoo36@student.ubc.ca" userId="85df2514-6ddd-4730-b897-a097fdd5f299" providerId="ADAL" clId="{C06EFBC7-D975-4B4E-82F6-DEE9EAFA8397}" dt="2025-03-03T21:13:20.352" v="1680" actId="14100"/>
          <ac:spMkLst>
            <pc:docMk/>
            <pc:sldMk cId="3151229332" sldId="306"/>
            <ac:spMk id="6" creationId="{D0A440BD-ACBE-524E-52D2-D282CC08ACD1}"/>
          </ac:spMkLst>
        </pc:spChg>
        <pc:picChg chg="mod">
          <ac:chgData name="jhwoo36@student.ubc.ca" userId="85df2514-6ddd-4730-b897-a097fdd5f299" providerId="ADAL" clId="{C06EFBC7-D975-4B4E-82F6-DEE9EAFA8397}" dt="2025-03-02T09:40:00.083" v="183" actId="1076"/>
          <ac:picMkLst>
            <pc:docMk/>
            <pc:sldMk cId="3151229332" sldId="306"/>
            <ac:picMk id="3" creationId="{66C7970B-B630-746B-709F-D1F5962F7FDF}"/>
          </ac:picMkLst>
        </pc:picChg>
      </pc:sldChg>
      <pc:sldChg chg="addSp modSp mod modAnim">
        <pc:chgData name="jhwoo36@student.ubc.ca" userId="85df2514-6ddd-4730-b897-a097fdd5f299" providerId="ADAL" clId="{C06EFBC7-D975-4B4E-82F6-DEE9EAFA8397}" dt="2025-03-03T22:51:32.925" v="3280"/>
        <pc:sldMkLst>
          <pc:docMk/>
          <pc:sldMk cId="3277354346" sldId="308"/>
        </pc:sldMkLst>
        <pc:spChg chg="mod">
          <ac:chgData name="jhwoo36@student.ubc.ca" userId="85df2514-6ddd-4730-b897-a097fdd5f299" providerId="ADAL" clId="{C06EFBC7-D975-4B4E-82F6-DEE9EAFA8397}" dt="2025-03-03T22:48:37.528" v="3253" actId="1076"/>
          <ac:spMkLst>
            <pc:docMk/>
            <pc:sldMk cId="3277354346" sldId="308"/>
            <ac:spMk id="3" creationId="{9CE81305-071E-029A-639A-3D4C7F4058A4}"/>
          </ac:spMkLst>
        </pc:spChg>
        <pc:spChg chg="mod">
          <ac:chgData name="jhwoo36@student.ubc.ca" userId="85df2514-6ddd-4730-b897-a097fdd5f299" providerId="ADAL" clId="{C06EFBC7-D975-4B4E-82F6-DEE9EAFA8397}" dt="2025-03-03T22:50:26.131" v="3272" actId="554"/>
          <ac:spMkLst>
            <pc:docMk/>
            <pc:sldMk cId="3277354346" sldId="308"/>
            <ac:spMk id="6" creationId="{00D87BF3-0D85-E528-E0F4-1DFF0972FC46}"/>
          </ac:spMkLst>
        </pc:spChg>
        <pc:spChg chg="mod">
          <ac:chgData name="jhwoo36@student.ubc.ca" userId="85df2514-6ddd-4730-b897-a097fdd5f299" providerId="ADAL" clId="{C06EFBC7-D975-4B4E-82F6-DEE9EAFA8397}" dt="2025-03-03T22:44:56.855" v="3227" actId="1076"/>
          <ac:spMkLst>
            <pc:docMk/>
            <pc:sldMk cId="3277354346" sldId="308"/>
            <ac:spMk id="7" creationId="{0ACAC2C5-C9B3-FA6A-FAE7-6B2393E5133E}"/>
          </ac:spMkLst>
        </pc:spChg>
        <pc:spChg chg="mod">
          <ac:chgData name="jhwoo36@student.ubc.ca" userId="85df2514-6ddd-4730-b897-a097fdd5f299" providerId="ADAL" clId="{C06EFBC7-D975-4B4E-82F6-DEE9EAFA8397}" dt="2025-03-02T05:05:08.202" v="53" actId="255"/>
          <ac:spMkLst>
            <pc:docMk/>
            <pc:sldMk cId="3277354346" sldId="308"/>
            <ac:spMk id="9" creationId="{D12769F0-584F-BB50-91E5-B0E6BB07559D}"/>
          </ac:spMkLst>
        </pc:spChg>
        <pc:spChg chg="add mod">
          <ac:chgData name="jhwoo36@student.ubc.ca" userId="85df2514-6ddd-4730-b897-a097fdd5f299" providerId="ADAL" clId="{C06EFBC7-D975-4B4E-82F6-DEE9EAFA8397}" dt="2025-03-03T22:50:17.289" v="3270" actId="554"/>
          <ac:spMkLst>
            <pc:docMk/>
            <pc:sldMk cId="3277354346" sldId="308"/>
            <ac:spMk id="10" creationId="{622139FF-C668-E1A6-C8F7-84459CC5B78F}"/>
          </ac:spMkLst>
        </pc:spChg>
        <pc:spChg chg="mod">
          <ac:chgData name="jhwoo36@student.ubc.ca" userId="85df2514-6ddd-4730-b897-a097fdd5f299" providerId="ADAL" clId="{C06EFBC7-D975-4B4E-82F6-DEE9EAFA8397}" dt="2025-03-03T22:41:29.081" v="3209" actId="554"/>
          <ac:spMkLst>
            <pc:docMk/>
            <pc:sldMk cId="3277354346" sldId="308"/>
            <ac:spMk id="11" creationId="{C6533039-4B77-C905-EB24-77A534623BDC}"/>
          </ac:spMkLst>
        </pc:spChg>
        <pc:spChg chg="mod">
          <ac:chgData name="jhwoo36@student.ubc.ca" userId="85df2514-6ddd-4730-b897-a097fdd5f299" providerId="ADAL" clId="{C06EFBC7-D975-4B4E-82F6-DEE9EAFA8397}" dt="2025-03-02T05:05:08.202" v="53" actId="255"/>
          <ac:spMkLst>
            <pc:docMk/>
            <pc:sldMk cId="3277354346" sldId="308"/>
            <ac:spMk id="21" creationId="{EA77BF5B-5735-E0A7-9FE5-6DAAA31444C5}"/>
          </ac:spMkLst>
        </pc:spChg>
        <pc:spChg chg="mod">
          <ac:chgData name="jhwoo36@student.ubc.ca" userId="85df2514-6ddd-4730-b897-a097fdd5f299" providerId="ADAL" clId="{C06EFBC7-D975-4B4E-82F6-DEE9EAFA8397}" dt="2025-03-02T05:05:12.143" v="54" actId="207"/>
          <ac:spMkLst>
            <pc:docMk/>
            <pc:sldMk cId="3277354346" sldId="308"/>
            <ac:spMk id="22" creationId="{999A382D-B782-6AA7-DF7B-4426F1FF615B}"/>
          </ac:spMkLst>
        </pc:spChg>
        <pc:spChg chg="mod">
          <ac:chgData name="jhwoo36@student.ubc.ca" userId="85df2514-6ddd-4730-b897-a097fdd5f299" providerId="ADAL" clId="{C06EFBC7-D975-4B4E-82F6-DEE9EAFA8397}" dt="2025-03-03T22:48:38.593" v="3254" actId="1076"/>
          <ac:spMkLst>
            <pc:docMk/>
            <pc:sldMk cId="3277354346" sldId="308"/>
            <ac:spMk id="23" creationId="{02F09915-F870-0364-460C-0879D8A664C2}"/>
          </ac:spMkLst>
        </pc:spChg>
        <pc:spChg chg="mod">
          <ac:chgData name="jhwoo36@student.ubc.ca" userId="85df2514-6ddd-4730-b897-a097fdd5f299" providerId="ADAL" clId="{C06EFBC7-D975-4B4E-82F6-DEE9EAFA8397}" dt="2025-03-03T22:44:56.855" v="3227" actId="1076"/>
          <ac:spMkLst>
            <pc:docMk/>
            <pc:sldMk cId="3277354346" sldId="308"/>
            <ac:spMk id="24" creationId="{6F26B675-EA36-C6D7-E9A2-E6B859F0EBB3}"/>
          </ac:spMkLst>
        </pc:spChg>
        <pc:spChg chg="mod">
          <ac:chgData name="jhwoo36@student.ubc.ca" userId="85df2514-6ddd-4730-b897-a097fdd5f299" providerId="ADAL" clId="{C06EFBC7-D975-4B4E-82F6-DEE9EAFA8397}" dt="2025-03-03T22:43:56.033" v="3225" actId="554"/>
          <ac:spMkLst>
            <pc:docMk/>
            <pc:sldMk cId="3277354346" sldId="308"/>
            <ac:spMk id="27" creationId="{BAFD3ED7-3454-DA88-676B-B6531B9B822E}"/>
          </ac:spMkLst>
        </pc:spChg>
        <pc:spChg chg="mod">
          <ac:chgData name="jhwoo36@student.ubc.ca" userId="85df2514-6ddd-4730-b897-a097fdd5f299" providerId="ADAL" clId="{C06EFBC7-D975-4B4E-82F6-DEE9EAFA8397}" dt="2025-03-02T05:05:08.202" v="53" actId="255"/>
          <ac:spMkLst>
            <pc:docMk/>
            <pc:sldMk cId="3277354346" sldId="308"/>
            <ac:spMk id="29" creationId="{BD2FCAE9-783E-7B7C-DCC4-1F4FF3E58DB2}"/>
          </ac:spMkLst>
        </pc:spChg>
        <pc:spChg chg="mod">
          <ac:chgData name="jhwoo36@student.ubc.ca" userId="85df2514-6ddd-4730-b897-a097fdd5f299" providerId="ADAL" clId="{C06EFBC7-D975-4B4E-82F6-DEE9EAFA8397}" dt="2025-03-02T09:39:25.173" v="175" actId="404"/>
          <ac:spMkLst>
            <pc:docMk/>
            <pc:sldMk cId="3277354346" sldId="308"/>
            <ac:spMk id="30" creationId="{85881CD9-567E-AC70-F74E-FC23AB0A4A11}"/>
          </ac:spMkLst>
        </pc:spChg>
        <pc:spChg chg="mod">
          <ac:chgData name="jhwoo36@student.ubc.ca" userId="85df2514-6ddd-4730-b897-a097fdd5f299" providerId="ADAL" clId="{C06EFBC7-D975-4B4E-82F6-DEE9EAFA8397}" dt="2025-03-03T22:44:56.855" v="3227" actId="1076"/>
          <ac:spMkLst>
            <pc:docMk/>
            <pc:sldMk cId="3277354346" sldId="308"/>
            <ac:spMk id="31" creationId="{16B427BC-2378-DB8D-060C-1EC1F4645961}"/>
          </ac:spMkLst>
        </pc:spChg>
        <pc:spChg chg="mod">
          <ac:chgData name="jhwoo36@student.ubc.ca" userId="85df2514-6ddd-4730-b897-a097fdd5f299" providerId="ADAL" clId="{C06EFBC7-D975-4B4E-82F6-DEE9EAFA8397}" dt="2025-03-03T22:44:56.855" v="3227" actId="1076"/>
          <ac:spMkLst>
            <pc:docMk/>
            <pc:sldMk cId="3277354346" sldId="308"/>
            <ac:spMk id="37" creationId="{5A03C8D6-F418-6ED0-F551-173562BE1C3E}"/>
          </ac:spMkLst>
        </pc:spChg>
        <pc:spChg chg="add mod">
          <ac:chgData name="jhwoo36@student.ubc.ca" userId="85df2514-6ddd-4730-b897-a097fdd5f299" providerId="ADAL" clId="{C06EFBC7-D975-4B4E-82F6-DEE9EAFA8397}" dt="2025-03-03T22:50:27.824" v="3273" actId="20577"/>
          <ac:spMkLst>
            <pc:docMk/>
            <pc:sldMk cId="3277354346" sldId="308"/>
            <ac:spMk id="39" creationId="{D1D29D42-0E28-3303-CC9F-800C67634ED1}"/>
          </ac:spMkLst>
        </pc:spChg>
        <pc:spChg chg="add mod">
          <ac:chgData name="jhwoo36@student.ubc.ca" userId="85df2514-6ddd-4730-b897-a097fdd5f299" providerId="ADAL" clId="{C06EFBC7-D975-4B4E-82F6-DEE9EAFA8397}" dt="2025-03-03T22:50:18.969" v="3271" actId="20577"/>
          <ac:spMkLst>
            <pc:docMk/>
            <pc:sldMk cId="3277354346" sldId="308"/>
            <ac:spMk id="40" creationId="{3A78406E-DFD4-B4D6-18F4-F0C7FB5DB644}"/>
          </ac:spMkLst>
        </pc:spChg>
        <pc:spChg chg="add mod">
          <ac:chgData name="jhwoo36@student.ubc.ca" userId="85df2514-6ddd-4730-b897-a097fdd5f299" providerId="ADAL" clId="{C06EFBC7-D975-4B4E-82F6-DEE9EAFA8397}" dt="2025-03-03T22:50:56.504" v="3278" actId="20577"/>
          <ac:spMkLst>
            <pc:docMk/>
            <pc:sldMk cId="3277354346" sldId="308"/>
            <ac:spMk id="41" creationId="{675BBC00-0EA2-1246-FF37-29D318523A60}"/>
          </ac:spMkLst>
        </pc:spChg>
        <pc:spChg chg="add mod">
          <ac:chgData name="jhwoo36@student.ubc.ca" userId="85df2514-6ddd-4730-b897-a097fdd5f299" providerId="ADAL" clId="{C06EFBC7-D975-4B4E-82F6-DEE9EAFA8397}" dt="2025-03-03T22:50:53.945" v="3277" actId="20577"/>
          <ac:spMkLst>
            <pc:docMk/>
            <pc:sldMk cId="3277354346" sldId="308"/>
            <ac:spMk id="42" creationId="{FD73FD70-7226-1034-1A73-7657917393F9}"/>
          </ac:spMkLst>
        </pc:spChg>
        <pc:spChg chg="mod">
          <ac:chgData name="jhwoo36@student.ubc.ca" userId="85df2514-6ddd-4730-b897-a097fdd5f299" providerId="ADAL" clId="{C06EFBC7-D975-4B4E-82F6-DEE9EAFA8397}" dt="2025-03-03T22:35:48.956" v="3167" actId="208"/>
          <ac:spMkLst>
            <pc:docMk/>
            <pc:sldMk cId="3277354346" sldId="308"/>
            <ac:spMk id="46" creationId="{B2BB4258-9FDA-CE79-0D2A-10E513DCD7CC}"/>
          </ac:spMkLst>
        </pc:spChg>
        <pc:spChg chg="mod">
          <ac:chgData name="jhwoo36@student.ubc.ca" userId="85df2514-6ddd-4730-b897-a097fdd5f299" providerId="ADAL" clId="{C06EFBC7-D975-4B4E-82F6-DEE9EAFA8397}" dt="2025-03-02T05:05:08.202" v="53" actId="255"/>
          <ac:spMkLst>
            <pc:docMk/>
            <pc:sldMk cId="3277354346" sldId="308"/>
            <ac:spMk id="53" creationId="{CDEFB4E0-31C2-4405-9BF0-4E62DEFC70DD}"/>
          </ac:spMkLst>
        </pc:spChg>
        <pc:spChg chg="mod">
          <ac:chgData name="jhwoo36@student.ubc.ca" userId="85df2514-6ddd-4730-b897-a097fdd5f299" providerId="ADAL" clId="{C06EFBC7-D975-4B4E-82F6-DEE9EAFA8397}" dt="2025-03-02T05:16:34.524" v="139" actId="207"/>
          <ac:spMkLst>
            <pc:docMk/>
            <pc:sldMk cId="3277354346" sldId="308"/>
            <ac:spMk id="111" creationId="{7C41D9DA-2BD2-DDA4-E9CE-721898222487}"/>
          </ac:spMkLst>
        </pc:spChg>
        <pc:spChg chg="mod">
          <ac:chgData name="jhwoo36@student.ubc.ca" userId="85df2514-6ddd-4730-b897-a097fdd5f299" providerId="ADAL" clId="{C06EFBC7-D975-4B4E-82F6-DEE9EAFA8397}" dt="2025-03-02T05:17:26.506" v="147" actId="207"/>
          <ac:spMkLst>
            <pc:docMk/>
            <pc:sldMk cId="3277354346" sldId="308"/>
            <ac:spMk id="113" creationId="{C3380B98-037F-6DE7-BA9C-49AEAACD8A07}"/>
          </ac:spMkLst>
        </pc:spChg>
        <pc:spChg chg="mod">
          <ac:chgData name="jhwoo36@student.ubc.ca" userId="85df2514-6ddd-4730-b897-a097fdd5f299" providerId="ADAL" clId="{C06EFBC7-D975-4B4E-82F6-DEE9EAFA8397}" dt="2025-03-02T05:19:03.049" v="161" actId="554"/>
          <ac:spMkLst>
            <pc:docMk/>
            <pc:sldMk cId="3277354346" sldId="308"/>
            <ac:spMk id="114" creationId="{D0024009-6AA7-C5A8-45C3-D5C9CCCD0387}"/>
          </ac:spMkLst>
        </pc:spChg>
        <pc:spChg chg="mod">
          <ac:chgData name="jhwoo36@student.ubc.ca" userId="85df2514-6ddd-4730-b897-a097fdd5f299" providerId="ADAL" clId="{C06EFBC7-D975-4B4E-82F6-DEE9EAFA8397}" dt="2025-03-02T05:15:10.142" v="117" actId="553"/>
          <ac:spMkLst>
            <pc:docMk/>
            <pc:sldMk cId="3277354346" sldId="308"/>
            <ac:spMk id="116" creationId="{E2D763FD-4AB0-E2F9-53F4-BE1167424430}"/>
          </ac:spMkLst>
        </pc:spChg>
        <pc:spChg chg="mod">
          <ac:chgData name="jhwoo36@student.ubc.ca" userId="85df2514-6ddd-4730-b897-a097fdd5f299" providerId="ADAL" clId="{C06EFBC7-D975-4B4E-82F6-DEE9EAFA8397}" dt="2025-03-03T22:37:49.378" v="3180" actId="554"/>
          <ac:spMkLst>
            <pc:docMk/>
            <pc:sldMk cId="3277354346" sldId="308"/>
            <ac:spMk id="119" creationId="{121DE55C-56CF-B1CA-9F7F-C902DEB84EB0}"/>
          </ac:spMkLst>
        </pc:spChg>
        <pc:spChg chg="mod">
          <ac:chgData name="jhwoo36@student.ubc.ca" userId="85df2514-6ddd-4730-b897-a097fdd5f299" providerId="ADAL" clId="{C06EFBC7-D975-4B4E-82F6-DEE9EAFA8397}" dt="2025-03-03T22:37:57.912" v="3182" actId="554"/>
          <ac:spMkLst>
            <pc:docMk/>
            <pc:sldMk cId="3277354346" sldId="308"/>
            <ac:spMk id="120" creationId="{8D3BFC66-07F3-158D-1F16-5D863C66CEC5}"/>
          </ac:spMkLst>
        </pc:spChg>
        <pc:spChg chg="mod">
          <ac:chgData name="jhwoo36@student.ubc.ca" userId="85df2514-6ddd-4730-b897-a097fdd5f299" providerId="ADAL" clId="{C06EFBC7-D975-4B4E-82F6-DEE9EAFA8397}" dt="2025-03-03T22:36:20.256" v="3170" actId="554"/>
          <ac:spMkLst>
            <pc:docMk/>
            <pc:sldMk cId="3277354346" sldId="308"/>
            <ac:spMk id="127" creationId="{5CE2D80F-7009-AB5E-A0F3-52F53AECEC34}"/>
          </ac:spMkLst>
        </pc:spChg>
        <pc:spChg chg="mod">
          <ac:chgData name="jhwoo36@student.ubc.ca" userId="85df2514-6ddd-4730-b897-a097fdd5f299" providerId="ADAL" clId="{C06EFBC7-D975-4B4E-82F6-DEE9EAFA8397}" dt="2025-03-03T22:36:43.026" v="3174" actId="554"/>
          <ac:spMkLst>
            <pc:docMk/>
            <pc:sldMk cId="3277354346" sldId="308"/>
            <ac:spMk id="128" creationId="{E9ED6D4B-25B3-023D-14BD-D326782D76BF}"/>
          </ac:spMkLst>
        </pc:spChg>
        <pc:spChg chg="mod">
          <ac:chgData name="jhwoo36@student.ubc.ca" userId="85df2514-6ddd-4730-b897-a097fdd5f299" providerId="ADAL" clId="{C06EFBC7-D975-4B4E-82F6-DEE9EAFA8397}" dt="2025-03-03T22:46:03.210" v="3241" actId="554"/>
          <ac:spMkLst>
            <pc:docMk/>
            <pc:sldMk cId="3277354346" sldId="308"/>
            <ac:spMk id="129" creationId="{86E35CED-61BB-CD56-FD17-34B38C5065DB}"/>
          </ac:spMkLst>
        </pc:spChg>
        <pc:spChg chg="mod">
          <ac:chgData name="jhwoo36@student.ubc.ca" userId="85df2514-6ddd-4730-b897-a097fdd5f299" providerId="ADAL" clId="{C06EFBC7-D975-4B4E-82F6-DEE9EAFA8397}" dt="2025-03-03T22:49:52.607" v="3261" actId="554"/>
          <ac:spMkLst>
            <pc:docMk/>
            <pc:sldMk cId="3277354346" sldId="308"/>
            <ac:spMk id="130" creationId="{AD583F82-7D3A-C702-56E4-C54351200D4B}"/>
          </ac:spMkLst>
        </pc:spChg>
        <pc:spChg chg="mod">
          <ac:chgData name="jhwoo36@student.ubc.ca" userId="85df2514-6ddd-4730-b897-a097fdd5f299" providerId="ADAL" clId="{C06EFBC7-D975-4B4E-82F6-DEE9EAFA8397}" dt="2025-03-03T22:35:48.956" v="3167" actId="208"/>
          <ac:spMkLst>
            <pc:docMk/>
            <pc:sldMk cId="3277354346" sldId="308"/>
            <ac:spMk id="131" creationId="{99C50260-6791-E3FD-D793-5C6671C48060}"/>
          </ac:spMkLst>
        </pc:spChg>
        <pc:spChg chg="mod">
          <ac:chgData name="jhwoo36@student.ubc.ca" userId="85df2514-6ddd-4730-b897-a097fdd5f299" providerId="ADAL" clId="{C06EFBC7-D975-4B4E-82F6-DEE9EAFA8397}" dt="2025-03-03T22:38:02.560" v="3183" actId="1076"/>
          <ac:spMkLst>
            <pc:docMk/>
            <pc:sldMk cId="3277354346" sldId="308"/>
            <ac:spMk id="134" creationId="{D46D81E1-1D35-317C-C995-F2568D1167B6}"/>
          </ac:spMkLst>
        </pc:spChg>
        <pc:spChg chg="mod">
          <ac:chgData name="jhwoo36@student.ubc.ca" userId="85df2514-6ddd-4730-b897-a097fdd5f299" providerId="ADAL" clId="{C06EFBC7-D975-4B4E-82F6-DEE9EAFA8397}" dt="2025-03-02T05:16:22.794" v="134" actId="207"/>
          <ac:spMkLst>
            <pc:docMk/>
            <pc:sldMk cId="3277354346" sldId="308"/>
            <ac:spMk id="136" creationId="{8D9F4BFD-67D4-D93F-07DF-A11817725C2A}"/>
          </ac:spMkLst>
        </pc:spChg>
        <pc:spChg chg="mod">
          <ac:chgData name="jhwoo36@student.ubc.ca" userId="85df2514-6ddd-4730-b897-a097fdd5f299" providerId="ADAL" clId="{C06EFBC7-D975-4B4E-82F6-DEE9EAFA8397}" dt="2025-03-03T22:40:33.534" v="3202" actId="554"/>
          <ac:spMkLst>
            <pc:docMk/>
            <pc:sldMk cId="3277354346" sldId="308"/>
            <ac:spMk id="141" creationId="{50A0E308-1468-A32C-50A9-99B79C0160C5}"/>
          </ac:spMkLst>
        </pc:spChg>
        <pc:spChg chg="mod">
          <ac:chgData name="jhwoo36@student.ubc.ca" userId="85df2514-6ddd-4730-b897-a097fdd5f299" providerId="ADAL" clId="{C06EFBC7-D975-4B4E-82F6-DEE9EAFA8397}" dt="2025-03-02T05:15:24.132" v="119" actId="553"/>
          <ac:spMkLst>
            <pc:docMk/>
            <pc:sldMk cId="3277354346" sldId="308"/>
            <ac:spMk id="142" creationId="{221E6486-3E7A-F1BD-B5EA-2B036ED68171}"/>
          </ac:spMkLst>
        </pc:spChg>
        <pc:spChg chg="mod">
          <ac:chgData name="jhwoo36@student.ubc.ca" userId="85df2514-6ddd-4730-b897-a097fdd5f299" providerId="ADAL" clId="{C06EFBC7-D975-4B4E-82F6-DEE9EAFA8397}" dt="2025-03-03T22:44:56.855" v="3227" actId="1076"/>
          <ac:spMkLst>
            <pc:docMk/>
            <pc:sldMk cId="3277354346" sldId="308"/>
            <ac:spMk id="143" creationId="{8AC1CEB2-4F8F-D043-F0BB-3647E9D90325}"/>
          </ac:spMkLst>
        </pc:spChg>
        <pc:spChg chg="mod">
          <ac:chgData name="jhwoo36@student.ubc.ca" userId="85df2514-6ddd-4730-b897-a097fdd5f299" providerId="ADAL" clId="{C06EFBC7-D975-4B4E-82F6-DEE9EAFA8397}" dt="2025-03-03T22:41:33.542" v="3211" actId="1076"/>
          <ac:spMkLst>
            <pc:docMk/>
            <pc:sldMk cId="3277354346" sldId="308"/>
            <ac:spMk id="146" creationId="{775DCC90-7926-F0FE-E1B9-532852AABEE0}"/>
          </ac:spMkLst>
        </pc:spChg>
        <pc:spChg chg="mod">
          <ac:chgData name="jhwoo36@student.ubc.ca" userId="85df2514-6ddd-4730-b897-a097fdd5f299" providerId="ADAL" clId="{C06EFBC7-D975-4B4E-82F6-DEE9EAFA8397}" dt="2025-03-03T22:47:06.117" v="3246" actId="1076"/>
          <ac:spMkLst>
            <pc:docMk/>
            <pc:sldMk cId="3277354346" sldId="308"/>
            <ac:spMk id="147" creationId="{2CB81EFD-4326-1B2C-FA4C-09BEA452E30A}"/>
          </ac:spMkLst>
        </pc:spChg>
        <pc:spChg chg="mod">
          <ac:chgData name="jhwoo36@student.ubc.ca" userId="85df2514-6ddd-4730-b897-a097fdd5f299" providerId="ADAL" clId="{C06EFBC7-D975-4B4E-82F6-DEE9EAFA8397}" dt="2025-03-03T22:45:41.505" v="3235" actId="1076"/>
          <ac:spMkLst>
            <pc:docMk/>
            <pc:sldMk cId="3277354346" sldId="308"/>
            <ac:spMk id="153" creationId="{8A1B933B-425B-710F-28B7-F2B16C6BF43A}"/>
          </ac:spMkLst>
        </pc:spChg>
        <pc:spChg chg="mod">
          <ac:chgData name="jhwoo36@student.ubc.ca" userId="85df2514-6ddd-4730-b897-a097fdd5f299" providerId="ADAL" clId="{C06EFBC7-D975-4B4E-82F6-DEE9EAFA8397}" dt="2025-03-03T22:50:50.151" v="3276" actId="554"/>
          <ac:spMkLst>
            <pc:docMk/>
            <pc:sldMk cId="3277354346" sldId="308"/>
            <ac:spMk id="154" creationId="{A323289F-89E6-08D0-03DF-2BCBB80CE1DB}"/>
          </ac:spMkLst>
        </pc:spChg>
        <pc:spChg chg="mod">
          <ac:chgData name="jhwoo36@student.ubc.ca" userId="85df2514-6ddd-4730-b897-a097fdd5f299" providerId="ADAL" clId="{C06EFBC7-D975-4B4E-82F6-DEE9EAFA8397}" dt="2025-03-03T22:48:48.618" v="3255" actId="555"/>
          <ac:spMkLst>
            <pc:docMk/>
            <pc:sldMk cId="3277354346" sldId="308"/>
            <ac:spMk id="156" creationId="{3AE045D4-E658-6F9F-45E6-EA2CE3E248BA}"/>
          </ac:spMkLst>
        </pc:spChg>
        <pc:spChg chg="mod">
          <ac:chgData name="jhwoo36@student.ubc.ca" userId="85df2514-6ddd-4730-b897-a097fdd5f299" providerId="ADAL" clId="{C06EFBC7-D975-4B4E-82F6-DEE9EAFA8397}" dt="2025-03-03T22:49:17.117" v="3256" actId="554"/>
          <ac:spMkLst>
            <pc:docMk/>
            <pc:sldMk cId="3277354346" sldId="308"/>
            <ac:spMk id="157" creationId="{43003D2F-AE9D-6F61-6B91-172753EA7204}"/>
          </ac:spMkLst>
        </pc:spChg>
        <pc:spChg chg="mod">
          <ac:chgData name="jhwoo36@student.ubc.ca" userId="85df2514-6ddd-4730-b897-a097fdd5f299" providerId="ADAL" clId="{C06EFBC7-D975-4B4E-82F6-DEE9EAFA8397}" dt="2025-03-03T22:44:30.653" v="3226" actId="166"/>
          <ac:spMkLst>
            <pc:docMk/>
            <pc:sldMk cId="3277354346" sldId="308"/>
            <ac:spMk id="158" creationId="{0042DADB-2EC7-CB10-6258-AEA71B650070}"/>
          </ac:spMkLst>
        </pc:spChg>
        <pc:spChg chg="mod">
          <ac:chgData name="jhwoo36@student.ubc.ca" userId="85df2514-6ddd-4730-b897-a097fdd5f299" providerId="ADAL" clId="{C06EFBC7-D975-4B4E-82F6-DEE9EAFA8397}" dt="2025-03-03T22:46:41.048" v="3244" actId="1076"/>
          <ac:spMkLst>
            <pc:docMk/>
            <pc:sldMk cId="3277354346" sldId="308"/>
            <ac:spMk id="159" creationId="{8BA2C57D-86C9-3B0A-ED2F-17A4B9E7084E}"/>
          </ac:spMkLst>
        </pc:spChg>
        <pc:spChg chg="mod">
          <ac:chgData name="jhwoo36@student.ubc.ca" userId="85df2514-6ddd-4730-b897-a097fdd5f299" providerId="ADAL" clId="{C06EFBC7-D975-4B4E-82F6-DEE9EAFA8397}" dt="2025-03-03T22:49:19.131" v="3257" actId="20577"/>
          <ac:spMkLst>
            <pc:docMk/>
            <pc:sldMk cId="3277354346" sldId="308"/>
            <ac:spMk id="160" creationId="{84A1A1D6-ABCF-C17A-07D4-1553C1A42B55}"/>
          </ac:spMkLst>
        </pc:spChg>
        <pc:spChg chg="mod">
          <ac:chgData name="jhwoo36@student.ubc.ca" userId="85df2514-6ddd-4730-b897-a097fdd5f299" providerId="ADAL" clId="{C06EFBC7-D975-4B4E-82F6-DEE9EAFA8397}" dt="2025-03-03T22:49:55.868" v="3266" actId="20577"/>
          <ac:spMkLst>
            <pc:docMk/>
            <pc:sldMk cId="3277354346" sldId="308"/>
            <ac:spMk id="161" creationId="{CE6A7D98-EC0F-1083-69B9-196BA54C45D3}"/>
          </ac:spMkLst>
        </pc:spChg>
        <pc:spChg chg="mod">
          <ac:chgData name="jhwoo36@student.ubc.ca" userId="85df2514-6ddd-4730-b897-a097fdd5f299" providerId="ADAL" clId="{C06EFBC7-D975-4B4E-82F6-DEE9EAFA8397}" dt="2025-03-03T22:48:48.618" v="3255" actId="555"/>
          <ac:spMkLst>
            <pc:docMk/>
            <pc:sldMk cId="3277354346" sldId="308"/>
            <ac:spMk id="162" creationId="{5E87B395-57CB-F455-39D7-B3DA499E2D52}"/>
          </ac:spMkLst>
        </pc:spChg>
        <pc:cxnChg chg="mod">
          <ac:chgData name="jhwoo36@student.ubc.ca" userId="85df2514-6ddd-4730-b897-a097fdd5f299" providerId="ADAL" clId="{C06EFBC7-D975-4B4E-82F6-DEE9EAFA8397}" dt="2025-03-03T22:48:37.528" v="3253" actId="1076"/>
          <ac:cxnSpMkLst>
            <pc:docMk/>
            <pc:sldMk cId="3277354346" sldId="308"/>
            <ac:cxnSpMk id="5" creationId="{6A6381B9-C54A-FE69-A5A5-D65A89FC2B1B}"/>
          </ac:cxnSpMkLst>
        </pc:cxnChg>
        <pc:cxnChg chg="mod">
          <ac:chgData name="jhwoo36@student.ubc.ca" userId="85df2514-6ddd-4730-b897-a097fdd5f299" providerId="ADAL" clId="{C06EFBC7-D975-4B4E-82F6-DEE9EAFA8397}" dt="2025-03-03T22:34:48.393" v="3161" actId="1076"/>
          <ac:cxnSpMkLst>
            <pc:docMk/>
            <pc:sldMk cId="3277354346" sldId="308"/>
            <ac:cxnSpMk id="32" creationId="{46402841-1E8A-FC22-39DB-2271DC5C7CEE}"/>
          </ac:cxnSpMkLst>
        </pc:cxnChg>
        <pc:cxnChg chg="mod">
          <ac:chgData name="jhwoo36@student.ubc.ca" userId="85df2514-6ddd-4730-b897-a097fdd5f299" providerId="ADAL" clId="{C06EFBC7-D975-4B4E-82F6-DEE9EAFA8397}" dt="2025-03-03T22:35:48.956" v="3167" actId="208"/>
          <ac:cxnSpMkLst>
            <pc:docMk/>
            <pc:sldMk cId="3277354346" sldId="308"/>
            <ac:cxnSpMk id="48" creationId="{C55AE6F3-DF03-3C9A-DF5D-8D3EF57BC5A0}"/>
          </ac:cxnSpMkLst>
        </pc:cxnChg>
        <pc:cxnChg chg="mod">
          <ac:chgData name="jhwoo36@student.ubc.ca" userId="85df2514-6ddd-4730-b897-a097fdd5f299" providerId="ADAL" clId="{C06EFBC7-D975-4B4E-82F6-DEE9EAFA8397}" dt="2025-03-02T09:38:54.456" v="174" actId="208"/>
          <ac:cxnSpMkLst>
            <pc:docMk/>
            <pc:sldMk cId="3277354346" sldId="308"/>
            <ac:cxnSpMk id="52" creationId="{B9F30476-2CF2-F3A0-3069-8521A7BFD614}"/>
          </ac:cxnSpMkLst>
        </pc:cxnChg>
        <pc:cxnChg chg="mod">
          <ac:chgData name="jhwoo36@student.ubc.ca" userId="85df2514-6ddd-4730-b897-a097fdd5f299" providerId="ADAL" clId="{C06EFBC7-D975-4B4E-82F6-DEE9EAFA8397}" dt="2025-03-02T05:15:10.142" v="117" actId="553"/>
          <ac:cxnSpMkLst>
            <pc:docMk/>
            <pc:sldMk cId="3277354346" sldId="308"/>
            <ac:cxnSpMk id="137" creationId="{640146A8-AA29-C576-34B5-9FA39C4C7708}"/>
          </ac:cxnSpMkLst>
        </pc:cxnChg>
        <pc:cxnChg chg="mod">
          <ac:chgData name="jhwoo36@student.ubc.ca" userId="85df2514-6ddd-4730-b897-a097fdd5f299" providerId="ADAL" clId="{C06EFBC7-D975-4B4E-82F6-DEE9EAFA8397}" dt="2025-03-03T22:41:33.542" v="3211" actId="1076"/>
          <ac:cxnSpMkLst>
            <pc:docMk/>
            <pc:sldMk cId="3277354346" sldId="308"/>
            <ac:cxnSpMk id="148" creationId="{5C7BC1A6-636A-0D31-D4A6-55C10665B4FA}"/>
          </ac:cxnSpMkLst>
        </pc:cxnChg>
      </pc:sldChg>
      <pc:sldChg chg="addSp delSp modSp mod delAnim modAnim modNotesTx">
        <pc:chgData name="jhwoo36@student.ubc.ca" userId="85df2514-6ddd-4730-b897-a097fdd5f299" providerId="ADAL" clId="{C06EFBC7-D975-4B4E-82F6-DEE9EAFA8397}" dt="2025-03-04T19:54:52.757" v="4313" actId="20577"/>
        <pc:sldMkLst>
          <pc:docMk/>
          <pc:sldMk cId="2503722791" sldId="309"/>
        </pc:sldMkLst>
        <pc:spChg chg="mod">
          <ac:chgData name="jhwoo36@student.ubc.ca" userId="85df2514-6ddd-4730-b897-a097fdd5f299" providerId="ADAL" clId="{C06EFBC7-D975-4B4E-82F6-DEE9EAFA8397}" dt="2025-03-02T09:39:30.304" v="176" actId="404"/>
          <ac:spMkLst>
            <pc:docMk/>
            <pc:sldMk cId="2503722791" sldId="309"/>
            <ac:spMk id="3" creationId="{23A7F594-D22D-4CE6-86C5-6BA8EBC4B8B5}"/>
          </ac:spMkLst>
        </pc:spChg>
        <pc:spChg chg="add mod">
          <ac:chgData name="jhwoo36@student.ubc.ca" userId="85df2514-6ddd-4730-b897-a097fdd5f299" providerId="ADAL" clId="{C06EFBC7-D975-4B4E-82F6-DEE9EAFA8397}" dt="2025-03-04T19:54:50.080" v="4312" actId="553"/>
          <ac:spMkLst>
            <pc:docMk/>
            <pc:sldMk cId="2503722791" sldId="309"/>
            <ac:spMk id="7" creationId="{6DA90C7A-97DA-5A9F-4F4F-D4FC9880ED0E}"/>
          </ac:spMkLst>
        </pc:spChg>
        <pc:spChg chg="add mod">
          <ac:chgData name="jhwoo36@student.ubc.ca" userId="85df2514-6ddd-4730-b897-a097fdd5f299" providerId="ADAL" clId="{C06EFBC7-D975-4B4E-82F6-DEE9EAFA8397}" dt="2025-03-04T19:54:28.356" v="4309" actId="553"/>
          <ac:spMkLst>
            <pc:docMk/>
            <pc:sldMk cId="2503722791" sldId="309"/>
            <ac:spMk id="8" creationId="{2773977D-A8D4-CD05-1586-A82603576B2B}"/>
          </ac:spMkLst>
        </pc:spChg>
        <pc:spChg chg="mod">
          <ac:chgData name="jhwoo36@student.ubc.ca" userId="85df2514-6ddd-4730-b897-a097fdd5f299" providerId="ADAL" clId="{C06EFBC7-D975-4B4E-82F6-DEE9EAFA8397}" dt="2025-03-03T22:33:28.803" v="3158" actId="255"/>
          <ac:spMkLst>
            <pc:docMk/>
            <pc:sldMk cId="2503722791" sldId="309"/>
            <ac:spMk id="10" creationId="{E5C53C30-1C8F-55D4-9B96-6EE27821C626}"/>
          </ac:spMkLst>
        </pc:spChg>
        <pc:spChg chg="mod">
          <ac:chgData name="jhwoo36@student.ubc.ca" userId="85df2514-6ddd-4730-b897-a097fdd5f299" providerId="ADAL" clId="{C06EFBC7-D975-4B4E-82F6-DEE9EAFA8397}" dt="2025-03-03T22:33:28.803" v="3158" actId="255"/>
          <ac:spMkLst>
            <pc:docMk/>
            <pc:sldMk cId="2503722791" sldId="309"/>
            <ac:spMk id="12" creationId="{838C7CC7-8A3E-55CA-6422-13649633D81E}"/>
          </ac:spMkLst>
        </pc:spChg>
        <pc:spChg chg="mod">
          <ac:chgData name="jhwoo36@student.ubc.ca" userId="85df2514-6ddd-4730-b897-a097fdd5f299" providerId="ADAL" clId="{C06EFBC7-D975-4B4E-82F6-DEE9EAFA8397}" dt="2025-03-03T22:33:28.803" v="3158" actId="255"/>
          <ac:spMkLst>
            <pc:docMk/>
            <pc:sldMk cId="2503722791" sldId="309"/>
            <ac:spMk id="14" creationId="{D1B230E5-EC6C-B4B3-54E1-38357E34D06B}"/>
          </ac:spMkLst>
        </pc:spChg>
        <pc:spChg chg="mod">
          <ac:chgData name="jhwoo36@student.ubc.ca" userId="85df2514-6ddd-4730-b897-a097fdd5f299" providerId="ADAL" clId="{C06EFBC7-D975-4B4E-82F6-DEE9EAFA8397}" dt="2025-03-03T22:25:37.648" v="3114" actId="207"/>
          <ac:spMkLst>
            <pc:docMk/>
            <pc:sldMk cId="2503722791" sldId="309"/>
            <ac:spMk id="20" creationId="{C852D3D1-F1B3-E664-F533-F540B1E0D484}"/>
          </ac:spMkLst>
        </pc:spChg>
        <pc:spChg chg="mod">
          <ac:chgData name="jhwoo36@student.ubc.ca" userId="85df2514-6ddd-4730-b897-a097fdd5f299" providerId="ADAL" clId="{C06EFBC7-D975-4B4E-82F6-DEE9EAFA8397}" dt="2025-03-03T22:33:28.803" v="3158" actId="255"/>
          <ac:spMkLst>
            <pc:docMk/>
            <pc:sldMk cId="2503722791" sldId="309"/>
            <ac:spMk id="21" creationId="{F4D45219-4EC4-0CE5-4309-0BE9FABF6443}"/>
          </ac:spMkLst>
        </pc:spChg>
        <pc:spChg chg="mod">
          <ac:chgData name="jhwoo36@student.ubc.ca" userId="85df2514-6ddd-4730-b897-a097fdd5f299" providerId="ADAL" clId="{C06EFBC7-D975-4B4E-82F6-DEE9EAFA8397}" dt="2025-03-03T22:32:55.232" v="3155" actId="255"/>
          <ac:spMkLst>
            <pc:docMk/>
            <pc:sldMk cId="2503722791" sldId="309"/>
            <ac:spMk id="22" creationId="{BF051D5F-902A-1C28-E648-32FC6C44CF2C}"/>
          </ac:spMkLst>
        </pc:spChg>
        <pc:spChg chg="mod">
          <ac:chgData name="jhwoo36@student.ubc.ca" userId="85df2514-6ddd-4730-b897-a097fdd5f299" providerId="ADAL" clId="{C06EFBC7-D975-4B4E-82F6-DEE9EAFA8397}" dt="2025-03-03T22:33:53.137" v="3159" actId="1076"/>
          <ac:spMkLst>
            <pc:docMk/>
            <pc:sldMk cId="2503722791" sldId="309"/>
            <ac:spMk id="24" creationId="{4052D569-06F6-ABFE-E4F0-0D10BD2FFFE7}"/>
          </ac:spMkLst>
        </pc:spChg>
        <pc:spChg chg="add mod">
          <ac:chgData name="jhwoo36@student.ubc.ca" userId="85df2514-6ddd-4730-b897-a097fdd5f299" providerId="ADAL" clId="{C06EFBC7-D975-4B4E-82F6-DEE9EAFA8397}" dt="2025-03-03T22:29:14.120" v="3137" actId="554"/>
          <ac:spMkLst>
            <pc:docMk/>
            <pc:sldMk cId="2503722791" sldId="309"/>
            <ac:spMk id="27" creationId="{5933AF46-3E83-AF7F-BCF2-5F9C7821E565}"/>
          </ac:spMkLst>
        </pc:spChg>
        <pc:spChg chg="add mod">
          <ac:chgData name="jhwoo36@student.ubc.ca" userId="85df2514-6ddd-4730-b897-a097fdd5f299" providerId="ADAL" clId="{C06EFBC7-D975-4B4E-82F6-DEE9EAFA8397}" dt="2025-03-04T19:54:50.080" v="4312" actId="553"/>
          <ac:spMkLst>
            <pc:docMk/>
            <pc:sldMk cId="2503722791" sldId="309"/>
            <ac:spMk id="28" creationId="{C675387B-86B6-3F85-04A6-9BCFB79DDE9A}"/>
          </ac:spMkLst>
        </pc:spChg>
        <pc:spChg chg="add mod">
          <ac:chgData name="jhwoo36@student.ubc.ca" userId="85df2514-6ddd-4730-b897-a097fdd5f299" providerId="ADAL" clId="{C06EFBC7-D975-4B4E-82F6-DEE9EAFA8397}" dt="2025-03-03T22:30:24.467" v="3146" actId="20577"/>
          <ac:spMkLst>
            <pc:docMk/>
            <pc:sldMk cId="2503722791" sldId="309"/>
            <ac:spMk id="29" creationId="{BA79E17A-4FC1-96E8-AC3D-904659D5D7BD}"/>
          </ac:spMkLst>
        </pc:spChg>
        <pc:spChg chg="mod">
          <ac:chgData name="jhwoo36@student.ubc.ca" userId="85df2514-6ddd-4730-b897-a097fdd5f299" providerId="ADAL" clId="{C06EFBC7-D975-4B4E-82F6-DEE9EAFA8397}" dt="2025-03-03T22:26:08.850" v="3117" actId="554"/>
          <ac:spMkLst>
            <pc:docMk/>
            <pc:sldMk cId="2503722791" sldId="309"/>
            <ac:spMk id="30" creationId="{44B15257-083F-0175-D427-2A4166FC74FB}"/>
          </ac:spMkLst>
        </pc:spChg>
        <pc:spChg chg="mod">
          <ac:chgData name="jhwoo36@student.ubc.ca" userId="85df2514-6ddd-4730-b897-a097fdd5f299" providerId="ADAL" clId="{C06EFBC7-D975-4B4E-82F6-DEE9EAFA8397}" dt="2025-03-03T22:33:53.137" v="3159" actId="1076"/>
          <ac:spMkLst>
            <pc:docMk/>
            <pc:sldMk cId="2503722791" sldId="309"/>
            <ac:spMk id="31" creationId="{E83E6F2F-36B3-8409-3641-8D49FA2140F3}"/>
          </ac:spMkLst>
        </pc:spChg>
        <pc:spChg chg="mod">
          <ac:chgData name="jhwoo36@student.ubc.ca" userId="85df2514-6ddd-4730-b897-a097fdd5f299" providerId="ADAL" clId="{C06EFBC7-D975-4B4E-82F6-DEE9EAFA8397}" dt="2025-03-03T22:33:09.937" v="3157" actId="255"/>
          <ac:spMkLst>
            <pc:docMk/>
            <pc:sldMk cId="2503722791" sldId="309"/>
            <ac:spMk id="34" creationId="{187A7932-0BA1-49AB-4F46-98B08ABF0AFD}"/>
          </ac:spMkLst>
        </pc:spChg>
        <pc:spChg chg="add mod">
          <ac:chgData name="jhwoo36@student.ubc.ca" userId="85df2514-6ddd-4730-b897-a097fdd5f299" providerId="ADAL" clId="{C06EFBC7-D975-4B4E-82F6-DEE9EAFA8397}" dt="2025-03-04T19:54:28.356" v="4309" actId="553"/>
          <ac:spMkLst>
            <pc:docMk/>
            <pc:sldMk cId="2503722791" sldId="309"/>
            <ac:spMk id="35" creationId="{55D26173-DCE7-F8FD-0DF3-36E0A062A27F}"/>
          </ac:spMkLst>
        </pc:spChg>
        <pc:spChg chg="add mod">
          <ac:chgData name="jhwoo36@student.ubc.ca" userId="85df2514-6ddd-4730-b897-a097fdd5f299" providerId="ADAL" clId="{C06EFBC7-D975-4B4E-82F6-DEE9EAFA8397}" dt="2025-03-03T22:31:16.960" v="3153" actId="20577"/>
          <ac:spMkLst>
            <pc:docMk/>
            <pc:sldMk cId="2503722791" sldId="309"/>
            <ac:spMk id="36" creationId="{AFB4B982-491F-2196-95B6-4FA7A398822C}"/>
          </ac:spMkLst>
        </pc:spChg>
        <pc:spChg chg="mod">
          <ac:chgData name="jhwoo36@student.ubc.ca" userId="85df2514-6ddd-4730-b897-a097fdd5f299" providerId="ADAL" clId="{C06EFBC7-D975-4B4E-82F6-DEE9EAFA8397}" dt="2025-03-03T22:33:53.137" v="3159" actId="1076"/>
          <ac:spMkLst>
            <pc:docMk/>
            <pc:sldMk cId="2503722791" sldId="309"/>
            <ac:spMk id="37" creationId="{6B6D269D-9B64-8ECB-79B8-55110842B0DA}"/>
          </ac:spMkLst>
        </pc:spChg>
        <pc:spChg chg="mod">
          <ac:chgData name="jhwoo36@student.ubc.ca" userId="85df2514-6ddd-4730-b897-a097fdd5f299" providerId="ADAL" clId="{C06EFBC7-D975-4B4E-82F6-DEE9EAFA8397}" dt="2025-03-03T22:33:09.937" v="3157" actId="255"/>
          <ac:spMkLst>
            <pc:docMk/>
            <pc:sldMk cId="2503722791" sldId="309"/>
            <ac:spMk id="40" creationId="{E8D13156-57A6-7E0A-1237-5456EBF6C09E}"/>
          </ac:spMkLst>
        </pc:spChg>
        <pc:spChg chg="mod">
          <ac:chgData name="jhwoo36@student.ubc.ca" userId="85df2514-6ddd-4730-b897-a097fdd5f299" providerId="ADAL" clId="{C06EFBC7-D975-4B4E-82F6-DEE9EAFA8397}" dt="2025-03-03T22:28:11.110" v="3130" actId="14100"/>
          <ac:spMkLst>
            <pc:docMk/>
            <pc:sldMk cId="2503722791" sldId="309"/>
            <ac:spMk id="41" creationId="{4103E4B1-3790-FBB2-6F68-3BAFA75A5516}"/>
          </ac:spMkLst>
        </pc:spChg>
        <pc:spChg chg="add mod">
          <ac:chgData name="jhwoo36@student.ubc.ca" userId="85df2514-6ddd-4730-b897-a097fdd5f299" providerId="ADAL" clId="{C06EFBC7-D975-4B4E-82F6-DEE9EAFA8397}" dt="2025-03-03T22:33:09.937" v="3157" actId="255"/>
          <ac:spMkLst>
            <pc:docMk/>
            <pc:sldMk cId="2503722791" sldId="309"/>
            <ac:spMk id="42" creationId="{42756261-C011-5AAC-A6DE-0F472C12E444}"/>
          </ac:spMkLst>
        </pc:spChg>
        <pc:spChg chg="mod">
          <ac:chgData name="jhwoo36@student.ubc.ca" userId="85df2514-6ddd-4730-b897-a097fdd5f299" providerId="ADAL" clId="{C06EFBC7-D975-4B4E-82F6-DEE9EAFA8397}" dt="2025-03-03T22:24:36.222" v="3105" actId="208"/>
          <ac:spMkLst>
            <pc:docMk/>
            <pc:sldMk cId="2503722791" sldId="309"/>
            <ac:spMk id="45" creationId="{74109AA9-F11F-6AF9-B5D9-5924F26E242F}"/>
          </ac:spMkLst>
        </pc:spChg>
        <pc:spChg chg="mod">
          <ac:chgData name="jhwoo36@student.ubc.ca" userId="85df2514-6ddd-4730-b897-a097fdd5f299" providerId="ADAL" clId="{C06EFBC7-D975-4B4E-82F6-DEE9EAFA8397}" dt="2025-03-03T22:24:16.539" v="3101" actId="208"/>
          <ac:spMkLst>
            <pc:docMk/>
            <pc:sldMk cId="2503722791" sldId="309"/>
            <ac:spMk id="46" creationId="{435E288A-73E0-B4D6-9C42-C56205FCA430}"/>
          </ac:spMkLst>
        </pc:spChg>
        <pc:spChg chg="mod">
          <ac:chgData name="jhwoo36@student.ubc.ca" userId="85df2514-6ddd-4730-b897-a097fdd5f299" providerId="ADAL" clId="{C06EFBC7-D975-4B4E-82F6-DEE9EAFA8397}" dt="2025-03-03T22:33:09.937" v="3157" actId="255"/>
          <ac:spMkLst>
            <pc:docMk/>
            <pc:sldMk cId="2503722791" sldId="309"/>
            <ac:spMk id="47" creationId="{E45C30BE-466F-AA40-F819-C4D0E4F76C53}"/>
          </ac:spMkLst>
        </pc:spChg>
        <pc:spChg chg="mod">
          <ac:chgData name="jhwoo36@student.ubc.ca" userId="85df2514-6ddd-4730-b897-a097fdd5f299" providerId="ADAL" clId="{C06EFBC7-D975-4B4E-82F6-DEE9EAFA8397}" dt="2025-03-03T22:32:55.232" v="3155" actId="255"/>
          <ac:spMkLst>
            <pc:docMk/>
            <pc:sldMk cId="2503722791" sldId="309"/>
            <ac:spMk id="49" creationId="{40F02240-9155-1A7A-723D-DF70EC311592}"/>
          </ac:spMkLst>
        </pc:spChg>
        <pc:spChg chg="mod">
          <ac:chgData name="jhwoo36@student.ubc.ca" userId="85df2514-6ddd-4730-b897-a097fdd5f299" providerId="ADAL" clId="{C06EFBC7-D975-4B4E-82F6-DEE9EAFA8397}" dt="2025-03-03T22:32:55.232" v="3155" actId="255"/>
          <ac:spMkLst>
            <pc:docMk/>
            <pc:sldMk cId="2503722791" sldId="309"/>
            <ac:spMk id="51" creationId="{D572B23B-C770-8590-08F0-6CA3FF919563}"/>
          </ac:spMkLst>
        </pc:spChg>
        <pc:spChg chg="mod">
          <ac:chgData name="jhwoo36@student.ubc.ca" userId="85df2514-6ddd-4730-b897-a097fdd5f299" providerId="ADAL" clId="{C06EFBC7-D975-4B4E-82F6-DEE9EAFA8397}" dt="2025-03-03T22:32:55.232" v="3155" actId="255"/>
          <ac:spMkLst>
            <pc:docMk/>
            <pc:sldMk cId="2503722791" sldId="309"/>
            <ac:spMk id="53" creationId="{F9916068-5DC8-C962-3305-33E7075ED6E3}"/>
          </ac:spMkLst>
        </pc:spChg>
        <pc:spChg chg="mod">
          <ac:chgData name="jhwoo36@student.ubc.ca" userId="85df2514-6ddd-4730-b897-a097fdd5f299" providerId="ADAL" clId="{C06EFBC7-D975-4B4E-82F6-DEE9EAFA8397}" dt="2025-03-03T22:33:28.803" v="3158" actId="255"/>
          <ac:spMkLst>
            <pc:docMk/>
            <pc:sldMk cId="2503722791" sldId="309"/>
            <ac:spMk id="102" creationId="{D4F658A1-4D18-8659-029C-AE8E50467D69}"/>
          </ac:spMkLst>
        </pc:spChg>
        <pc:spChg chg="mod">
          <ac:chgData name="jhwoo36@student.ubc.ca" userId="85df2514-6ddd-4730-b897-a097fdd5f299" providerId="ADAL" clId="{C06EFBC7-D975-4B4E-82F6-DEE9EAFA8397}" dt="2025-03-03T22:33:09.937" v="3157" actId="255"/>
          <ac:spMkLst>
            <pc:docMk/>
            <pc:sldMk cId="2503722791" sldId="309"/>
            <ac:spMk id="113" creationId="{E3270AEF-93B2-9602-D9BE-8E452DC16FD5}"/>
          </ac:spMkLst>
        </pc:spChg>
        <pc:spChg chg="mod">
          <ac:chgData name="jhwoo36@student.ubc.ca" userId="85df2514-6ddd-4730-b897-a097fdd5f299" providerId="ADAL" clId="{C06EFBC7-D975-4B4E-82F6-DEE9EAFA8397}" dt="2025-03-03T22:26:32.180" v="3120" actId="554"/>
          <ac:spMkLst>
            <pc:docMk/>
            <pc:sldMk cId="2503722791" sldId="309"/>
            <ac:spMk id="120" creationId="{2EB4FFAB-6B35-E5D2-542E-8EE18EEAAEB4}"/>
          </ac:spMkLst>
        </pc:spChg>
        <pc:spChg chg="mod">
          <ac:chgData name="jhwoo36@student.ubc.ca" userId="85df2514-6ddd-4730-b897-a097fdd5f299" providerId="ADAL" clId="{C06EFBC7-D975-4B4E-82F6-DEE9EAFA8397}" dt="2025-03-03T22:33:09.937" v="3157" actId="255"/>
          <ac:spMkLst>
            <pc:docMk/>
            <pc:sldMk cId="2503722791" sldId="309"/>
            <ac:spMk id="127" creationId="{EA699F26-448F-58CF-89C6-52D9B17B83DB}"/>
          </ac:spMkLst>
        </pc:spChg>
        <pc:spChg chg="mod">
          <ac:chgData name="jhwoo36@student.ubc.ca" userId="85df2514-6ddd-4730-b897-a097fdd5f299" providerId="ADAL" clId="{C06EFBC7-D975-4B4E-82F6-DEE9EAFA8397}" dt="2025-03-03T22:22:28.164" v="3086" actId="555"/>
          <ac:spMkLst>
            <pc:docMk/>
            <pc:sldMk cId="2503722791" sldId="309"/>
            <ac:spMk id="128" creationId="{750B96F7-8EC9-1E7D-C93A-CB76E52B9553}"/>
          </ac:spMkLst>
        </pc:spChg>
        <pc:spChg chg="mod">
          <ac:chgData name="jhwoo36@student.ubc.ca" userId="85df2514-6ddd-4730-b897-a097fdd5f299" providerId="ADAL" clId="{C06EFBC7-D975-4B4E-82F6-DEE9EAFA8397}" dt="2025-03-03T22:24:16.539" v="3101" actId="208"/>
          <ac:spMkLst>
            <pc:docMk/>
            <pc:sldMk cId="2503722791" sldId="309"/>
            <ac:spMk id="134" creationId="{B1D1AB45-4221-A69E-1DC8-6302F0426CC2}"/>
          </ac:spMkLst>
        </pc:spChg>
        <pc:spChg chg="mod">
          <ac:chgData name="jhwoo36@student.ubc.ca" userId="85df2514-6ddd-4730-b897-a097fdd5f299" providerId="ADAL" clId="{C06EFBC7-D975-4B4E-82F6-DEE9EAFA8397}" dt="2025-03-03T22:33:09.937" v="3157" actId="255"/>
          <ac:spMkLst>
            <pc:docMk/>
            <pc:sldMk cId="2503722791" sldId="309"/>
            <ac:spMk id="141" creationId="{1E6D378A-AA15-5BF2-C415-B7B6ED34EB08}"/>
          </ac:spMkLst>
        </pc:spChg>
        <pc:spChg chg="mod">
          <ac:chgData name="jhwoo36@student.ubc.ca" userId="85df2514-6ddd-4730-b897-a097fdd5f299" providerId="ADAL" clId="{C06EFBC7-D975-4B4E-82F6-DEE9EAFA8397}" dt="2025-03-03T22:31:04.672" v="3150" actId="554"/>
          <ac:spMkLst>
            <pc:docMk/>
            <pc:sldMk cId="2503722791" sldId="309"/>
            <ac:spMk id="142" creationId="{D89AD7FE-95E2-9622-9821-DC576190652E}"/>
          </ac:spMkLst>
        </pc:spChg>
        <pc:spChg chg="mod">
          <ac:chgData name="jhwoo36@student.ubc.ca" userId="85df2514-6ddd-4730-b897-a097fdd5f299" providerId="ADAL" clId="{C06EFBC7-D975-4B4E-82F6-DEE9EAFA8397}" dt="2025-03-03T22:33:53.137" v="3159" actId="1076"/>
          <ac:spMkLst>
            <pc:docMk/>
            <pc:sldMk cId="2503722791" sldId="309"/>
            <ac:spMk id="143" creationId="{E784D9A4-A4C4-69FE-2F78-49D2A79E823F}"/>
          </ac:spMkLst>
        </pc:spChg>
        <pc:spChg chg="mod">
          <ac:chgData name="jhwoo36@student.ubc.ca" userId="85df2514-6ddd-4730-b897-a097fdd5f299" providerId="ADAL" clId="{C06EFBC7-D975-4B4E-82F6-DEE9EAFA8397}" dt="2025-03-03T22:33:28.803" v="3158" actId="255"/>
          <ac:spMkLst>
            <pc:docMk/>
            <pc:sldMk cId="2503722791" sldId="309"/>
            <ac:spMk id="147" creationId="{0489C68D-4FB3-474E-CC97-1D45F53BDDFB}"/>
          </ac:spMkLst>
        </pc:spChg>
        <pc:spChg chg="mod">
          <ac:chgData name="jhwoo36@student.ubc.ca" userId="85df2514-6ddd-4730-b897-a097fdd5f299" providerId="ADAL" clId="{C06EFBC7-D975-4B4E-82F6-DEE9EAFA8397}" dt="2025-03-03T22:33:28.803" v="3158" actId="255"/>
          <ac:spMkLst>
            <pc:docMk/>
            <pc:sldMk cId="2503722791" sldId="309"/>
            <ac:spMk id="149" creationId="{60B95E52-6E2E-C210-FFEC-B8FBB88770D7}"/>
          </ac:spMkLst>
        </pc:spChg>
        <pc:spChg chg="mod">
          <ac:chgData name="jhwoo36@student.ubc.ca" userId="85df2514-6ddd-4730-b897-a097fdd5f299" providerId="ADAL" clId="{C06EFBC7-D975-4B4E-82F6-DEE9EAFA8397}" dt="2025-03-04T19:54:28.356" v="4309" actId="553"/>
          <ac:spMkLst>
            <pc:docMk/>
            <pc:sldMk cId="2503722791" sldId="309"/>
            <ac:spMk id="154" creationId="{DF803E90-2144-B72B-F7D1-34C3BC96636A}"/>
          </ac:spMkLst>
        </pc:spChg>
        <pc:spChg chg="mod">
          <ac:chgData name="jhwoo36@student.ubc.ca" userId="85df2514-6ddd-4730-b897-a097fdd5f299" providerId="ADAL" clId="{C06EFBC7-D975-4B4E-82F6-DEE9EAFA8397}" dt="2025-03-03T22:24:43.402" v="3106" actId="208"/>
          <ac:spMkLst>
            <pc:docMk/>
            <pc:sldMk cId="2503722791" sldId="309"/>
            <ac:spMk id="156" creationId="{B196BD75-B56D-6792-97E0-1F47D32D06B6}"/>
          </ac:spMkLst>
        </pc:spChg>
        <pc:spChg chg="mod">
          <ac:chgData name="jhwoo36@student.ubc.ca" userId="85df2514-6ddd-4730-b897-a097fdd5f299" providerId="ADAL" clId="{C06EFBC7-D975-4B4E-82F6-DEE9EAFA8397}" dt="2025-03-03T22:33:09.937" v="3157" actId="255"/>
          <ac:spMkLst>
            <pc:docMk/>
            <pc:sldMk cId="2503722791" sldId="309"/>
            <ac:spMk id="157" creationId="{2DF40C45-1F6C-0606-5111-C6FC08FC7EA0}"/>
          </ac:spMkLst>
        </pc:spChg>
        <pc:picChg chg="mod">
          <ac:chgData name="jhwoo36@student.ubc.ca" userId="85df2514-6ddd-4730-b897-a097fdd5f299" providerId="ADAL" clId="{C06EFBC7-D975-4B4E-82F6-DEE9EAFA8397}" dt="2025-03-03T22:32:55.232" v="3155" actId="255"/>
          <ac:picMkLst>
            <pc:docMk/>
            <pc:sldMk cId="2503722791" sldId="309"/>
            <ac:picMk id="50" creationId="{B9DB23A0-5FA9-1297-D434-775BD64F084D}"/>
          </ac:picMkLst>
        </pc:picChg>
        <pc:cxnChg chg="mod">
          <ac:chgData name="jhwoo36@student.ubc.ca" userId="85df2514-6ddd-4730-b897-a097fdd5f299" providerId="ADAL" clId="{C06EFBC7-D975-4B4E-82F6-DEE9EAFA8397}" dt="2025-03-03T22:22:28.164" v="3086" actId="555"/>
          <ac:cxnSpMkLst>
            <pc:docMk/>
            <pc:sldMk cId="2503722791" sldId="309"/>
            <ac:cxnSpMk id="6" creationId="{9E9C9F06-932D-E8B1-621B-2C342FD93CC7}"/>
          </ac:cxnSpMkLst>
        </pc:cxnChg>
        <pc:cxnChg chg="mod">
          <ac:chgData name="jhwoo36@student.ubc.ca" userId="85df2514-6ddd-4730-b897-a097fdd5f299" providerId="ADAL" clId="{C06EFBC7-D975-4B4E-82F6-DEE9EAFA8397}" dt="2025-03-03T22:32:55.232" v="3155" actId="255"/>
          <ac:cxnSpMkLst>
            <pc:docMk/>
            <pc:sldMk cId="2503722791" sldId="309"/>
            <ac:cxnSpMk id="48" creationId="{6C7DF3A7-54F9-0BAE-18C5-A57AE3079C7D}"/>
          </ac:cxnSpMkLst>
        </pc:cxnChg>
        <pc:cxnChg chg="mod">
          <ac:chgData name="jhwoo36@student.ubc.ca" userId="85df2514-6ddd-4730-b897-a097fdd5f299" providerId="ADAL" clId="{C06EFBC7-D975-4B4E-82F6-DEE9EAFA8397}" dt="2025-03-03T22:32:55.232" v="3155" actId="255"/>
          <ac:cxnSpMkLst>
            <pc:docMk/>
            <pc:sldMk cId="2503722791" sldId="309"/>
            <ac:cxnSpMk id="52" creationId="{0CEEB6B9-411C-DA8C-A4A7-C799EC57DD82}"/>
          </ac:cxnSpMkLst>
        </pc:cxnChg>
      </pc:sldChg>
      <pc:sldChg chg="addSp delSp modSp mod delAnim modAnim modNotesTx">
        <pc:chgData name="jhwoo36@student.ubc.ca" userId="85df2514-6ddd-4730-b897-a097fdd5f299" providerId="ADAL" clId="{C06EFBC7-D975-4B4E-82F6-DEE9EAFA8397}" dt="2025-03-02T17:54:12.055" v="1481" actId="20577"/>
        <pc:sldMkLst>
          <pc:docMk/>
          <pc:sldMk cId="382565644" sldId="314"/>
        </pc:sldMkLst>
        <pc:spChg chg="mod">
          <ac:chgData name="jhwoo36@student.ubc.ca" userId="85df2514-6ddd-4730-b897-a097fdd5f299" providerId="ADAL" clId="{C06EFBC7-D975-4B4E-82F6-DEE9EAFA8397}" dt="2025-03-02T17:23:56.705" v="1038" actId="14100"/>
          <ac:spMkLst>
            <pc:docMk/>
            <pc:sldMk cId="382565644" sldId="314"/>
            <ac:spMk id="8" creationId="{4AA5FF79-7C8E-685A-0844-8CDD767B33E1}"/>
          </ac:spMkLst>
        </pc:spChg>
        <pc:spChg chg="mod">
          <ac:chgData name="jhwoo36@student.ubc.ca" userId="85df2514-6ddd-4730-b897-a097fdd5f299" providerId="ADAL" clId="{C06EFBC7-D975-4B4E-82F6-DEE9EAFA8397}" dt="2025-03-02T17:33:37.644" v="1085" actId="14100"/>
          <ac:spMkLst>
            <pc:docMk/>
            <pc:sldMk cId="382565644" sldId="314"/>
            <ac:spMk id="11" creationId="{F7E8D10A-1FDA-BE94-C7F5-CDE4469AA873}"/>
          </ac:spMkLst>
        </pc:spChg>
        <pc:spChg chg="mod">
          <ac:chgData name="jhwoo36@student.ubc.ca" userId="85df2514-6ddd-4730-b897-a097fdd5f299" providerId="ADAL" clId="{C06EFBC7-D975-4B4E-82F6-DEE9EAFA8397}" dt="2025-03-02T17:33:58.675" v="1087" actId="1076"/>
          <ac:spMkLst>
            <pc:docMk/>
            <pc:sldMk cId="382565644" sldId="314"/>
            <ac:spMk id="12" creationId="{79CDF1C0-D552-FAD5-B36A-2BE775CA6DDE}"/>
          </ac:spMkLst>
        </pc:spChg>
        <pc:spChg chg="mod">
          <ac:chgData name="jhwoo36@student.ubc.ca" userId="85df2514-6ddd-4730-b897-a097fdd5f299" providerId="ADAL" clId="{C06EFBC7-D975-4B4E-82F6-DEE9EAFA8397}" dt="2025-03-02T17:33:37.644" v="1085" actId="14100"/>
          <ac:spMkLst>
            <pc:docMk/>
            <pc:sldMk cId="382565644" sldId="314"/>
            <ac:spMk id="13" creationId="{36EED1F7-A001-982D-2F7A-A6812EEEA36B}"/>
          </ac:spMkLst>
        </pc:spChg>
        <pc:spChg chg="mod">
          <ac:chgData name="jhwoo36@student.ubc.ca" userId="85df2514-6ddd-4730-b897-a097fdd5f299" providerId="ADAL" clId="{C06EFBC7-D975-4B4E-82F6-DEE9EAFA8397}" dt="2025-03-02T17:33:51.835" v="1086" actId="1076"/>
          <ac:spMkLst>
            <pc:docMk/>
            <pc:sldMk cId="382565644" sldId="314"/>
            <ac:spMk id="15" creationId="{A6E61659-0AA4-4765-2408-0A4FD56D2E45}"/>
          </ac:spMkLst>
        </pc:spChg>
        <pc:spChg chg="mod">
          <ac:chgData name="jhwoo36@student.ubc.ca" userId="85df2514-6ddd-4730-b897-a097fdd5f299" providerId="ADAL" clId="{C06EFBC7-D975-4B4E-82F6-DEE9EAFA8397}" dt="2025-03-02T17:34:05.876" v="1088" actId="1076"/>
          <ac:spMkLst>
            <pc:docMk/>
            <pc:sldMk cId="382565644" sldId="314"/>
            <ac:spMk id="16" creationId="{23007A7A-F79D-CB13-62B1-3B80B66276C6}"/>
          </ac:spMkLst>
        </pc:spChg>
        <pc:spChg chg="mod">
          <ac:chgData name="jhwoo36@student.ubc.ca" userId="85df2514-6ddd-4730-b897-a097fdd5f299" providerId="ADAL" clId="{C06EFBC7-D975-4B4E-82F6-DEE9EAFA8397}" dt="2025-03-02T17:34:15.237" v="1089" actId="1076"/>
          <ac:spMkLst>
            <pc:docMk/>
            <pc:sldMk cId="382565644" sldId="314"/>
            <ac:spMk id="17" creationId="{6784182D-92D9-6CB8-525C-7132819F4190}"/>
          </ac:spMkLst>
        </pc:spChg>
        <pc:spChg chg="mod">
          <ac:chgData name="jhwoo36@student.ubc.ca" userId="85df2514-6ddd-4730-b897-a097fdd5f299" providerId="ADAL" clId="{C06EFBC7-D975-4B4E-82F6-DEE9EAFA8397}" dt="2025-03-02T17:33:58.675" v="1087" actId="1076"/>
          <ac:spMkLst>
            <pc:docMk/>
            <pc:sldMk cId="382565644" sldId="314"/>
            <ac:spMk id="18" creationId="{E60B3AF7-F9F8-D3E3-77DD-EF90F9717E95}"/>
          </ac:spMkLst>
        </pc:spChg>
        <pc:spChg chg="mod">
          <ac:chgData name="jhwoo36@student.ubc.ca" userId="85df2514-6ddd-4730-b897-a097fdd5f299" providerId="ADAL" clId="{C06EFBC7-D975-4B4E-82F6-DEE9EAFA8397}" dt="2025-03-02T17:34:42.654" v="1095" actId="1076"/>
          <ac:spMkLst>
            <pc:docMk/>
            <pc:sldMk cId="382565644" sldId="314"/>
            <ac:spMk id="20" creationId="{4AA12262-4A9A-1B71-623F-3B628B18F6D4}"/>
          </ac:spMkLst>
        </pc:spChg>
        <pc:spChg chg="mod">
          <ac:chgData name="jhwoo36@student.ubc.ca" userId="85df2514-6ddd-4730-b897-a097fdd5f299" providerId="ADAL" clId="{C06EFBC7-D975-4B4E-82F6-DEE9EAFA8397}" dt="2025-03-02T17:33:51.835" v="1086" actId="1076"/>
          <ac:spMkLst>
            <pc:docMk/>
            <pc:sldMk cId="382565644" sldId="314"/>
            <ac:spMk id="25" creationId="{B8C500E7-57A8-C487-E8CD-161EF7019038}"/>
          </ac:spMkLst>
        </pc:spChg>
        <pc:spChg chg="mod">
          <ac:chgData name="jhwoo36@student.ubc.ca" userId="85df2514-6ddd-4730-b897-a097fdd5f299" providerId="ADAL" clId="{C06EFBC7-D975-4B4E-82F6-DEE9EAFA8397}" dt="2025-03-02T17:24:32.413" v="1041" actId="1076"/>
          <ac:spMkLst>
            <pc:docMk/>
            <pc:sldMk cId="382565644" sldId="314"/>
            <ac:spMk id="27" creationId="{E74295AD-CC6E-5B23-FBB3-2915999BA0CD}"/>
          </ac:spMkLst>
        </pc:spChg>
        <pc:spChg chg="mod">
          <ac:chgData name="jhwoo36@student.ubc.ca" userId="85df2514-6ddd-4730-b897-a097fdd5f299" providerId="ADAL" clId="{C06EFBC7-D975-4B4E-82F6-DEE9EAFA8397}" dt="2025-03-02T17:34:05.876" v="1088" actId="1076"/>
          <ac:spMkLst>
            <pc:docMk/>
            <pc:sldMk cId="382565644" sldId="314"/>
            <ac:spMk id="28" creationId="{86C64693-FBB8-1012-EFCC-715045451380}"/>
          </ac:spMkLst>
        </pc:spChg>
        <pc:spChg chg="mod">
          <ac:chgData name="jhwoo36@student.ubc.ca" userId="85df2514-6ddd-4730-b897-a097fdd5f299" providerId="ADAL" clId="{C06EFBC7-D975-4B4E-82F6-DEE9EAFA8397}" dt="2025-03-02T17:34:15.237" v="1089" actId="1076"/>
          <ac:spMkLst>
            <pc:docMk/>
            <pc:sldMk cId="382565644" sldId="314"/>
            <ac:spMk id="30" creationId="{C353A938-B273-2CCB-9B80-15CADCB03460}"/>
          </ac:spMkLst>
        </pc:spChg>
        <pc:spChg chg="mod">
          <ac:chgData name="jhwoo36@student.ubc.ca" userId="85df2514-6ddd-4730-b897-a097fdd5f299" providerId="ADAL" clId="{C06EFBC7-D975-4B4E-82F6-DEE9EAFA8397}" dt="2025-03-02T17:34:57.909" v="1097" actId="1076"/>
          <ac:spMkLst>
            <pc:docMk/>
            <pc:sldMk cId="382565644" sldId="314"/>
            <ac:spMk id="31" creationId="{2A72B710-EC17-C62E-315B-D284F6CBDC47}"/>
          </ac:spMkLst>
        </pc:spChg>
        <pc:spChg chg="mod">
          <ac:chgData name="jhwoo36@student.ubc.ca" userId="85df2514-6ddd-4730-b897-a097fdd5f299" providerId="ADAL" clId="{C06EFBC7-D975-4B4E-82F6-DEE9EAFA8397}" dt="2025-03-02T17:33:37.644" v="1085" actId="14100"/>
          <ac:spMkLst>
            <pc:docMk/>
            <pc:sldMk cId="382565644" sldId="314"/>
            <ac:spMk id="33" creationId="{42994A0A-C33E-D57C-2507-DB8E4C97B5A3}"/>
          </ac:spMkLst>
        </pc:spChg>
        <pc:spChg chg="mod">
          <ac:chgData name="jhwoo36@student.ubc.ca" userId="85df2514-6ddd-4730-b897-a097fdd5f299" providerId="ADAL" clId="{C06EFBC7-D975-4B4E-82F6-DEE9EAFA8397}" dt="2025-03-02T17:33:58.675" v="1087" actId="1076"/>
          <ac:spMkLst>
            <pc:docMk/>
            <pc:sldMk cId="382565644" sldId="314"/>
            <ac:spMk id="34" creationId="{CC832643-7F09-0DB0-16C8-06068D708136}"/>
          </ac:spMkLst>
        </pc:spChg>
        <pc:spChg chg="mod">
          <ac:chgData name="jhwoo36@student.ubc.ca" userId="85df2514-6ddd-4730-b897-a097fdd5f299" providerId="ADAL" clId="{C06EFBC7-D975-4B4E-82F6-DEE9EAFA8397}" dt="2025-03-02T17:33:51.835" v="1086" actId="1076"/>
          <ac:spMkLst>
            <pc:docMk/>
            <pc:sldMk cId="382565644" sldId="314"/>
            <ac:spMk id="36" creationId="{29D5DADA-351A-FAF1-34B8-3D037E3311CF}"/>
          </ac:spMkLst>
        </pc:spChg>
        <pc:spChg chg="mod">
          <ac:chgData name="jhwoo36@student.ubc.ca" userId="85df2514-6ddd-4730-b897-a097fdd5f299" providerId="ADAL" clId="{C06EFBC7-D975-4B4E-82F6-DEE9EAFA8397}" dt="2025-03-02T17:34:05.876" v="1088" actId="1076"/>
          <ac:spMkLst>
            <pc:docMk/>
            <pc:sldMk cId="382565644" sldId="314"/>
            <ac:spMk id="37" creationId="{D842D656-E260-2A86-62CB-85DD4A41F9D6}"/>
          </ac:spMkLst>
        </pc:spChg>
        <pc:spChg chg="mod">
          <ac:chgData name="jhwoo36@student.ubc.ca" userId="85df2514-6ddd-4730-b897-a097fdd5f299" providerId="ADAL" clId="{C06EFBC7-D975-4B4E-82F6-DEE9EAFA8397}" dt="2025-03-02T17:34:15.237" v="1089" actId="1076"/>
          <ac:spMkLst>
            <pc:docMk/>
            <pc:sldMk cId="382565644" sldId="314"/>
            <ac:spMk id="38" creationId="{33AB14DE-F25D-C94D-D0AC-2D86A9A999A1}"/>
          </ac:spMkLst>
        </pc:spChg>
        <pc:spChg chg="mod">
          <ac:chgData name="jhwoo36@student.ubc.ca" userId="85df2514-6ddd-4730-b897-a097fdd5f299" providerId="ADAL" clId="{C06EFBC7-D975-4B4E-82F6-DEE9EAFA8397}" dt="2025-03-02T17:34:48.926" v="1096" actId="1076"/>
          <ac:spMkLst>
            <pc:docMk/>
            <pc:sldMk cId="382565644" sldId="314"/>
            <ac:spMk id="39" creationId="{C9FACAD9-F1C0-31F5-86DE-CBC820AE4CBD}"/>
          </ac:spMkLst>
        </pc:spChg>
        <pc:spChg chg="mod">
          <ac:chgData name="jhwoo36@student.ubc.ca" userId="85df2514-6ddd-4730-b897-a097fdd5f299" providerId="ADAL" clId="{C06EFBC7-D975-4B4E-82F6-DEE9EAFA8397}" dt="2025-03-02T17:28:02.335" v="1052" actId="14100"/>
          <ac:spMkLst>
            <pc:docMk/>
            <pc:sldMk cId="382565644" sldId="314"/>
            <ac:spMk id="45" creationId="{24C2947C-1002-75FD-B40E-9FDF4EC1D7BA}"/>
          </ac:spMkLst>
        </pc:spChg>
        <pc:spChg chg="mod">
          <ac:chgData name="jhwoo36@student.ubc.ca" userId="85df2514-6ddd-4730-b897-a097fdd5f299" providerId="ADAL" clId="{C06EFBC7-D975-4B4E-82F6-DEE9EAFA8397}" dt="2025-03-02T17:34:48.926" v="1096" actId="1076"/>
          <ac:spMkLst>
            <pc:docMk/>
            <pc:sldMk cId="382565644" sldId="314"/>
            <ac:spMk id="46" creationId="{52294A29-8A47-1318-2955-4A17ADBC748E}"/>
          </ac:spMkLst>
        </pc:spChg>
        <pc:spChg chg="mod">
          <ac:chgData name="jhwoo36@student.ubc.ca" userId="85df2514-6ddd-4730-b897-a097fdd5f299" providerId="ADAL" clId="{C06EFBC7-D975-4B4E-82F6-DEE9EAFA8397}" dt="2025-03-02T17:30:29.038" v="1069" actId="14100"/>
          <ac:spMkLst>
            <pc:docMk/>
            <pc:sldMk cId="382565644" sldId="314"/>
            <ac:spMk id="57" creationId="{C142F332-C24C-1A5E-47F7-B980B0A293A6}"/>
          </ac:spMkLst>
        </pc:spChg>
        <pc:spChg chg="mod">
          <ac:chgData name="jhwoo36@student.ubc.ca" userId="85df2514-6ddd-4730-b897-a097fdd5f299" providerId="ADAL" clId="{C06EFBC7-D975-4B4E-82F6-DEE9EAFA8397}" dt="2025-03-02T17:34:57.909" v="1097" actId="1076"/>
          <ac:spMkLst>
            <pc:docMk/>
            <pc:sldMk cId="382565644" sldId="314"/>
            <ac:spMk id="58" creationId="{22136177-4F08-99A0-BD9D-687CD6EB65FD}"/>
          </ac:spMkLst>
        </pc:spChg>
        <pc:spChg chg="mod">
          <ac:chgData name="jhwoo36@student.ubc.ca" userId="85df2514-6ddd-4730-b897-a097fdd5f299" providerId="ADAL" clId="{C06EFBC7-D975-4B4E-82F6-DEE9EAFA8397}" dt="2025-03-02T17:27:49.016" v="1049" actId="1076"/>
          <ac:spMkLst>
            <pc:docMk/>
            <pc:sldMk cId="382565644" sldId="314"/>
            <ac:spMk id="63" creationId="{6DE789BC-5FA8-9FE2-CB73-3F081641104A}"/>
          </ac:spMkLst>
        </pc:spChg>
        <pc:spChg chg="mod">
          <ac:chgData name="jhwoo36@student.ubc.ca" userId="85df2514-6ddd-4730-b897-a097fdd5f299" providerId="ADAL" clId="{C06EFBC7-D975-4B4E-82F6-DEE9EAFA8397}" dt="2025-03-02T17:30:45.017" v="1072" actId="1076"/>
          <ac:spMkLst>
            <pc:docMk/>
            <pc:sldMk cId="382565644" sldId="314"/>
            <ac:spMk id="64" creationId="{1B71595F-DE55-55BE-F94A-C00DC874F6E3}"/>
          </ac:spMkLst>
        </pc:spChg>
        <pc:spChg chg="mod">
          <ac:chgData name="jhwoo36@student.ubc.ca" userId="85df2514-6ddd-4730-b897-a097fdd5f299" providerId="ADAL" clId="{C06EFBC7-D975-4B4E-82F6-DEE9EAFA8397}" dt="2025-03-02T17:34:57.909" v="1097" actId="1076"/>
          <ac:spMkLst>
            <pc:docMk/>
            <pc:sldMk cId="382565644" sldId="314"/>
            <ac:spMk id="65" creationId="{F4011258-98A0-3135-39B8-FA91593B3F19}"/>
          </ac:spMkLst>
        </pc:spChg>
        <pc:spChg chg="mod">
          <ac:chgData name="jhwoo36@student.ubc.ca" userId="85df2514-6ddd-4730-b897-a097fdd5f299" providerId="ADAL" clId="{C06EFBC7-D975-4B4E-82F6-DEE9EAFA8397}" dt="2025-03-02T17:34:57.909" v="1097" actId="1076"/>
          <ac:spMkLst>
            <pc:docMk/>
            <pc:sldMk cId="382565644" sldId="314"/>
            <ac:spMk id="66" creationId="{72A5BFAF-8967-63A4-6ADA-2162C682518B}"/>
          </ac:spMkLst>
        </pc:spChg>
        <pc:spChg chg="mod">
          <ac:chgData name="jhwoo36@student.ubc.ca" userId="85df2514-6ddd-4730-b897-a097fdd5f299" providerId="ADAL" clId="{C06EFBC7-D975-4B4E-82F6-DEE9EAFA8397}" dt="2025-03-02T17:34:37.915" v="1094" actId="12788"/>
          <ac:spMkLst>
            <pc:docMk/>
            <pc:sldMk cId="382565644" sldId="314"/>
            <ac:spMk id="82" creationId="{B6D90F5B-E1B4-3808-4B6E-EBA9F62E0284}"/>
          </ac:spMkLst>
        </pc:spChg>
        <pc:cxnChg chg="mod">
          <ac:chgData name="jhwoo36@student.ubc.ca" userId="85df2514-6ddd-4730-b897-a097fdd5f299" providerId="ADAL" clId="{C06EFBC7-D975-4B4E-82F6-DEE9EAFA8397}" dt="2025-03-02T17:33:51.835" v="1086" actId="1076"/>
          <ac:cxnSpMkLst>
            <pc:docMk/>
            <pc:sldMk cId="382565644" sldId="314"/>
            <ac:cxnSpMk id="14" creationId="{D1B732C2-918E-DA9B-AB5B-32F6323F1CA0}"/>
          </ac:cxnSpMkLst>
        </pc:cxnChg>
        <pc:cxnChg chg="mod">
          <ac:chgData name="jhwoo36@student.ubc.ca" userId="85df2514-6ddd-4730-b897-a097fdd5f299" providerId="ADAL" clId="{C06EFBC7-D975-4B4E-82F6-DEE9EAFA8397}" dt="2025-03-02T17:33:51.835" v="1086" actId="1076"/>
          <ac:cxnSpMkLst>
            <pc:docMk/>
            <pc:sldMk cId="382565644" sldId="314"/>
            <ac:cxnSpMk id="19" creationId="{F8A2B08D-C203-A17E-E009-C60AA0242594}"/>
          </ac:cxnSpMkLst>
        </pc:cxnChg>
        <pc:cxnChg chg="add mod">
          <ac:chgData name="jhwoo36@student.ubc.ca" userId="85df2514-6ddd-4730-b897-a097fdd5f299" providerId="ADAL" clId="{C06EFBC7-D975-4B4E-82F6-DEE9EAFA8397}" dt="2025-03-02T17:34:20.150" v="1090" actId="1076"/>
          <ac:cxnSpMkLst>
            <pc:docMk/>
            <pc:sldMk cId="382565644" sldId="314"/>
            <ac:cxnSpMk id="32" creationId="{9F6EC535-9354-9DFC-6AD2-980325459344}"/>
          </ac:cxnSpMkLst>
        </pc:cxnChg>
        <pc:cxnChg chg="mod">
          <ac:chgData name="jhwoo36@student.ubc.ca" userId="85df2514-6ddd-4730-b897-a097fdd5f299" providerId="ADAL" clId="{C06EFBC7-D975-4B4E-82F6-DEE9EAFA8397}" dt="2025-03-02T17:33:51.835" v="1086" actId="1076"/>
          <ac:cxnSpMkLst>
            <pc:docMk/>
            <pc:sldMk cId="382565644" sldId="314"/>
            <ac:cxnSpMk id="35" creationId="{3C16C373-282D-4795-D7F7-0B27DBEE0E4E}"/>
          </ac:cxnSpMkLst>
        </pc:cxnChg>
        <pc:cxnChg chg="mod">
          <ac:chgData name="jhwoo36@student.ubc.ca" userId="85df2514-6ddd-4730-b897-a097fdd5f299" providerId="ADAL" clId="{C06EFBC7-D975-4B4E-82F6-DEE9EAFA8397}" dt="2025-03-02T17:34:37.915" v="1094" actId="12788"/>
          <ac:cxnSpMkLst>
            <pc:docMk/>
            <pc:sldMk cId="382565644" sldId="314"/>
            <ac:cxnSpMk id="80" creationId="{EC79DBCD-F5D0-9882-716A-C7D61584329A}"/>
          </ac:cxnSpMkLst>
        </pc:cxnChg>
      </pc:sldChg>
      <pc:sldChg chg="addSp delSp modSp mod addAnim delAnim modAnim modNotesTx">
        <pc:chgData name="jhwoo36@student.ubc.ca" userId="85df2514-6ddd-4730-b897-a097fdd5f299" providerId="ADAL" clId="{C06EFBC7-D975-4B4E-82F6-DEE9EAFA8397}" dt="2025-03-10T03:14:27.327" v="5325"/>
        <pc:sldMkLst>
          <pc:docMk/>
          <pc:sldMk cId="3070874044" sldId="323"/>
        </pc:sldMkLst>
        <pc:spChg chg="mod">
          <ac:chgData name="jhwoo36@student.ubc.ca" userId="85df2514-6ddd-4730-b897-a097fdd5f299" providerId="ADAL" clId="{C06EFBC7-D975-4B4E-82F6-DEE9EAFA8397}" dt="2025-03-04T00:02:21.473" v="3310" actId="207"/>
          <ac:spMkLst>
            <pc:docMk/>
            <pc:sldMk cId="3070874044" sldId="323"/>
            <ac:spMk id="2" creationId="{366E89A7-E32D-6EAB-095D-109C7BF44E78}"/>
          </ac:spMkLst>
        </pc:spChg>
        <pc:spChg chg="add mod">
          <ac:chgData name="jhwoo36@student.ubc.ca" userId="85df2514-6ddd-4730-b897-a097fdd5f299" providerId="ADAL" clId="{C06EFBC7-D975-4B4E-82F6-DEE9EAFA8397}" dt="2025-03-10T03:14:27.327" v="5325"/>
          <ac:spMkLst>
            <pc:docMk/>
            <pc:sldMk cId="3070874044" sldId="323"/>
            <ac:spMk id="3" creationId="{25B76EE6-78E7-E8EC-ECB0-6F3EA700B200}"/>
          </ac:spMkLst>
        </pc:spChg>
        <pc:spChg chg="mod">
          <ac:chgData name="jhwoo36@student.ubc.ca" userId="85df2514-6ddd-4730-b897-a097fdd5f299" providerId="ADAL" clId="{C06EFBC7-D975-4B4E-82F6-DEE9EAFA8397}" dt="2025-03-04T00:02:39.291" v="3311" actId="207"/>
          <ac:spMkLst>
            <pc:docMk/>
            <pc:sldMk cId="3070874044" sldId="323"/>
            <ac:spMk id="6" creationId="{1654BDA1-0087-7403-F709-E6801D9E9768}"/>
          </ac:spMkLst>
        </pc:spChg>
        <pc:spChg chg="mod">
          <ac:chgData name="jhwoo36@student.ubc.ca" userId="85df2514-6ddd-4730-b897-a097fdd5f299" providerId="ADAL" clId="{C06EFBC7-D975-4B4E-82F6-DEE9EAFA8397}" dt="2025-03-04T00:01:28.720" v="3294" actId="207"/>
          <ac:spMkLst>
            <pc:docMk/>
            <pc:sldMk cId="3070874044" sldId="323"/>
            <ac:spMk id="7" creationId="{72720513-6900-EE2A-8107-1C8DACB1B1C3}"/>
          </ac:spMkLst>
        </pc:spChg>
      </pc:sldChg>
      <pc:sldChg chg="modSp mod modNotesTx">
        <pc:chgData name="jhwoo36@student.ubc.ca" userId="85df2514-6ddd-4730-b897-a097fdd5f299" providerId="ADAL" clId="{C06EFBC7-D975-4B4E-82F6-DEE9EAFA8397}" dt="2025-03-04T19:49:58.806" v="4278" actId="20577"/>
        <pc:sldMkLst>
          <pc:docMk/>
          <pc:sldMk cId="2086955899" sldId="324"/>
        </pc:sldMkLst>
        <pc:spChg chg="mod">
          <ac:chgData name="jhwoo36@student.ubc.ca" userId="85df2514-6ddd-4730-b897-a097fdd5f299" providerId="ADAL" clId="{C06EFBC7-D975-4B4E-82F6-DEE9EAFA8397}" dt="2025-03-04T00:05:51.214" v="3546" actId="20577"/>
          <ac:spMkLst>
            <pc:docMk/>
            <pc:sldMk cId="2086955899" sldId="324"/>
            <ac:spMk id="2" creationId="{19D44F04-7B51-14F9-362C-E260E25FE174}"/>
          </ac:spMkLst>
        </pc:spChg>
        <pc:spChg chg="mod">
          <ac:chgData name="jhwoo36@student.ubc.ca" userId="85df2514-6ddd-4730-b897-a097fdd5f299" providerId="ADAL" clId="{C06EFBC7-D975-4B4E-82F6-DEE9EAFA8397}" dt="2025-03-02T05:01:38.886" v="26" actId="255"/>
          <ac:spMkLst>
            <pc:docMk/>
            <pc:sldMk cId="2086955899" sldId="324"/>
            <ac:spMk id="3" creationId="{00299359-2FCA-7257-D982-5BDFFC696F25}"/>
          </ac:spMkLst>
        </pc:spChg>
        <pc:spChg chg="mod">
          <ac:chgData name="jhwoo36@student.ubc.ca" userId="85df2514-6ddd-4730-b897-a097fdd5f299" providerId="ADAL" clId="{C06EFBC7-D975-4B4E-82F6-DEE9EAFA8397}" dt="2025-03-02T05:01:28.619" v="25" actId="404"/>
          <ac:spMkLst>
            <pc:docMk/>
            <pc:sldMk cId="2086955899" sldId="324"/>
            <ac:spMk id="6" creationId="{5F21FD40-F5AB-281F-9972-8CF34589EF04}"/>
          </ac:spMkLst>
        </pc:spChg>
        <pc:spChg chg="mod">
          <ac:chgData name="jhwoo36@student.ubc.ca" userId="85df2514-6ddd-4730-b897-a097fdd5f299" providerId="ADAL" clId="{C06EFBC7-D975-4B4E-82F6-DEE9EAFA8397}" dt="2025-03-02T05:01:38.886" v="26" actId="255"/>
          <ac:spMkLst>
            <pc:docMk/>
            <pc:sldMk cId="2086955899" sldId="324"/>
            <ac:spMk id="7" creationId="{CF9322BD-9B15-DE8E-D642-5A214CDF9482}"/>
          </ac:spMkLst>
        </pc:spChg>
        <pc:spChg chg="mod">
          <ac:chgData name="jhwoo36@student.ubc.ca" userId="85df2514-6ddd-4730-b897-a097fdd5f299" providerId="ADAL" clId="{C06EFBC7-D975-4B4E-82F6-DEE9EAFA8397}" dt="2025-03-02T05:01:38.886" v="26" actId="255"/>
          <ac:spMkLst>
            <pc:docMk/>
            <pc:sldMk cId="2086955899" sldId="324"/>
            <ac:spMk id="13" creationId="{127C9085-D6D0-BFDC-ED09-7113403FA05E}"/>
          </ac:spMkLst>
        </pc:spChg>
        <pc:spChg chg="mod">
          <ac:chgData name="jhwoo36@student.ubc.ca" userId="85df2514-6ddd-4730-b897-a097fdd5f299" providerId="ADAL" clId="{C06EFBC7-D975-4B4E-82F6-DEE9EAFA8397}" dt="2025-03-02T05:01:38.886" v="26" actId="255"/>
          <ac:spMkLst>
            <pc:docMk/>
            <pc:sldMk cId="2086955899" sldId="324"/>
            <ac:spMk id="16" creationId="{8CBFBB55-4932-CDC7-8349-DE463E41C39D}"/>
          </ac:spMkLst>
        </pc:spChg>
        <pc:spChg chg="mod">
          <ac:chgData name="jhwoo36@student.ubc.ca" userId="85df2514-6ddd-4730-b897-a097fdd5f299" providerId="ADAL" clId="{C06EFBC7-D975-4B4E-82F6-DEE9EAFA8397}" dt="2025-03-02T05:01:38.886" v="26" actId="255"/>
          <ac:spMkLst>
            <pc:docMk/>
            <pc:sldMk cId="2086955899" sldId="324"/>
            <ac:spMk id="19" creationId="{D3E6B381-FC8C-1220-37F7-8CC719450B63}"/>
          </ac:spMkLst>
        </pc:spChg>
        <pc:spChg chg="mod">
          <ac:chgData name="jhwoo36@student.ubc.ca" userId="85df2514-6ddd-4730-b897-a097fdd5f299" providerId="ADAL" clId="{C06EFBC7-D975-4B4E-82F6-DEE9EAFA8397}" dt="2025-03-02T05:01:38.886" v="26" actId="255"/>
          <ac:spMkLst>
            <pc:docMk/>
            <pc:sldMk cId="2086955899" sldId="324"/>
            <ac:spMk id="22" creationId="{DEFC4D2F-9103-F025-B617-C020027D09D2}"/>
          </ac:spMkLst>
        </pc:spChg>
        <pc:spChg chg="mod">
          <ac:chgData name="jhwoo36@student.ubc.ca" userId="85df2514-6ddd-4730-b897-a097fdd5f299" providerId="ADAL" clId="{C06EFBC7-D975-4B4E-82F6-DEE9EAFA8397}" dt="2025-03-02T05:02:03.143" v="30" actId="207"/>
          <ac:spMkLst>
            <pc:docMk/>
            <pc:sldMk cId="2086955899" sldId="324"/>
            <ac:spMk id="24" creationId="{BCB7FBA3-3FE9-5F8F-C796-C3D7E2568B52}"/>
          </ac:spMkLst>
        </pc:spChg>
        <pc:spChg chg="mod">
          <ac:chgData name="jhwoo36@student.ubc.ca" userId="85df2514-6ddd-4730-b897-a097fdd5f299" providerId="ADAL" clId="{C06EFBC7-D975-4B4E-82F6-DEE9EAFA8397}" dt="2025-03-02T05:01:38.886" v="26" actId="255"/>
          <ac:spMkLst>
            <pc:docMk/>
            <pc:sldMk cId="2086955899" sldId="324"/>
            <ac:spMk id="32" creationId="{613890C2-C5B3-7101-17D5-01F2B479F2AD}"/>
          </ac:spMkLst>
        </pc:spChg>
        <pc:spChg chg="mod">
          <ac:chgData name="jhwoo36@student.ubc.ca" userId="85df2514-6ddd-4730-b897-a097fdd5f299" providerId="ADAL" clId="{C06EFBC7-D975-4B4E-82F6-DEE9EAFA8397}" dt="2025-03-03T22:54:45.426" v="3281" actId="1076"/>
          <ac:spMkLst>
            <pc:docMk/>
            <pc:sldMk cId="2086955899" sldId="324"/>
            <ac:spMk id="38" creationId="{E2E19501-376E-75F9-C0D5-52F6CFE1C375}"/>
          </ac:spMkLst>
        </pc:spChg>
        <pc:spChg chg="mod">
          <ac:chgData name="jhwoo36@student.ubc.ca" userId="85df2514-6ddd-4730-b897-a097fdd5f299" providerId="ADAL" clId="{C06EFBC7-D975-4B4E-82F6-DEE9EAFA8397}" dt="2025-03-02T05:01:38.886" v="26" actId="255"/>
          <ac:spMkLst>
            <pc:docMk/>
            <pc:sldMk cId="2086955899" sldId="324"/>
            <ac:spMk id="50" creationId="{63BDC057-B82B-A467-F716-F7E5A68106BC}"/>
          </ac:spMkLst>
        </pc:spChg>
        <pc:picChg chg="mod">
          <ac:chgData name="jhwoo36@student.ubc.ca" userId="85df2514-6ddd-4730-b897-a097fdd5f299" providerId="ADAL" clId="{C06EFBC7-D975-4B4E-82F6-DEE9EAFA8397}" dt="2025-03-02T05:01:48.908" v="28" actId="1076"/>
          <ac:picMkLst>
            <pc:docMk/>
            <pc:sldMk cId="2086955899" sldId="324"/>
            <ac:picMk id="37" creationId="{8FE8634A-E6BD-A7AB-B24A-59D902FA32AA}"/>
          </ac:picMkLst>
        </pc:picChg>
      </pc:sldChg>
      <pc:sldChg chg="addSp delSp modSp mod delAnim modAnim">
        <pc:chgData name="jhwoo36@student.ubc.ca" userId="85df2514-6ddd-4730-b897-a097fdd5f299" providerId="ADAL" clId="{C06EFBC7-D975-4B4E-82F6-DEE9EAFA8397}" dt="2025-03-02T17:51:04.112" v="1163"/>
        <pc:sldMkLst>
          <pc:docMk/>
          <pc:sldMk cId="1740474085" sldId="325"/>
        </pc:sldMkLst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9" creationId="{24558AA3-1676-B035-75D3-A9A8755E8BDE}"/>
          </ac:spMkLst>
        </pc:spChg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10" creationId="{9CDEEC03-724F-B675-0111-F4AA09F42436}"/>
          </ac:spMkLst>
        </pc:spChg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13" creationId="{FAF9B4A2-A550-7E7B-0A9E-170BCEB58F6A}"/>
          </ac:spMkLst>
        </pc:spChg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19" creationId="{F58FCB0B-D9DE-BFB5-8555-5655B8E14BB6}"/>
          </ac:spMkLst>
        </pc:spChg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25" creationId="{24FFF438-6F64-7836-007C-7880BFF67DF0}"/>
          </ac:spMkLst>
        </pc:spChg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28" creationId="{2E880D22-E2C4-6EE8-301D-AA15B2F85878}"/>
          </ac:spMkLst>
        </pc:spChg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29" creationId="{A6DD13EB-986C-4940-406A-1D277A86CDC9}"/>
          </ac:spMkLst>
        </pc:spChg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30" creationId="{703A83E7-EBDF-C103-C317-64EC47B39420}"/>
          </ac:spMkLst>
        </pc:spChg>
        <pc:spChg chg="add mod">
          <ac:chgData name="jhwoo36@student.ubc.ca" userId="85df2514-6ddd-4730-b897-a097fdd5f299" providerId="ADAL" clId="{C06EFBC7-D975-4B4E-82F6-DEE9EAFA8397}" dt="2025-03-02T17:49:53.845" v="1156" actId="1076"/>
          <ac:spMkLst>
            <pc:docMk/>
            <pc:sldMk cId="1740474085" sldId="325"/>
            <ac:spMk id="32" creationId="{ED0BF31C-2991-8B14-CF68-0F1D06A05316}"/>
          </ac:spMkLst>
        </pc:spChg>
        <pc:spChg chg="add mod">
          <ac:chgData name="jhwoo36@student.ubc.ca" userId="85df2514-6ddd-4730-b897-a097fdd5f299" providerId="ADAL" clId="{C06EFBC7-D975-4B4E-82F6-DEE9EAFA8397}" dt="2025-03-02T17:50:56.605" v="1162" actId="1582"/>
          <ac:spMkLst>
            <pc:docMk/>
            <pc:sldMk cId="1740474085" sldId="325"/>
            <ac:spMk id="34" creationId="{657CEB77-AC7A-FBC3-4B11-7A13B5009744}"/>
          </ac:spMkLst>
        </pc:spChg>
        <pc:cxnChg chg="add mod">
          <ac:chgData name="jhwoo36@student.ubc.ca" userId="85df2514-6ddd-4730-b897-a097fdd5f299" providerId="ADAL" clId="{C06EFBC7-D975-4B4E-82F6-DEE9EAFA8397}" dt="2025-03-02T17:49:53.845" v="1156" actId="1076"/>
          <ac:cxnSpMkLst>
            <pc:docMk/>
            <pc:sldMk cId="1740474085" sldId="325"/>
            <ac:cxnSpMk id="31" creationId="{592F0300-8621-9FD5-D2A8-63E640D43AA7}"/>
          </ac:cxnSpMkLst>
        </pc:cxnChg>
      </pc:sldChg>
      <pc:sldChg chg="addSp delSp modSp mod">
        <pc:chgData name="jhwoo36@student.ubc.ca" userId="85df2514-6ddd-4730-b897-a097fdd5f299" providerId="ADAL" clId="{C06EFBC7-D975-4B4E-82F6-DEE9EAFA8397}" dt="2025-03-04T20:14:54.485" v="5322" actId="1076"/>
        <pc:sldMkLst>
          <pc:docMk/>
          <pc:sldMk cId="953439072" sldId="326"/>
        </pc:sldMkLst>
        <pc:spChg chg="mod">
          <ac:chgData name="jhwoo36@student.ubc.ca" userId="85df2514-6ddd-4730-b897-a097fdd5f299" providerId="ADAL" clId="{C06EFBC7-D975-4B4E-82F6-DEE9EAFA8397}" dt="2025-03-04T20:13:18.091" v="5318" actId="1076"/>
          <ac:spMkLst>
            <pc:docMk/>
            <pc:sldMk cId="953439072" sldId="326"/>
            <ac:spMk id="2" creationId="{226C5370-4E57-C344-F6EE-B203F176B7F4}"/>
          </ac:spMkLst>
        </pc:spChg>
        <pc:spChg chg="add mod">
          <ac:chgData name="jhwoo36@student.ubc.ca" userId="85df2514-6ddd-4730-b897-a097fdd5f299" providerId="ADAL" clId="{C06EFBC7-D975-4B4E-82F6-DEE9EAFA8397}" dt="2025-03-04T20:10:46.675" v="5284" actId="1076"/>
          <ac:spMkLst>
            <pc:docMk/>
            <pc:sldMk cId="953439072" sldId="326"/>
            <ac:spMk id="5" creationId="{FEC92746-7322-E8CA-098A-66C015912523}"/>
          </ac:spMkLst>
        </pc:spChg>
        <pc:spChg chg="mod">
          <ac:chgData name="jhwoo36@student.ubc.ca" userId="85df2514-6ddd-4730-b897-a097fdd5f299" providerId="ADAL" clId="{C06EFBC7-D975-4B4E-82F6-DEE9EAFA8397}" dt="2025-03-04T20:10:29.658" v="5281" actId="403"/>
          <ac:spMkLst>
            <pc:docMk/>
            <pc:sldMk cId="953439072" sldId="326"/>
            <ac:spMk id="10" creationId="{32D5E84F-E65A-F6ED-984E-48EDB2E071B7}"/>
          </ac:spMkLst>
        </pc:spChg>
        <pc:spChg chg="mod">
          <ac:chgData name="jhwoo36@student.ubc.ca" userId="85df2514-6ddd-4730-b897-a097fdd5f299" providerId="ADAL" clId="{C06EFBC7-D975-4B4E-82F6-DEE9EAFA8397}" dt="2025-03-04T20:10:29.658" v="5281" actId="403"/>
          <ac:spMkLst>
            <pc:docMk/>
            <pc:sldMk cId="953439072" sldId="326"/>
            <ac:spMk id="11" creationId="{2060EAA8-64A8-0240-31CD-570D1C388B94}"/>
          </ac:spMkLst>
        </pc:spChg>
        <pc:spChg chg="mod">
          <ac:chgData name="jhwoo36@student.ubc.ca" userId="85df2514-6ddd-4730-b897-a097fdd5f299" providerId="ADAL" clId="{C06EFBC7-D975-4B4E-82F6-DEE9EAFA8397}" dt="2025-03-04T20:10:29.658" v="5281" actId="403"/>
          <ac:spMkLst>
            <pc:docMk/>
            <pc:sldMk cId="953439072" sldId="326"/>
            <ac:spMk id="12" creationId="{092146C3-1813-0667-49A5-7AA67EEDDE57}"/>
          </ac:spMkLst>
        </pc:spChg>
        <pc:spChg chg="add mod">
          <ac:chgData name="jhwoo36@student.ubc.ca" userId="85df2514-6ddd-4730-b897-a097fdd5f299" providerId="ADAL" clId="{C06EFBC7-D975-4B4E-82F6-DEE9EAFA8397}" dt="2025-03-04T20:14:54.485" v="5322" actId="1076"/>
          <ac:spMkLst>
            <pc:docMk/>
            <pc:sldMk cId="953439072" sldId="326"/>
            <ac:spMk id="17" creationId="{25FCA996-EA50-4CFB-C64D-60B223A17C0C}"/>
          </ac:spMkLst>
        </pc:spChg>
        <pc:spChg chg="add mod">
          <ac:chgData name="jhwoo36@student.ubc.ca" userId="85df2514-6ddd-4730-b897-a097fdd5f299" providerId="ADAL" clId="{C06EFBC7-D975-4B4E-82F6-DEE9EAFA8397}" dt="2025-03-04T20:13:55.521" v="5321" actId="1076"/>
          <ac:spMkLst>
            <pc:docMk/>
            <pc:sldMk cId="953439072" sldId="326"/>
            <ac:spMk id="18" creationId="{A3F89A0A-866D-2445-EB6F-6352FFFA2FC6}"/>
          </ac:spMkLst>
        </pc:spChg>
        <pc:picChg chg="add mod">
          <ac:chgData name="jhwoo36@student.ubc.ca" userId="85df2514-6ddd-4730-b897-a097fdd5f299" providerId="ADAL" clId="{C06EFBC7-D975-4B4E-82F6-DEE9EAFA8397}" dt="2025-03-04T20:10:46.675" v="5284" actId="1076"/>
          <ac:picMkLst>
            <pc:docMk/>
            <pc:sldMk cId="953439072" sldId="326"/>
            <ac:picMk id="3" creationId="{4C31202A-C91A-9538-C931-D35313ABBCC3}"/>
          </ac:picMkLst>
        </pc:picChg>
        <pc:picChg chg="mod">
          <ac:chgData name="jhwoo36@student.ubc.ca" userId="85df2514-6ddd-4730-b897-a097fdd5f299" providerId="ADAL" clId="{C06EFBC7-D975-4B4E-82F6-DEE9EAFA8397}" dt="2025-03-04T20:13:55.521" v="5321" actId="1076"/>
          <ac:picMkLst>
            <pc:docMk/>
            <pc:sldMk cId="953439072" sldId="326"/>
            <ac:picMk id="6" creationId="{24FFF807-90C5-E76E-A816-23E9EB50C903}"/>
          </ac:picMkLst>
        </pc:picChg>
        <pc:picChg chg="add mod">
          <ac:chgData name="jhwoo36@student.ubc.ca" userId="85df2514-6ddd-4730-b897-a097fdd5f299" providerId="ADAL" clId="{C06EFBC7-D975-4B4E-82F6-DEE9EAFA8397}" dt="2025-03-04T20:14:54.485" v="5322" actId="1076"/>
          <ac:picMkLst>
            <pc:docMk/>
            <pc:sldMk cId="953439072" sldId="326"/>
            <ac:picMk id="13" creationId="{E357A905-E3AC-484B-B566-5849A7DD3083}"/>
          </ac:picMkLst>
        </pc:picChg>
        <pc:picChg chg="add mod">
          <ac:chgData name="jhwoo36@student.ubc.ca" userId="85df2514-6ddd-4730-b897-a097fdd5f299" providerId="ADAL" clId="{C06EFBC7-D975-4B4E-82F6-DEE9EAFA8397}" dt="2025-03-04T20:14:54.485" v="5322" actId="1076"/>
          <ac:picMkLst>
            <pc:docMk/>
            <pc:sldMk cId="953439072" sldId="326"/>
            <ac:picMk id="14" creationId="{7433110F-57B8-99D1-81EC-A837639CF4DD}"/>
          </ac:picMkLst>
        </pc:picChg>
        <pc:picChg chg="add mod">
          <ac:chgData name="jhwoo36@student.ubc.ca" userId="85df2514-6ddd-4730-b897-a097fdd5f299" providerId="ADAL" clId="{C06EFBC7-D975-4B4E-82F6-DEE9EAFA8397}" dt="2025-03-04T20:14:54.485" v="5322" actId="1076"/>
          <ac:picMkLst>
            <pc:docMk/>
            <pc:sldMk cId="953439072" sldId="326"/>
            <ac:picMk id="15" creationId="{21DD1361-123C-F239-7516-7D19C0BBEE33}"/>
          </ac:picMkLst>
        </pc:picChg>
        <pc:picChg chg="add mod">
          <ac:chgData name="jhwoo36@student.ubc.ca" userId="85df2514-6ddd-4730-b897-a097fdd5f299" providerId="ADAL" clId="{C06EFBC7-D975-4B4E-82F6-DEE9EAFA8397}" dt="2025-03-04T20:14:54.485" v="5322" actId="1076"/>
          <ac:picMkLst>
            <pc:docMk/>
            <pc:sldMk cId="953439072" sldId="326"/>
            <ac:picMk id="20" creationId="{8DF80F82-4ACB-7FF2-D2A8-77FD3C8686F8}"/>
          </ac:picMkLst>
        </pc:picChg>
      </pc:sldChg>
      <pc:sldChg chg="addSp delSp modSp mod modAnim modNotesTx">
        <pc:chgData name="jhwoo36@student.ubc.ca" userId="85df2514-6ddd-4730-b897-a097fdd5f299" providerId="ADAL" clId="{C06EFBC7-D975-4B4E-82F6-DEE9EAFA8397}" dt="2025-03-03T22:16:30.692" v="3006"/>
        <pc:sldMkLst>
          <pc:docMk/>
          <pc:sldMk cId="972261842" sldId="327"/>
        </pc:sldMkLst>
        <pc:spChg chg="mod">
          <ac:chgData name="jhwoo36@student.ubc.ca" userId="85df2514-6ddd-4730-b897-a097fdd5f299" providerId="ADAL" clId="{C06EFBC7-D975-4B4E-82F6-DEE9EAFA8397}" dt="2025-03-03T22:13:51.010" v="2974" actId="1076"/>
          <ac:spMkLst>
            <pc:docMk/>
            <pc:sldMk cId="972261842" sldId="327"/>
            <ac:spMk id="14" creationId="{A7EE9348-D4A1-CB89-8ED9-331A37BADA93}"/>
          </ac:spMkLst>
        </pc:spChg>
        <pc:spChg chg="add mod">
          <ac:chgData name="jhwoo36@student.ubc.ca" userId="85df2514-6ddd-4730-b897-a097fdd5f299" providerId="ADAL" clId="{C06EFBC7-D975-4B4E-82F6-DEE9EAFA8397}" dt="2025-03-03T22:14:04.218" v="2975" actId="571"/>
          <ac:spMkLst>
            <pc:docMk/>
            <pc:sldMk cId="972261842" sldId="327"/>
            <ac:spMk id="15" creationId="{50FABB00-D00F-EE8D-0498-F7E899E13C92}"/>
          </ac:spMkLst>
        </pc:spChg>
        <pc:spChg chg="mod">
          <ac:chgData name="jhwoo36@student.ubc.ca" userId="85df2514-6ddd-4730-b897-a097fdd5f299" providerId="ADAL" clId="{C06EFBC7-D975-4B4E-82F6-DEE9EAFA8397}" dt="2025-03-03T22:14:22.543" v="2978" actId="1076"/>
          <ac:spMkLst>
            <pc:docMk/>
            <pc:sldMk cId="972261842" sldId="327"/>
            <ac:spMk id="18" creationId="{A34B77B2-DE41-5C0D-7B82-3CE172C27FB4}"/>
          </ac:spMkLst>
        </pc:spChg>
        <pc:spChg chg="mod">
          <ac:chgData name="jhwoo36@student.ubc.ca" userId="85df2514-6ddd-4730-b897-a097fdd5f299" providerId="ADAL" clId="{C06EFBC7-D975-4B4E-82F6-DEE9EAFA8397}" dt="2025-03-03T22:14:22.543" v="2978" actId="1076"/>
          <ac:spMkLst>
            <pc:docMk/>
            <pc:sldMk cId="972261842" sldId="327"/>
            <ac:spMk id="19" creationId="{FCBA3FF7-A3EF-71EB-BDED-1F7B4348D843}"/>
          </ac:spMkLst>
        </pc:spChg>
        <pc:spChg chg="add mod">
          <ac:chgData name="jhwoo36@student.ubc.ca" userId="85df2514-6ddd-4730-b897-a097fdd5f299" providerId="ADAL" clId="{C06EFBC7-D975-4B4E-82F6-DEE9EAFA8397}" dt="2025-03-03T22:14:04.218" v="2975" actId="571"/>
          <ac:spMkLst>
            <pc:docMk/>
            <pc:sldMk cId="972261842" sldId="327"/>
            <ac:spMk id="20" creationId="{B6A19070-11E4-66B8-0B46-2E642DC01F7B}"/>
          </ac:spMkLst>
        </pc:spChg>
        <pc:spChg chg="mod">
          <ac:chgData name="jhwoo36@student.ubc.ca" userId="85df2514-6ddd-4730-b897-a097fdd5f299" providerId="ADAL" clId="{C06EFBC7-D975-4B4E-82F6-DEE9EAFA8397}" dt="2025-03-03T22:16:16.307" v="3005" actId="20577"/>
          <ac:spMkLst>
            <pc:docMk/>
            <pc:sldMk cId="972261842" sldId="327"/>
            <ac:spMk id="28" creationId="{CEF6A55A-429F-0E4E-7175-AE0329DD9A5F}"/>
          </ac:spMkLst>
        </pc:spChg>
        <pc:spChg chg="mod">
          <ac:chgData name="jhwoo36@student.ubc.ca" userId="85df2514-6ddd-4730-b897-a097fdd5f299" providerId="ADAL" clId="{C06EFBC7-D975-4B4E-82F6-DEE9EAFA8397}" dt="2025-03-03T22:16:14.747" v="3004" actId="20577"/>
          <ac:spMkLst>
            <pc:docMk/>
            <pc:sldMk cId="972261842" sldId="327"/>
            <ac:spMk id="29" creationId="{E822E54A-4253-28CB-B08D-27ACBCA5DCF5}"/>
          </ac:spMkLst>
        </pc:spChg>
        <pc:spChg chg="mod">
          <ac:chgData name="jhwoo36@student.ubc.ca" userId="85df2514-6ddd-4730-b897-a097fdd5f299" providerId="ADAL" clId="{C06EFBC7-D975-4B4E-82F6-DEE9EAFA8397}" dt="2025-03-03T22:13:19.834" v="2967" actId="1076"/>
          <ac:spMkLst>
            <pc:docMk/>
            <pc:sldMk cId="972261842" sldId="327"/>
            <ac:spMk id="32" creationId="{1F1D4237-5393-F64E-53CE-A49DBAB20076}"/>
          </ac:spMkLst>
        </pc:spChg>
        <pc:spChg chg="mod">
          <ac:chgData name="jhwoo36@student.ubc.ca" userId="85df2514-6ddd-4730-b897-a097fdd5f299" providerId="ADAL" clId="{C06EFBC7-D975-4B4E-82F6-DEE9EAFA8397}" dt="2025-03-03T22:13:19.834" v="2967" actId="1076"/>
          <ac:spMkLst>
            <pc:docMk/>
            <pc:sldMk cId="972261842" sldId="327"/>
            <ac:spMk id="33" creationId="{82524CC8-F307-EFF6-2E17-CD13A260934E}"/>
          </ac:spMkLst>
        </pc:spChg>
        <pc:spChg chg="mod">
          <ac:chgData name="jhwoo36@student.ubc.ca" userId="85df2514-6ddd-4730-b897-a097fdd5f299" providerId="ADAL" clId="{C06EFBC7-D975-4B4E-82F6-DEE9EAFA8397}" dt="2025-03-03T22:12:21.255" v="2962" actId="1076"/>
          <ac:spMkLst>
            <pc:docMk/>
            <pc:sldMk cId="972261842" sldId="327"/>
            <ac:spMk id="37" creationId="{C4E38032-1EDC-82A8-4D4A-BD855B05A34A}"/>
          </ac:spMkLst>
        </pc:spChg>
        <pc:spChg chg="mod">
          <ac:chgData name="jhwoo36@student.ubc.ca" userId="85df2514-6ddd-4730-b897-a097fdd5f299" providerId="ADAL" clId="{C06EFBC7-D975-4B4E-82F6-DEE9EAFA8397}" dt="2025-03-03T22:12:21.255" v="2962" actId="1076"/>
          <ac:spMkLst>
            <pc:docMk/>
            <pc:sldMk cId="972261842" sldId="327"/>
            <ac:spMk id="38" creationId="{CCF21A34-2EA3-D6DB-8831-D490285D42F0}"/>
          </ac:spMkLst>
        </pc:spChg>
        <pc:spChg chg="add mod">
          <ac:chgData name="jhwoo36@student.ubc.ca" userId="85df2514-6ddd-4730-b897-a097fdd5f299" providerId="ADAL" clId="{C06EFBC7-D975-4B4E-82F6-DEE9EAFA8397}" dt="2025-03-03T22:16:12.326" v="2999" actId="571"/>
          <ac:spMkLst>
            <pc:docMk/>
            <pc:sldMk cId="972261842" sldId="327"/>
            <ac:spMk id="40" creationId="{20C06B12-5E48-AE68-B8FD-37BA7FE684B3}"/>
          </ac:spMkLst>
        </pc:spChg>
        <pc:spChg chg="add mod">
          <ac:chgData name="jhwoo36@student.ubc.ca" userId="85df2514-6ddd-4730-b897-a097fdd5f299" providerId="ADAL" clId="{C06EFBC7-D975-4B4E-82F6-DEE9EAFA8397}" dt="2025-03-03T22:16:12.326" v="2999" actId="571"/>
          <ac:spMkLst>
            <pc:docMk/>
            <pc:sldMk cId="972261842" sldId="327"/>
            <ac:spMk id="41" creationId="{B0F7A559-0FE0-5328-340F-1345C165726D}"/>
          </ac:spMkLst>
        </pc:spChg>
        <pc:spChg chg="mod">
          <ac:chgData name="jhwoo36@student.ubc.ca" userId="85df2514-6ddd-4730-b897-a097fdd5f299" providerId="ADAL" clId="{C06EFBC7-D975-4B4E-82F6-DEE9EAFA8397}" dt="2025-03-03T22:12:53.916" v="2964" actId="1076"/>
          <ac:spMkLst>
            <pc:docMk/>
            <pc:sldMk cId="972261842" sldId="327"/>
            <ac:spMk id="63" creationId="{BEE6BE24-40B1-15C8-2B1E-96A7D46B241B}"/>
          </ac:spMkLst>
        </pc:spChg>
        <pc:spChg chg="mod">
          <ac:chgData name="jhwoo36@student.ubc.ca" userId="85df2514-6ddd-4730-b897-a097fdd5f299" providerId="ADAL" clId="{C06EFBC7-D975-4B4E-82F6-DEE9EAFA8397}" dt="2025-03-03T22:12:53.916" v="2964" actId="1076"/>
          <ac:spMkLst>
            <pc:docMk/>
            <pc:sldMk cId="972261842" sldId="327"/>
            <ac:spMk id="64" creationId="{B91495D9-FA69-47E3-EE39-3F1379926F79}"/>
          </ac:spMkLst>
        </pc:spChg>
        <pc:spChg chg="mod">
          <ac:chgData name="jhwoo36@student.ubc.ca" userId="85df2514-6ddd-4730-b897-a097fdd5f299" providerId="ADAL" clId="{C06EFBC7-D975-4B4E-82F6-DEE9EAFA8397}" dt="2025-03-03T22:13:27.299" v="2970" actId="1076"/>
          <ac:spMkLst>
            <pc:docMk/>
            <pc:sldMk cId="972261842" sldId="327"/>
            <ac:spMk id="66" creationId="{046E7941-43EF-016F-1A7D-AB5E8E789ECD}"/>
          </ac:spMkLst>
        </pc:spChg>
        <pc:spChg chg="mod">
          <ac:chgData name="jhwoo36@student.ubc.ca" userId="85df2514-6ddd-4730-b897-a097fdd5f299" providerId="ADAL" clId="{C06EFBC7-D975-4B4E-82F6-DEE9EAFA8397}" dt="2025-03-03T22:13:27.299" v="2970" actId="1076"/>
          <ac:spMkLst>
            <pc:docMk/>
            <pc:sldMk cId="972261842" sldId="327"/>
            <ac:spMk id="68" creationId="{E88AAEDA-ADBD-3C90-F86C-4AC55F069752}"/>
          </ac:spMkLst>
        </pc:spChg>
        <pc:spChg chg="mod">
          <ac:chgData name="jhwoo36@student.ubc.ca" userId="85df2514-6ddd-4730-b897-a097fdd5f299" providerId="ADAL" clId="{C06EFBC7-D975-4B4E-82F6-DEE9EAFA8397}" dt="2025-03-03T22:16:02.765" v="2998" actId="571"/>
          <ac:spMkLst>
            <pc:docMk/>
            <pc:sldMk cId="972261842" sldId="327"/>
            <ac:spMk id="86" creationId="{34BE15E9-AFF3-C409-CD0E-AC2C8B2F9961}"/>
          </ac:spMkLst>
        </pc:spChg>
        <pc:spChg chg="mod">
          <ac:chgData name="jhwoo36@student.ubc.ca" userId="85df2514-6ddd-4730-b897-a097fdd5f299" providerId="ADAL" clId="{C06EFBC7-D975-4B4E-82F6-DEE9EAFA8397}" dt="2025-03-03T22:16:02.765" v="2998" actId="571"/>
          <ac:spMkLst>
            <pc:docMk/>
            <pc:sldMk cId="972261842" sldId="327"/>
            <ac:spMk id="87" creationId="{D4DD3B22-3CA1-6DBF-20FB-A4767F006EE6}"/>
          </ac:spMkLst>
        </pc:spChg>
        <pc:spChg chg="mod">
          <ac:chgData name="jhwoo36@student.ubc.ca" userId="85df2514-6ddd-4730-b897-a097fdd5f299" providerId="ADAL" clId="{C06EFBC7-D975-4B4E-82F6-DEE9EAFA8397}" dt="2025-03-03T22:16:02.765" v="2998" actId="571"/>
          <ac:spMkLst>
            <pc:docMk/>
            <pc:sldMk cId="972261842" sldId="327"/>
            <ac:spMk id="88" creationId="{8E9BAC1E-202F-C25C-8B9B-41E3CDD70DCB}"/>
          </ac:spMkLst>
        </pc:spChg>
        <pc:spChg chg="mod">
          <ac:chgData name="jhwoo36@student.ubc.ca" userId="85df2514-6ddd-4730-b897-a097fdd5f299" providerId="ADAL" clId="{C06EFBC7-D975-4B4E-82F6-DEE9EAFA8397}" dt="2025-03-03T22:16:02.765" v="2998" actId="571"/>
          <ac:spMkLst>
            <pc:docMk/>
            <pc:sldMk cId="972261842" sldId="327"/>
            <ac:spMk id="89" creationId="{2069D54D-9ABB-8529-80B2-F2BE4FE61C1E}"/>
          </ac:spMkLst>
        </pc:spChg>
        <pc:spChg chg="mod">
          <ac:chgData name="jhwoo36@student.ubc.ca" userId="85df2514-6ddd-4730-b897-a097fdd5f299" providerId="ADAL" clId="{C06EFBC7-D975-4B4E-82F6-DEE9EAFA8397}" dt="2025-03-03T22:16:02.765" v="2998" actId="571"/>
          <ac:spMkLst>
            <pc:docMk/>
            <pc:sldMk cId="972261842" sldId="327"/>
            <ac:spMk id="90" creationId="{F213604A-868F-D981-7E85-3AA4F45D845E}"/>
          </ac:spMkLst>
        </pc:spChg>
        <pc:spChg chg="mod">
          <ac:chgData name="jhwoo36@student.ubc.ca" userId="85df2514-6ddd-4730-b897-a097fdd5f299" providerId="ADAL" clId="{C06EFBC7-D975-4B4E-82F6-DEE9EAFA8397}" dt="2025-03-03T22:16:02.765" v="2998" actId="571"/>
          <ac:spMkLst>
            <pc:docMk/>
            <pc:sldMk cId="972261842" sldId="327"/>
            <ac:spMk id="91" creationId="{267B334E-53C9-32E4-3A7B-F21DEF74E058}"/>
          </ac:spMkLst>
        </pc:spChg>
        <pc:grpChg chg="mod">
          <ac:chgData name="jhwoo36@student.ubc.ca" userId="85df2514-6ddd-4730-b897-a097fdd5f299" providerId="ADAL" clId="{C06EFBC7-D975-4B4E-82F6-DEE9EAFA8397}" dt="2025-03-03T22:16:02.765" v="2998" actId="571"/>
          <ac:grpSpMkLst>
            <pc:docMk/>
            <pc:sldMk cId="972261842" sldId="327"/>
            <ac:grpSpMk id="85" creationId="{24B6009B-1299-B0A3-5051-0F818AE2848F}"/>
          </ac:grpSpMkLst>
        </pc:grpChg>
      </pc:sldChg>
      <pc:sldChg chg="modSp mod">
        <pc:chgData name="jhwoo36@student.ubc.ca" userId="85df2514-6ddd-4730-b897-a097fdd5f299" providerId="ADAL" clId="{C06EFBC7-D975-4B4E-82F6-DEE9EAFA8397}" dt="2025-03-03T22:10:55.217" v="2954" actId="20577"/>
        <pc:sldMkLst>
          <pc:docMk/>
          <pc:sldMk cId="783510934" sldId="328"/>
        </pc:sldMkLst>
        <pc:spChg chg="mod">
          <ac:chgData name="jhwoo36@student.ubc.ca" userId="85df2514-6ddd-4730-b897-a097fdd5f299" providerId="ADAL" clId="{C06EFBC7-D975-4B4E-82F6-DEE9EAFA8397}" dt="2025-03-03T22:10:02.298" v="2945" actId="1076"/>
          <ac:spMkLst>
            <pc:docMk/>
            <pc:sldMk cId="783510934" sldId="328"/>
            <ac:spMk id="20" creationId="{762F3FE1-4232-26B6-4C52-4F975A56FE69}"/>
          </ac:spMkLst>
        </pc:spChg>
        <pc:spChg chg="mod">
          <ac:chgData name="jhwoo36@student.ubc.ca" userId="85df2514-6ddd-4730-b897-a097fdd5f299" providerId="ADAL" clId="{C06EFBC7-D975-4B4E-82F6-DEE9EAFA8397}" dt="2025-03-03T22:10:49.219" v="2951" actId="1076"/>
          <ac:spMkLst>
            <pc:docMk/>
            <pc:sldMk cId="783510934" sldId="328"/>
            <ac:spMk id="28" creationId="{34AFDBD5-BB54-F813-A3C7-9F55230307DC}"/>
          </ac:spMkLst>
        </pc:spChg>
        <pc:spChg chg="mod">
          <ac:chgData name="jhwoo36@student.ubc.ca" userId="85df2514-6ddd-4730-b897-a097fdd5f299" providerId="ADAL" clId="{C06EFBC7-D975-4B4E-82F6-DEE9EAFA8397}" dt="2025-03-03T22:10:49.219" v="2951" actId="1076"/>
          <ac:spMkLst>
            <pc:docMk/>
            <pc:sldMk cId="783510934" sldId="328"/>
            <ac:spMk id="29" creationId="{88D7CC90-677F-57F2-8B0E-CBAEE4F37005}"/>
          </ac:spMkLst>
        </pc:spChg>
        <pc:spChg chg="mod">
          <ac:chgData name="jhwoo36@student.ubc.ca" userId="85df2514-6ddd-4730-b897-a097fdd5f299" providerId="ADAL" clId="{C06EFBC7-D975-4B4E-82F6-DEE9EAFA8397}" dt="2025-03-03T22:10:02.298" v="2945" actId="1076"/>
          <ac:spMkLst>
            <pc:docMk/>
            <pc:sldMk cId="783510934" sldId="328"/>
            <ac:spMk id="31" creationId="{8920DEFF-FC34-F1AC-3078-9F504C237F56}"/>
          </ac:spMkLst>
        </pc:spChg>
        <pc:spChg chg="mod">
          <ac:chgData name="jhwoo36@student.ubc.ca" userId="85df2514-6ddd-4730-b897-a097fdd5f299" providerId="ADAL" clId="{C06EFBC7-D975-4B4E-82F6-DEE9EAFA8397}" dt="2025-03-03T22:10:55.217" v="2954" actId="20577"/>
          <ac:spMkLst>
            <pc:docMk/>
            <pc:sldMk cId="783510934" sldId="328"/>
            <ac:spMk id="86" creationId="{74C01393-DD3C-FC68-EA60-3D5AD631FB1B}"/>
          </ac:spMkLst>
        </pc:spChg>
        <pc:spChg chg="mod">
          <ac:chgData name="jhwoo36@student.ubc.ca" userId="85df2514-6ddd-4730-b897-a097fdd5f299" providerId="ADAL" clId="{C06EFBC7-D975-4B4E-82F6-DEE9EAFA8397}" dt="2025-03-03T22:10:52.872" v="2953" actId="20577"/>
          <ac:spMkLst>
            <pc:docMk/>
            <pc:sldMk cId="783510934" sldId="328"/>
            <ac:spMk id="87" creationId="{3F050F5C-7090-EDB9-1704-DC630BA127CD}"/>
          </ac:spMkLst>
        </pc:spChg>
        <pc:spChg chg="mod">
          <ac:chgData name="jhwoo36@student.ubc.ca" userId="85df2514-6ddd-4730-b897-a097fdd5f299" providerId="ADAL" clId="{C06EFBC7-D975-4B4E-82F6-DEE9EAFA8397}" dt="2025-03-03T22:10:33.800" v="2950" actId="166"/>
          <ac:spMkLst>
            <pc:docMk/>
            <pc:sldMk cId="783510934" sldId="328"/>
            <ac:spMk id="89" creationId="{BC22135F-CDE5-D931-E7E2-80E9EFA53F01}"/>
          </ac:spMkLst>
        </pc:spChg>
        <pc:spChg chg="mod">
          <ac:chgData name="jhwoo36@student.ubc.ca" userId="85df2514-6ddd-4730-b897-a097fdd5f299" providerId="ADAL" clId="{C06EFBC7-D975-4B4E-82F6-DEE9EAFA8397}" dt="2025-03-03T22:10:33.800" v="2950" actId="166"/>
          <ac:spMkLst>
            <pc:docMk/>
            <pc:sldMk cId="783510934" sldId="328"/>
            <ac:spMk id="91" creationId="{D3BCFC50-0D37-1C1B-D128-FA1FFF017972}"/>
          </ac:spMkLst>
        </pc:spChg>
      </pc:sldChg>
      <pc:sldChg chg="add del ord">
        <pc:chgData name="jhwoo36@student.ubc.ca" userId="85df2514-6ddd-4730-b897-a097fdd5f299" providerId="ADAL" clId="{C06EFBC7-D975-4B4E-82F6-DEE9EAFA8397}" dt="2025-03-02T17:14:38.385" v="967" actId="2696"/>
        <pc:sldMkLst>
          <pc:docMk/>
          <pc:sldMk cId="1785787792" sldId="329"/>
        </pc:sldMkLst>
      </pc:sldChg>
      <pc:sldChg chg="delSp modSp add mod delAnim modAnim modNotesTx">
        <pc:chgData name="jhwoo36@student.ubc.ca" userId="85df2514-6ddd-4730-b897-a097fdd5f299" providerId="ADAL" clId="{C06EFBC7-D975-4B4E-82F6-DEE9EAFA8397}" dt="2025-03-04T19:42:15.903" v="4195"/>
        <pc:sldMkLst>
          <pc:docMk/>
          <pc:sldMk cId="4149617667" sldId="329"/>
        </pc:sldMkLst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36" creationId="{FA227C58-65B4-6B4E-00BB-93335AFE1CDC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46" creationId="{3FD3FF06-4E76-7206-9448-2A1E2F889823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52" creationId="{55B2D17D-CFF8-2EC2-1686-51A02630945B}"/>
          </ac:spMkLst>
        </pc:spChg>
        <pc:spChg chg="mod">
          <ac:chgData name="jhwoo36@student.ubc.ca" userId="85df2514-6ddd-4730-b897-a097fdd5f299" providerId="ADAL" clId="{C06EFBC7-D975-4B4E-82F6-DEE9EAFA8397}" dt="2025-03-04T19:39:06.195" v="4178" actId="20577"/>
          <ac:spMkLst>
            <pc:docMk/>
            <pc:sldMk cId="4149617667" sldId="329"/>
            <ac:spMk id="82" creationId="{D017EE13-D858-9006-D4A4-3AEC565E7989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83" creationId="{4A969A90-503D-A203-BFAF-2217AF1B4731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85" creationId="{8C9D7383-D13F-99AB-6D29-CB1E414C9B7A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86" creationId="{C7DA386F-CE6C-6651-D16C-1799481F5B85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90" creationId="{E99911DD-FF6E-0955-EC54-583604BBD7B1}"/>
          </ac:spMkLst>
        </pc:spChg>
        <pc:spChg chg="mod">
          <ac:chgData name="jhwoo36@student.ubc.ca" userId="85df2514-6ddd-4730-b897-a097fdd5f299" providerId="ADAL" clId="{C06EFBC7-D975-4B4E-82F6-DEE9EAFA8397}" dt="2025-03-04T03:10:13.698" v="4162" actId="207"/>
          <ac:spMkLst>
            <pc:docMk/>
            <pc:sldMk cId="4149617667" sldId="329"/>
            <ac:spMk id="93" creationId="{66923AA4-0A30-2988-F3F8-5E65E9F3F6AE}"/>
          </ac:spMkLst>
        </pc:spChg>
        <pc:spChg chg="mod">
          <ac:chgData name="jhwoo36@student.ubc.ca" userId="85df2514-6ddd-4730-b897-a097fdd5f299" providerId="ADAL" clId="{C06EFBC7-D975-4B4E-82F6-DEE9EAFA8397}" dt="2025-03-04T19:39:48.999" v="4187" actId="1076"/>
          <ac:spMkLst>
            <pc:docMk/>
            <pc:sldMk cId="4149617667" sldId="329"/>
            <ac:spMk id="94" creationId="{69386D9E-B84F-B6DD-512E-9075750E47D8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106" creationId="{9009FF49-714E-8D7D-03A1-20D5993A7230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136" creationId="{4772EB6A-2CAA-E0E3-4FC3-A795E408413F}"/>
          </ac:spMkLst>
        </pc:spChg>
        <pc:spChg chg="mod">
          <ac:chgData name="jhwoo36@student.ubc.ca" userId="85df2514-6ddd-4730-b897-a097fdd5f299" providerId="ADAL" clId="{C06EFBC7-D975-4B4E-82F6-DEE9EAFA8397}" dt="2025-03-04T19:39:26.992" v="4184" actId="12789"/>
          <ac:spMkLst>
            <pc:docMk/>
            <pc:sldMk cId="4149617667" sldId="329"/>
            <ac:spMk id="139" creationId="{B5D904E3-6C0A-27EE-E380-31497028308F}"/>
          </ac:spMkLst>
        </pc:spChg>
        <pc:spChg chg="mod">
          <ac:chgData name="jhwoo36@student.ubc.ca" userId="85df2514-6ddd-4730-b897-a097fdd5f299" providerId="ADAL" clId="{C06EFBC7-D975-4B4E-82F6-DEE9EAFA8397}" dt="2025-03-02T17:49:22.674" v="1153" actId="1076"/>
          <ac:spMkLst>
            <pc:docMk/>
            <pc:sldMk cId="4149617667" sldId="329"/>
            <ac:spMk id="147" creationId="{3F03A288-7225-A564-89C6-88C6B536EDA5}"/>
          </ac:spMkLst>
        </pc:spChg>
        <pc:spChg chg="mod">
          <ac:chgData name="jhwoo36@student.ubc.ca" userId="85df2514-6ddd-4730-b897-a097fdd5f299" providerId="ADAL" clId="{C06EFBC7-D975-4B4E-82F6-DEE9EAFA8397}" dt="2025-03-04T19:39:43.215" v="4186" actId="1076"/>
          <ac:spMkLst>
            <pc:docMk/>
            <pc:sldMk cId="4149617667" sldId="329"/>
            <ac:spMk id="149" creationId="{65B6A92E-C490-9C72-9B88-C24AF838A79C}"/>
          </ac:spMkLst>
        </pc:spChg>
        <pc:spChg chg="mod">
          <ac:chgData name="jhwoo36@student.ubc.ca" userId="85df2514-6ddd-4730-b897-a097fdd5f299" providerId="ADAL" clId="{C06EFBC7-D975-4B4E-82F6-DEE9EAFA8397}" dt="2025-03-04T19:38:57.259" v="4175" actId="1076"/>
          <ac:spMkLst>
            <pc:docMk/>
            <pc:sldMk cId="4149617667" sldId="329"/>
            <ac:spMk id="150" creationId="{296A07A8-B4B7-BA07-51BF-DE84C5E7D6C2}"/>
          </ac:spMkLst>
        </pc:spChg>
        <pc:picChg chg="mod">
          <ac:chgData name="jhwoo36@student.ubc.ca" userId="85df2514-6ddd-4730-b897-a097fdd5f299" providerId="ADAL" clId="{C06EFBC7-D975-4B4E-82F6-DEE9EAFA8397}" dt="2025-03-02T17:49:22.674" v="1153" actId="1076"/>
          <ac:picMkLst>
            <pc:docMk/>
            <pc:sldMk cId="4149617667" sldId="329"/>
            <ac:picMk id="146" creationId="{026BB93F-AFA7-4FB1-160A-5F2C17A7A73D}"/>
          </ac:picMkLst>
        </pc:picChg>
        <pc:cxnChg chg="mod">
          <ac:chgData name="jhwoo36@student.ubc.ca" userId="85df2514-6ddd-4730-b897-a097fdd5f299" providerId="ADAL" clId="{C06EFBC7-D975-4B4E-82F6-DEE9EAFA8397}" dt="2025-03-04T19:39:26.992" v="4184" actId="12789"/>
          <ac:cxnSpMkLst>
            <pc:docMk/>
            <pc:sldMk cId="4149617667" sldId="329"/>
            <ac:cxnSpMk id="138" creationId="{867CA511-247B-60D7-3F5F-4A40F8E00B78}"/>
          </ac:cxnSpMkLst>
        </pc:cxnChg>
        <pc:cxnChg chg="mod">
          <ac:chgData name="jhwoo36@student.ubc.ca" userId="85df2514-6ddd-4730-b897-a097fdd5f299" providerId="ADAL" clId="{C06EFBC7-D975-4B4E-82F6-DEE9EAFA8397}" dt="2025-03-04T19:39:39.463" v="4185" actId="12789"/>
          <ac:cxnSpMkLst>
            <pc:docMk/>
            <pc:sldMk cId="4149617667" sldId="329"/>
            <ac:cxnSpMk id="148" creationId="{02AD8AD1-FD0E-7409-6BA5-4BA8958479B8}"/>
          </ac:cxnSpMkLst>
        </pc:cxnChg>
      </pc:sldChg>
      <pc:sldChg chg="modSp add del mod">
        <pc:chgData name="jhwoo36@student.ubc.ca" userId="85df2514-6ddd-4730-b897-a097fdd5f299" providerId="ADAL" clId="{C06EFBC7-D975-4B4E-82F6-DEE9EAFA8397}" dt="2025-03-02T17:14:27.194" v="965" actId="2696"/>
        <pc:sldMkLst>
          <pc:docMk/>
          <pc:sldMk cId="1790947178" sldId="330"/>
        </pc:sldMkLst>
      </pc:sldChg>
      <pc:sldChg chg="add">
        <pc:chgData name="jhwoo36@student.ubc.ca" userId="85df2514-6ddd-4730-b897-a097fdd5f299" providerId="ADAL" clId="{C06EFBC7-D975-4B4E-82F6-DEE9EAFA8397}" dt="2025-03-02T17:14:34.602" v="966"/>
        <pc:sldMkLst>
          <pc:docMk/>
          <pc:sldMk cId="2056065290" sldId="330"/>
        </pc:sldMkLst>
      </pc:sldChg>
      <pc:sldChg chg="addSp modSp add mod modNotesTx">
        <pc:chgData name="jhwoo36@student.ubc.ca" userId="85df2514-6ddd-4730-b897-a097fdd5f299" providerId="ADAL" clId="{C06EFBC7-D975-4B4E-82F6-DEE9EAFA8397}" dt="2025-03-04T20:03:57.144" v="4659" actId="20577"/>
        <pc:sldMkLst>
          <pc:docMk/>
          <pc:sldMk cId="2728675394" sldId="331"/>
        </pc:sldMkLst>
        <pc:spChg chg="mod">
          <ac:chgData name="jhwoo36@student.ubc.ca" userId="85df2514-6ddd-4730-b897-a097fdd5f299" providerId="ADAL" clId="{C06EFBC7-D975-4B4E-82F6-DEE9EAFA8397}" dt="2025-03-03T21:56:53.200" v="2416" actId="20577"/>
          <ac:spMkLst>
            <pc:docMk/>
            <pc:sldMk cId="2728675394" sldId="331"/>
            <ac:spMk id="2" creationId="{333C4259-0290-7E7B-DCDF-F6588AD16C4C}"/>
          </ac:spMkLst>
        </pc:spChg>
        <pc:spChg chg="add mod">
          <ac:chgData name="jhwoo36@student.ubc.ca" userId="85df2514-6ddd-4730-b897-a097fdd5f299" providerId="ADAL" clId="{C06EFBC7-D975-4B4E-82F6-DEE9EAFA8397}" dt="2025-03-04T20:03:40.271" v="4656" actId="20577"/>
          <ac:spMkLst>
            <pc:docMk/>
            <pc:sldMk cId="2728675394" sldId="331"/>
            <ac:spMk id="3" creationId="{B977466A-0A49-6508-0C68-8692FC438138}"/>
          </ac:spMkLst>
        </pc:spChg>
        <pc:spChg chg="add mod">
          <ac:chgData name="jhwoo36@student.ubc.ca" userId="85df2514-6ddd-4730-b897-a097fdd5f299" providerId="ADAL" clId="{C06EFBC7-D975-4B4E-82F6-DEE9EAFA8397}" dt="2025-03-04T20:00:07.241" v="4396" actId="1076"/>
          <ac:spMkLst>
            <pc:docMk/>
            <pc:sldMk cId="2728675394" sldId="331"/>
            <ac:spMk id="5" creationId="{3CFB9F66-CC90-A041-7CC5-04C9B7BB7011}"/>
          </ac:spMkLst>
        </pc:spChg>
        <pc:picChg chg="mod">
          <ac:chgData name="jhwoo36@student.ubc.ca" userId="85df2514-6ddd-4730-b897-a097fdd5f299" providerId="ADAL" clId="{C06EFBC7-D975-4B4E-82F6-DEE9EAFA8397}" dt="2025-03-03T22:57:06.185" v="3286" actId="1076"/>
          <ac:picMkLst>
            <pc:docMk/>
            <pc:sldMk cId="2728675394" sldId="331"/>
            <ac:picMk id="6" creationId="{F48550FB-EC61-26A5-B0BA-0F59CECA78EE}"/>
          </ac:picMkLst>
        </pc:picChg>
      </pc:sldChg>
      <pc:sldChg chg="modSp mod">
        <pc:chgData name="jhwoo36@student.ubc.ca" userId="85df2514-6ddd-4730-b897-a097fdd5f299" providerId="ADAL" clId="{C06EFBC7-D975-4B4E-82F6-DEE9EAFA8397}" dt="2025-03-04T20:08:42.430" v="5257" actId="1076"/>
        <pc:sldMkLst>
          <pc:docMk/>
          <pc:sldMk cId="2974851325" sldId="332"/>
        </pc:sldMkLst>
        <pc:picChg chg="mod">
          <ac:chgData name="jhwoo36@student.ubc.ca" userId="85df2514-6ddd-4730-b897-a097fdd5f299" providerId="ADAL" clId="{C06EFBC7-D975-4B4E-82F6-DEE9EAFA8397}" dt="2025-03-04T20:08:42.430" v="5257" actId="1076"/>
          <ac:picMkLst>
            <pc:docMk/>
            <pc:sldMk cId="2974851325" sldId="332"/>
            <ac:picMk id="15" creationId="{ED3469A5-93E7-9336-0CAB-8BDC0E99AEF0}"/>
          </ac:picMkLst>
        </pc:picChg>
      </pc:sldChg>
      <pc:sldChg chg="modSp">
        <pc:chgData name="jhwoo36@student.ubc.ca" userId="85df2514-6ddd-4730-b897-a097fdd5f299" providerId="ADAL" clId="{C06EFBC7-D975-4B4E-82F6-DEE9EAFA8397}" dt="2025-03-03T23:37:29.941" v="3288" actId="207"/>
        <pc:sldMkLst>
          <pc:docMk/>
          <pc:sldMk cId="4214605859" sldId="333"/>
        </pc:sldMkLst>
        <pc:spChg chg="mod">
          <ac:chgData name="jhwoo36@student.ubc.ca" userId="85df2514-6ddd-4730-b897-a097fdd5f299" providerId="ADAL" clId="{C06EFBC7-D975-4B4E-82F6-DEE9EAFA8397}" dt="2025-03-03T23:37:29.941" v="3288" actId="207"/>
          <ac:spMkLst>
            <pc:docMk/>
            <pc:sldMk cId="4214605859" sldId="333"/>
            <ac:spMk id="3" creationId="{DFCE686A-30F2-1CB3-0DC9-C5075826B31B}"/>
          </ac:spMkLst>
        </pc:spChg>
      </pc:sldChg>
    </pc:docChg>
  </pc:docChgLst>
  <pc:docChgLst>
    <pc:chgData name="gururaj.saileshwar@utoronto.ca" userId="S::urn:spo:guest#gururaj.saileshwar@utoronto.ca::" providerId="AD" clId="Web-{186D0225-8635-55C3-91CC-C7FC3E7F11CA}"/>
    <pc:docChg chg="addSld delSld">
      <pc:chgData name="gururaj.saileshwar@utoronto.ca" userId="S::urn:spo:guest#gururaj.saileshwar@utoronto.ca::" providerId="AD" clId="Web-{186D0225-8635-55C3-91CC-C7FC3E7F11CA}" dt="2025-03-03T23:37:06.068" v="3"/>
      <pc:docMkLst>
        <pc:docMk/>
      </pc:docMkLst>
      <pc:sldChg chg="del">
        <pc:chgData name="gururaj.saileshwar@utoronto.ca" userId="S::urn:spo:guest#gururaj.saileshwar@utoronto.ca::" providerId="AD" clId="Web-{186D0225-8635-55C3-91CC-C7FC3E7F11CA}" dt="2025-03-03T23:36:48.286" v="2"/>
        <pc:sldMkLst>
          <pc:docMk/>
          <pc:sldMk cId="1333504652" sldId="256"/>
        </pc:sldMkLst>
      </pc:sldChg>
      <pc:sldChg chg="del">
        <pc:chgData name="gururaj.saileshwar@utoronto.ca" userId="S::urn:spo:guest#gururaj.saileshwar@utoronto.ca::" providerId="AD" clId="Web-{186D0225-8635-55C3-91CC-C7FC3E7F11CA}" dt="2025-03-03T23:37:06.068" v="3"/>
        <pc:sldMkLst>
          <pc:docMk/>
          <pc:sldMk cId="3257398329" sldId="285"/>
        </pc:sldMkLst>
      </pc:sldChg>
      <pc:sldChg chg="add">
        <pc:chgData name="gururaj.saileshwar@utoronto.ca" userId="S::urn:spo:guest#gururaj.saileshwar@utoronto.ca::" providerId="AD" clId="Web-{186D0225-8635-55C3-91CC-C7FC3E7F11CA}" dt="2025-03-03T23:36:15.130" v="0"/>
        <pc:sldMkLst>
          <pc:docMk/>
          <pc:sldMk cId="2974851325" sldId="332"/>
        </pc:sldMkLst>
      </pc:sldChg>
      <pc:sldChg chg="add">
        <pc:chgData name="gururaj.saileshwar@utoronto.ca" userId="S::urn:spo:guest#gururaj.saileshwar@utoronto.ca::" providerId="AD" clId="Web-{186D0225-8635-55C3-91CC-C7FC3E7F11CA}" dt="2025-03-03T23:36:44.005" v="1"/>
        <pc:sldMkLst>
          <pc:docMk/>
          <pc:sldMk cId="4214605859" sldId="33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QPRAC/QPRAC_HPCA2025_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QPRAC/QPRAC_HPCA2025_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QPRAC/QPRAC_HPCA2025_PP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QPRAC/QPRAC_HPCA2025_PP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73415148973464"/>
          <c:y val="5.2167095926960706E-2"/>
          <c:w val="0.83302333642349236"/>
          <c:h val="0.510013889033085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RH_Threshold!$B$2:$B$7</c:f>
              <c:strCache>
                <c:ptCount val="6"/>
                <c:pt idx="0">
                  <c:v>DDR3-Old </c:v>
                </c:pt>
                <c:pt idx="1">
                  <c:v>DDR3-New </c:v>
                </c:pt>
                <c:pt idx="2">
                  <c:v>DDR4-Old </c:v>
                </c:pt>
                <c:pt idx="3">
                  <c:v>DDR4-New </c:v>
                </c:pt>
                <c:pt idx="4">
                  <c:v>LPDDR4-1y </c:v>
                </c:pt>
                <c:pt idx="5">
                  <c:v>Future DRAM</c:v>
                </c:pt>
              </c:strCache>
            </c:strRef>
          </c:cat>
          <c:val>
            <c:numRef>
              <c:f>RH_Threshold!$C$2:$C$7</c:f>
              <c:numCache>
                <c:formatCode>General</c:formatCode>
                <c:ptCount val="6"/>
                <c:pt idx="0">
                  <c:v>69.2</c:v>
                </c:pt>
                <c:pt idx="1">
                  <c:v>22.4</c:v>
                </c:pt>
                <c:pt idx="2">
                  <c:v>17.5</c:v>
                </c:pt>
                <c:pt idx="3">
                  <c:v>10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D-EF4C-BBF0-A4E990CDB7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3733568"/>
        <c:axId val="983735280"/>
      </c:barChart>
      <c:catAx>
        <c:axId val="98373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983735280"/>
        <c:crosses val="autoZero"/>
        <c:auto val="1"/>
        <c:lblAlgn val="ctr"/>
        <c:lblOffset val="100"/>
        <c:noMultiLvlLbl val="0"/>
      </c:catAx>
      <c:valAx>
        <c:axId val="983735280"/>
        <c:scaling>
          <c:orientation val="minMax"/>
          <c:max val="7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98373356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'QPRAC Security'!$B$1</c:f>
              <c:strCache>
                <c:ptCount val="1"/>
                <c:pt idx="0">
                  <c:v>PRAC-1</c:v>
                </c:pt>
              </c:strCache>
            </c:strRef>
          </c:tx>
          <c:spPr>
            <a:solidFill>
              <a:srgbClr val="00808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'QPRAC Security'!$A$2:$A$10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'QPRAC Security'!$B$2:$B$10</c:f>
              <c:numCache>
                <c:formatCode>General</c:formatCode>
                <c:ptCount val="9"/>
                <c:pt idx="0">
                  <c:v>45</c:v>
                </c:pt>
                <c:pt idx="1">
                  <c:v>45</c:v>
                </c:pt>
                <c:pt idx="2">
                  <c:v>47</c:v>
                </c:pt>
                <c:pt idx="3">
                  <c:v>50</c:v>
                </c:pt>
                <c:pt idx="4">
                  <c:v>57</c:v>
                </c:pt>
                <c:pt idx="5">
                  <c:v>71</c:v>
                </c:pt>
                <c:pt idx="6">
                  <c:v>101</c:v>
                </c:pt>
                <c:pt idx="7">
                  <c:v>163</c:v>
                </c:pt>
                <c:pt idx="8">
                  <c:v>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5-6C43-B4C1-59C157B6F547}"/>
            </c:ext>
          </c:extLst>
        </c:ser>
        <c:ser>
          <c:idx val="2"/>
          <c:order val="1"/>
          <c:tx>
            <c:strRef>
              <c:f>'QPRAC Security'!$C$1</c:f>
              <c:strCache>
                <c:ptCount val="1"/>
                <c:pt idx="0">
                  <c:v>PRAC-2</c:v>
                </c:pt>
              </c:strCache>
            </c:strRef>
          </c:tx>
          <c:spPr>
            <a:solidFill>
              <a:srgbClr val="E3B50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'QPRAC Security'!$A$2:$A$10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'QPRAC Security'!$C$2:$C$10</c:f>
              <c:numCache>
                <c:formatCode>General</c:formatCode>
                <c:ptCount val="9"/>
                <c:pt idx="0">
                  <c:v>30</c:v>
                </c:pt>
                <c:pt idx="1">
                  <c:v>31</c:v>
                </c:pt>
                <c:pt idx="2">
                  <c:v>33</c:v>
                </c:pt>
                <c:pt idx="3">
                  <c:v>36</c:v>
                </c:pt>
                <c:pt idx="4">
                  <c:v>43</c:v>
                </c:pt>
                <c:pt idx="5">
                  <c:v>58</c:v>
                </c:pt>
                <c:pt idx="6">
                  <c:v>89</c:v>
                </c:pt>
                <c:pt idx="7">
                  <c:v>152</c:v>
                </c:pt>
                <c:pt idx="8">
                  <c:v>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C5-6C43-B4C1-59C157B6F547}"/>
            </c:ext>
          </c:extLst>
        </c:ser>
        <c:ser>
          <c:idx val="3"/>
          <c:order val="2"/>
          <c:tx>
            <c:strRef>
              <c:f>'QPRAC Security'!$D$1</c:f>
              <c:strCache>
                <c:ptCount val="1"/>
                <c:pt idx="0">
                  <c:v>PRAC-4</c:v>
                </c:pt>
              </c:strCache>
            </c:strRef>
          </c:tx>
          <c:spPr>
            <a:solidFill>
              <a:srgbClr val="70809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'QPRAC Security'!$A$2:$A$10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'QPRAC Security'!$D$2:$D$10</c:f>
              <c:numCache>
                <c:formatCode>General</c:formatCode>
                <c:ptCount val="9"/>
                <c:pt idx="0">
                  <c:v>23</c:v>
                </c:pt>
                <c:pt idx="1">
                  <c:v>24</c:v>
                </c:pt>
                <c:pt idx="2">
                  <c:v>26</c:v>
                </c:pt>
                <c:pt idx="3">
                  <c:v>29</c:v>
                </c:pt>
                <c:pt idx="4">
                  <c:v>37</c:v>
                </c:pt>
                <c:pt idx="5">
                  <c:v>52</c:v>
                </c:pt>
                <c:pt idx="6">
                  <c:v>83</c:v>
                </c:pt>
                <c:pt idx="7">
                  <c:v>147</c:v>
                </c:pt>
                <c:pt idx="8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C5-6C43-B4C1-59C157B6F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0486879"/>
        <c:axId val="1070052111"/>
      </c:barChart>
      <c:catAx>
        <c:axId val="1070486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r>
                  <a:rPr lang="en-US"/>
                  <a:t>Back-Off Threshold (N</a:t>
                </a:r>
                <a:r>
                  <a:rPr lang="en-US" baseline="-25000"/>
                  <a:t>BO</a:t>
                </a:r>
                <a:r>
                  <a:rPr lang="en-US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070052111"/>
        <c:crosses val="autoZero"/>
        <c:auto val="1"/>
        <c:lblAlgn val="ctr"/>
        <c:lblOffset val="100"/>
        <c:noMultiLvlLbl val="0"/>
      </c:catAx>
      <c:valAx>
        <c:axId val="1070052111"/>
        <c:scaling>
          <c:logBase val="2"/>
          <c:orientation val="minMax"/>
          <c:max val="5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r>
                  <a:rPr lang="en-US"/>
                  <a:t>Supported RH Threshold</a:t>
                </a:r>
                <a:r>
                  <a:rPr lang="en-US" baseline="0"/>
                  <a:t> </a:t>
                </a:r>
                <a:r>
                  <a:rPr lang="en-US"/>
                  <a:t>(T</a:t>
                </a:r>
                <a:r>
                  <a:rPr lang="en-US" baseline="-25000"/>
                  <a:t>RH</a:t>
                </a:r>
                <a:r>
                  <a:rPr lang="en-US"/>
                  <a:t>)</a:t>
                </a:r>
              </a:p>
            </c:rich>
          </c:tx>
          <c:layout>
            <c:manualLayout>
              <c:xMode val="edge"/>
              <c:yMode val="edge"/>
              <c:x val="7.4920805330017728E-3"/>
              <c:y val="0.158828356210971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070486879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97997343978633"/>
          <c:y val="3.8653969361910213E-2"/>
          <c:w val="0.54139499166379257"/>
          <c:h val="9.83489026693391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04601662775328"/>
          <c:y val="6.1968267253483048E-2"/>
          <c:w val="0.75224637864906496"/>
          <c:h val="0.32235631511899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'QPRAC Performance'!$B$1</c:f>
              <c:strCache>
                <c:ptCount val="1"/>
                <c:pt idx="0">
                  <c:v>QPRAC-NoOp</c:v>
                </c:pt>
              </c:strCache>
            </c:strRef>
          </c:tx>
          <c:spPr>
            <a:solidFill>
              <a:srgbClr val="00808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'QPRAC Performance'!$A$59:$A$65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'QPRAC Performance'!$B$59:$B$65</c:f>
              <c:numCache>
                <c:formatCode>General</c:formatCode>
                <c:ptCount val="7"/>
                <c:pt idx="0">
                  <c:v>0.82171351988971997</c:v>
                </c:pt>
                <c:pt idx="1">
                  <c:v>0.88392300277242797</c:v>
                </c:pt>
                <c:pt idx="2">
                  <c:v>0.88951065535321205</c:v>
                </c:pt>
                <c:pt idx="3">
                  <c:v>0.99202559034558002</c:v>
                </c:pt>
                <c:pt idx="4">
                  <c:v>0.89190369168394801</c:v>
                </c:pt>
                <c:pt idx="5">
                  <c:v>0.96720369631609904</c:v>
                </c:pt>
                <c:pt idx="6">
                  <c:v>0.87565270892545699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9-7941-ADF8-F4B89707ACDE}"/>
            </c:ext>
          </c:extLst>
        </c:ser>
        <c:ser>
          <c:idx val="1"/>
          <c:order val="1"/>
          <c:tx>
            <c:strRef>
              <c:f>'QPRAC Performance'!$C$1</c:f>
              <c:strCache>
                <c:ptCount val="1"/>
                <c:pt idx="0">
                  <c:v>QPRAC</c:v>
                </c:pt>
              </c:strCache>
            </c:strRef>
          </c:tx>
          <c:spPr>
            <a:solidFill>
              <a:srgbClr val="E3B50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'QPRAC Performance'!$A$59:$A$65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'QPRAC Performance'!$C$59:$C$65</c:f>
              <c:numCache>
                <c:formatCode>General</c:formatCode>
                <c:ptCount val="7"/>
                <c:pt idx="0">
                  <c:v>0.98703874133263303</c:v>
                </c:pt>
                <c:pt idx="1">
                  <c:v>0.99439702334123303</c:v>
                </c:pt>
                <c:pt idx="2">
                  <c:v>0.99473565634397698</c:v>
                </c:pt>
                <c:pt idx="3">
                  <c:v>0.99995226124053604</c:v>
                </c:pt>
                <c:pt idx="4">
                  <c:v>0.994194238367899</c:v>
                </c:pt>
                <c:pt idx="5">
                  <c:v>0.99857502293409794</c:v>
                </c:pt>
                <c:pt idx="6">
                  <c:v>0.99241440076373799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C9-7941-ADF8-F4B89707ACDE}"/>
            </c:ext>
          </c:extLst>
        </c:ser>
        <c:ser>
          <c:idx val="2"/>
          <c:order val="2"/>
          <c:tx>
            <c:strRef>
              <c:f>'QPRAC Performance'!$D$1</c:f>
              <c:strCache>
                <c:ptCount val="1"/>
                <c:pt idx="0">
                  <c:v>QPRAC+Proactive</c:v>
                </c:pt>
              </c:strCache>
            </c:strRef>
          </c:tx>
          <c:spPr>
            <a:solidFill>
              <a:srgbClr val="70809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'QPRAC Performance'!$A$59:$A$65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'QPRAC Performance'!$D$59:$D$65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C9-7941-ADF8-F4B89707ACDE}"/>
            </c:ext>
          </c:extLst>
        </c:ser>
        <c:ser>
          <c:idx val="3"/>
          <c:order val="3"/>
          <c:tx>
            <c:strRef>
              <c:f>'QPRAC Performance'!$E$1</c:f>
              <c:strCache>
                <c:ptCount val="1"/>
                <c:pt idx="0">
                  <c:v>QPRAC+Proactive-EA</c:v>
                </c:pt>
              </c:strCache>
            </c:strRef>
          </c:tx>
          <c:spPr>
            <a:solidFill>
              <a:srgbClr val="00274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'QPRAC Performance'!$A$59:$A$65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'QPRAC Performance'!$E$59:$E$65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C9-7941-ADF8-F4B89707A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5842976"/>
        <c:axId val="326091632"/>
      </c:barChart>
      <c:catAx>
        <c:axId val="32584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326091632"/>
        <c:crosses val="autoZero"/>
        <c:auto val="1"/>
        <c:lblAlgn val="ctr"/>
        <c:lblOffset val="100"/>
        <c:noMultiLvlLbl val="0"/>
      </c:catAx>
      <c:valAx>
        <c:axId val="326091632"/>
        <c:scaling>
          <c:orientation val="minMax"/>
          <c:max val="1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r>
                  <a:rPr lang="en-US"/>
                  <a:t>Normalized </a:t>
                </a:r>
              </a:p>
              <a:p>
                <a:pPr>
                  <a:defRPr/>
                </a:pPr>
                <a:r>
                  <a:rPr lang="en-US"/>
                  <a:t>Performance</a:t>
                </a:r>
              </a:p>
            </c:rich>
          </c:tx>
          <c:layout>
            <c:manualLayout>
              <c:xMode val="edge"/>
              <c:yMode val="edge"/>
              <c:x val="1.8229476519003849E-3"/>
              <c:y val="6.438246689706769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32584297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03592094142125"/>
          <c:y val="6.1968267253483048E-2"/>
          <c:w val="0.75225749301085754"/>
          <c:h val="0.307469043706743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'QPRAC Performance'!$I$1</c:f>
              <c:strCache>
                <c:ptCount val="1"/>
                <c:pt idx="0">
                  <c:v>QPRAC-NoOp</c:v>
                </c:pt>
              </c:strCache>
            </c:strRef>
          </c:tx>
          <c:spPr>
            <a:solidFill>
              <a:srgbClr val="00808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'QPRAC Performance'!$H$59:$H$65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'QPRAC Performance'!$I$59:$I$65</c:f>
              <c:numCache>
                <c:formatCode>General</c:formatCode>
                <c:ptCount val="7"/>
                <c:pt idx="0">
                  <c:v>1.5423133698184599</c:v>
                </c:pt>
                <c:pt idx="1">
                  <c:v>1.0527529693108899</c:v>
                </c:pt>
                <c:pt idx="2">
                  <c:v>1.15277834753024</c:v>
                </c:pt>
                <c:pt idx="3">
                  <c:v>7.8186348848895207E-2</c:v>
                </c:pt>
                <c:pt idx="4">
                  <c:v>0.94268139874922297</c:v>
                </c:pt>
                <c:pt idx="5">
                  <c:v>0.37041386377733099</c:v>
                </c:pt>
                <c:pt idx="6">
                  <c:v>1.10250931852437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1D-B94C-9351-34EFF985CDFF}"/>
            </c:ext>
          </c:extLst>
        </c:ser>
        <c:ser>
          <c:idx val="1"/>
          <c:order val="1"/>
          <c:tx>
            <c:strRef>
              <c:f>'QPRAC Performance'!$J$1</c:f>
              <c:strCache>
                <c:ptCount val="1"/>
                <c:pt idx="0">
                  <c:v>QPRAC</c:v>
                </c:pt>
              </c:strCache>
            </c:strRef>
          </c:tx>
          <c:spPr>
            <a:solidFill>
              <a:srgbClr val="E3B50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'QPRAC Performance'!$H$59:$H$65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'QPRAC Performance'!$J$59:$J$65</c:f>
              <c:numCache>
                <c:formatCode>General</c:formatCode>
                <c:ptCount val="7"/>
                <c:pt idx="0">
                  <c:v>0.117123552504939</c:v>
                </c:pt>
                <c:pt idx="1">
                  <c:v>5.3656201356320203E-2</c:v>
                </c:pt>
                <c:pt idx="2">
                  <c:v>3.3443947433159503E-2</c:v>
                </c:pt>
                <c:pt idx="3">
                  <c:v>2.3888260608193202E-3</c:v>
                </c:pt>
                <c:pt idx="4">
                  <c:v>4.9260718767241897E-2</c:v>
                </c:pt>
                <c:pt idx="5">
                  <c:v>1.1116198267466E-2</c:v>
                </c:pt>
                <c:pt idx="6">
                  <c:v>6.7969276035538595E-2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1D-B94C-9351-34EFF985CDFF}"/>
            </c:ext>
          </c:extLst>
        </c:ser>
        <c:ser>
          <c:idx val="2"/>
          <c:order val="2"/>
          <c:tx>
            <c:strRef>
              <c:f>'QPRAC Performance'!$K$1</c:f>
              <c:strCache>
                <c:ptCount val="1"/>
                <c:pt idx="0">
                  <c:v>QPRAC+Proactive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'QPRAC Performance'!$H$59:$H$65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'QPRAC Performance'!$K$59:$K$65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1D-B94C-9351-34EFF985CDFF}"/>
            </c:ext>
          </c:extLst>
        </c:ser>
        <c:ser>
          <c:idx val="3"/>
          <c:order val="3"/>
          <c:tx>
            <c:strRef>
              <c:f>'QPRAC Performance'!$L$1</c:f>
              <c:strCache>
                <c:ptCount val="1"/>
                <c:pt idx="0">
                  <c:v>QPRAC+Proactive-EA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'QPRAC Performance'!$H$59:$H$65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'QPRAC Performance'!$L$59:$L$65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1D-B94C-9351-34EFF985C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0047535"/>
        <c:axId val="1980049247"/>
      </c:barChart>
      <c:catAx>
        <c:axId val="198004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980049247"/>
        <c:crosses val="autoZero"/>
        <c:auto val="1"/>
        <c:lblAlgn val="ctr"/>
        <c:lblOffset val="100"/>
        <c:noMultiLvlLbl val="0"/>
      </c:catAx>
      <c:valAx>
        <c:axId val="1980049247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en-US"/>
              </a:p>
              <a:p>
                <a:pPr>
                  <a:defRPr/>
                </a:pPr>
                <a:r>
                  <a:rPr lang="en-US"/>
                  <a:t>Alerts per </a:t>
                </a:r>
                <a:r>
                  <a:rPr lang="en-US" err="1"/>
                  <a:t>tREFI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8.764028699778709E-3"/>
              <c:y val="3.59155422820487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980047535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0E63-7BB2-284C-90F1-9B99B5980CA1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A7448-FF1F-A641-8CBA-04BC5294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69751-A1A3-1326-D919-357C190F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568B3-58E6-8AAB-B98E-F13D93A8F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07E4E8-A09C-A56C-86DD-9B4218B53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658AE-35A0-534E-CCCC-9257C347C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23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8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5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90761-090F-886F-0DA3-F3DFF108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C2101D-45DA-A076-795F-208260242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68D29-B8D6-2883-AE33-27A18A6CC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B259-96DB-8971-9220-8021A3EC3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6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6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8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6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432F9-5EA2-A61B-1AA8-32A64406B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CA241-1F5E-44F4-B1F9-10FD36C18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C776B-D504-B7B6-46A7-DF20A1098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71BC2-80B4-9776-9008-01C2A8753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FFE13-0B5C-CB62-AC11-A1E61D03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1F6F5-FE3A-951D-EC53-53BE83579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178E3-0DCF-C0EB-1A12-917EA901E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225A-793C-B921-D8F6-77B7DCE46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65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1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16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98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C862-FE6A-217B-8362-C7CE28E78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FFF02A-6402-0EE5-5925-6964D381D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4F2AD-27D6-DE0E-16C5-EEE47FD68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9C3AE-E838-9F4F-2949-2AD0CDAE6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8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36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4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7FD4F-72AD-5E73-4D12-745661F63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5BCF4-5308-6622-785B-1016A8715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8F3FF-FCE1-9A05-5603-51B92D131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3C9A4-3442-4DB8-DB21-C5FC187F5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7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F91B-2F33-33F2-F0B1-AAFCE583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89" y="536222"/>
            <a:ext cx="11559822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0D666-20AB-7246-CEA0-9CCD62BC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89" y="3269016"/>
            <a:ext cx="11559822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82D5-43E2-23D1-DF77-8735D7F7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2835BBE8-F01E-9C44-BDDE-63B40C713FB3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4C88-FE79-D5B3-8C61-0055A64A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05F0-4005-E627-BB3A-81F0CD2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AC72788-7506-46D5-C038-87FA306B9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914" y="5172075"/>
            <a:ext cx="11559822" cy="592138"/>
          </a:xfrm>
        </p:spPr>
        <p:txBody>
          <a:bodyPr>
            <a:normAutofit/>
          </a:bodyPr>
          <a:lstStyle>
            <a:lvl1pPr marL="0" indent="0" algn="ctr">
              <a:buNone/>
              <a:defRPr sz="2800" i="1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6628-7E3D-F081-F2AB-9BC43023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C8A13-A442-563A-D480-CBB553E8E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4565-2202-B7C4-DB08-68642976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2053F-980E-494A-A85B-98E231C60C94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EF3D-B1A5-F857-80B2-B131694E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B58C-7481-E6C8-4DA7-F24D8519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B8C69-E27B-052D-AA20-FD66BDA0E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849D6-EEC9-EF9C-7D1E-64705AE46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63C4-5D00-93F6-8625-01834EEF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D6C-ADC9-1845-804D-5AFF6308FC1C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B8E8-1D3F-79DF-CC37-71BD4CBB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351D-47DB-00D0-D966-DE8EED1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D1BE-7DDD-FAD0-911C-83D3148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76727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B9F1-E984-9EAC-21A7-7C6321A1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294"/>
            <a:ext cx="10515600" cy="4969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4D41-253D-4DF2-2C2E-77D032ED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755A-649C-A344-B477-99711924100B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8209-9932-8B4B-6CCE-4B50E1BE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C02C0-2D1A-0ED3-FF2D-0D28E727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80E4-A310-4476-0EAF-D9B53A5D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B1DE-23CA-56E3-D169-EFA3C3A9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AA25-CAB1-D67A-F56A-AE759D58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783A-47D6-5048-99FE-3D61A6424BFC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AC19-9C17-FC9E-F6B7-E254488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7B9A-D378-31C9-9FC2-91C0E8FE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466D-EAE5-007C-DFBD-0EBC03FA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4642-614E-FF89-4E43-3F7756256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5ED2D-8BAF-FFC5-C537-BEA94524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ACAB9-5CBC-F0AA-52A2-9CB5AC57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E5F7-5FC9-CF44-ABF7-1E5708DD91B6}" type="datetime1">
              <a:rPr lang="en-CA" smtClean="0"/>
              <a:t>2025-03-14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C947-39A7-507F-9FDA-E11D8C12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C4643-8133-F493-F451-91BBA7D8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C434-8B5E-A4B5-B46A-0194EA4A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C253-0151-9B55-6CC8-F6FD9893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1D6A-97A3-0372-1A47-FCAB13DF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FB69E-9310-B13F-9EB0-4A657B6EE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77FD6-26B2-2553-164B-ECF1CF82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3EC18-122A-AF8F-3E35-A7B98D5D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C2AB-99FE-4B46-A601-A8B55F4DF4FA}" type="datetime1">
              <a:rPr lang="en-CA" smtClean="0"/>
              <a:t>2025-03-14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AC944-ABDA-2D8B-D8DD-A6F1CC21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00211-E932-EA10-D863-4E5F9632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1213-41C8-8C88-866F-797460C8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ABD56-6682-9D94-AAF7-92587D88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B51E-A21B-8040-9946-9900E85452C8}" type="datetime1">
              <a:rPr lang="en-CA" smtClean="0"/>
              <a:t>2025-03-14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1AFF6-27D7-AF9D-FC81-6B780A56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05600-58A7-4ED7-2262-A192AF8E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AF0A9-2D98-B344-9EFC-01B8608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EE30-3BE9-7D43-9772-3EFE2849B216}" type="datetime1">
              <a:rPr lang="en-CA" smtClean="0"/>
              <a:t>2025-03-14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FD139-271B-98B6-3A89-542C7427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1FAF9-5459-A0D8-25A8-C75A89A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83E4-AA33-FB2A-AAE6-7953746B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3664-452E-7DE6-C62E-C50E76C2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94659-687D-E0B6-69EF-AC377D99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004C-BF16-89E3-B32B-F4BA9E52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449E0-F092-5C42-968A-0C8A03540705}" type="datetime1">
              <a:rPr lang="en-CA" smtClean="0"/>
              <a:t>2025-03-14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2A01-78FD-6F19-AF50-69CC4125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4A26-2A5C-6EBB-A549-D7F3F793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2886-66F9-0EC6-C6C2-25187AF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DFA5E-3773-378C-AAC9-D349DB00B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626F5-2608-90C9-133D-25DB944B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4AD12-5781-133C-E4D3-BBEB92C8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8F2E-57D7-544F-A531-18EB19C770CB}" type="datetime1">
              <a:rPr lang="en-CA" smtClean="0"/>
              <a:t>2025-03-14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68FB-C7E1-2E3A-7BC3-FB288473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EAE2-BBFC-57C3-19D6-F3EAFDB9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84D61-14F1-C057-5446-D1CBA27E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5A3A-DBEB-242E-D357-4FBEF0F6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59C4-2B8A-6851-6074-FA3976F2F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D158002-FD80-3840-8125-DF5F03083089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AE37-17CA-3F51-D5EC-F438B4B27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33EA-4AA2-0900-4EB6-9DFA44644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8.emf"/><Relationship Id="rId4" Type="http://schemas.openxmlformats.org/officeDocument/2006/relationships/image" Target="../media/image21.jpeg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6D38-D4E7-CD58-0835-82703A2C0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44" y="536222"/>
            <a:ext cx="11559822" cy="2387600"/>
          </a:xfrm>
        </p:spPr>
        <p:txBody>
          <a:bodyPr>
            <a:noAutofit/>
          </a:bodyPr>
          <a:lstStyle/>
          <a:p>
            <a:r>
              <a:rPr lang="en-US" sz="3600" dirty="0"/>
              <a:t>QPRAC: </a:t>
            </a:r>
            <a:r>
              <a:rPr lang="en-US" sz="3600" dirty="0">
                <a:solidFill>
                  <a:srgbClr val="008080"/>
                </a:solidFill>
              </a:rPr>
              <a:t>Towards Secure and Practical PRAC-based </a:t>
            </a:r>
            <a:r>
              <a:rPr lang="en-US" sz="3600" dirty="0" err="1">
                <a:solidFill>
                  <a:srgbClr val="008080"/>
                </a:solidFill>
              </a:rPr>
              <a:t>Rowhammer</a:t>
            </a:r>
            <a:r>
              <a:rPr lang="en-US" sz="3600" dirty="0">
                <a:solidFill>
                  <a:srgbClr val="008080"/>
                </a:solidFill>
              </a:rPr>
              <a:t> Mitigation using Priority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92E4C-C377-F973-E062-8D9E3FDB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44" y="3269016"/>
            <a:ext cx="11559822" cy="1655762"/>
          </a:xfrm>
        </p:spPr>
        <p:txBody>
          <a:bodyPr>
            <a:normAutofit/>
          </a:bodyPr>
          <a:lstStyle/>
          <a:p>
            <a:r>
              <a:rPr lang="en-US" sz="2400" b="1" dirty="0"/>
              <a:t>Jeonghyun Woo</a:t>
            </a:r>
            <a:endParaRPr lang="en-US" sz="2400" dirty="0"/>
          </a:p>
          <a:p>
            <a:r>
              <a:rPr lang="en-US" sz="2400" dirty="0" err="1"/>
              <a:t>Shaopeng</a:t>
            </a:r>
            <a:r>
              <a:rPr lang="en-US" sz="2400" dirty="0"/>
              <a:t> (Chris) Lin, Prashant J. Nair, Aamer Jaleel, Gururaj </a:t>
            </a:r>
            <a:r>
              <a:rPr lang="en-US" sz="2400" dirty="0" err="1"/>
              <a:t>Saileshwar</a:t>
            </a:r>
            <a:endParaRPr lang="en-US" sz="24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8A18799-BD5B-83BB-03E3-4C5585EF5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044" y="4740046"/>
            <a:ext cx="11559822" cy="592138"/>
          </a:xfrm>
        </p:spPr>
        <p:txBody>
          <a:bodyPr>
            <a:normAutofit/>
          </a:bodyPr>
          <a:lstStyle/>
          <a:p>
            <a:r>
              <a:rPr lang="en-US" sz="2400" dirty="0"/>
              <a:t>HPCA 2025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416040-01F7-C8C7-CB0D-B63EA07D08FD}"/>
              </a:ext>
            </a:extLst>
          </p:cNvPr>
          <p:cNvGrpSpPr>
            <a:grpSpLocks noChangeAspect="1"/>
          </p:cNvGrpSpPr>
          <p:nvPr/>
        </p:nvGrpSpPr>
        <p:grpSpPr>
          <a:xfrm>
            <a:off x="327467" y="5797555"/>
            <a:ext cx="4550212" cy="914400"/>
            <a:chOff x="1627546" y="6081001"/>
            <a:chExt cx="3283458" cy="6598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89C8BE-C34E-A2D2-647A-ED599236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1168" y="6081001"/>
              <a:ext cx="659836" cy="659836"/>
            </a:xfrm>
            <a:prstGeom prst="rect">
              <a:avLst/>
            </a:prstGeom>
          </p:spPr>
        </p:pic>
        <p:pic>
          <p:nvPicPr>
            <p:cNvPr id="5" name="Picture 4" descr="Competitive Bidding, Sourcing and RFx Platform | Bonfire">
              <a:extLst>
                <a:ext uri="{FF2B5EF4-FFF2-40B4-BE49-F238E27FC236}">
                  <a16:creationId xmlns:a16="http://schemas.microsoft.com/office/drawing/2014/main" id="{6F90AE2B-F40F-C595-AB57-B2D6B6EF6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546" y="6199672"/>
              <a:ext cx="2623622" cy="54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University of Toronto">
            <a:extLst>
              <a:ext uri="{FF2B5EF4-FFF2-40B4-BE49-F238E27FC236}">
                <a16:creationId xmlns:a16="http://schemas.microsoft.com/office/drawing/2014/main" id="{F517E12D-16A1-3D33-C10F-488F9F12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06" y="5797555"/>
            <a:ext cx="2311777" cy="9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NVIDIA logo vertical format is the preferred format.">
            <a:extLst>
              <a:ext uri="{FF2B5EF4-FFF2-40B4-BE49-F238E27FC236}">
                <a16:creationId xmlns:a16="http://schemas.microsoft.com/office/drawing/2014/main" id="{B087C7C3-7C93-60F8-4250-CF7FCB738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989" y="5613813"/>
            <a:ext cx="2010972" cy="11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33F214-CA52-D903-02A0-C97DFB428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1010" cy="8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3469A5-93E7-9336-0CAB-8BDC0E99A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7246" y="-49389"/>
            <a:ext cx="635000" cy="635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E2A45A-54FB-1956-EF9F-88F11C25F1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0779" y="-49389"/>
            <a:ext cx="635000" cy="635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1A1B4F-768D-908B-377B-202826B18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04312" y="-49389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F4B5C-CE0E-FD54-5B58-D53210A1E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2C1F-3B18-9360-2D72-4AACD924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Fill+Escape</a:t>
            </a:r>
            <a:r>
              <a:rPr lang="en-US"/>
              <a:t> Attack: </a:t>
            </a:r>
            <a:r>
              <a:rPr lang="en-US">
                <a:solidFill>
                  <a:srgbClr val="DC143C"/>
                </a:solidFill>
              </a:rPr>
              <a:t>Exploiting ABO_ACT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9DF5F-30C7-D46F-7DE2-803456AF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16F75B-E1F6-2FA1-2497-A820BABE50CB}"/>
              </a:ext>
            </a:extLst>
          </p:cNvPr>
          <p:cNvSpPr/>
          <p:nvPr/>
        </p:nvSpPr>
        <p:spPr>
          <a:xfrm>
            <a:off x="700058" y="1824272"/>
            <a:ext cx="6337960" cy="3588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741BA-8E7B-6C1B-DC00-4113968E323D}"/>
              </a:ext>
            </a:extLst>
          </p:cNvPr>
          <p:cNvSpPr/>
          <p:nvPr/>
        </p:nvSpPr>
        <p:spPr>
          <a:xfrm>
            <a:off x="5319266" y="3001153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65F3B3-6494-F290-3D6B-0DB1B5E7EA10}"/>
              </a:ext>
            </a:extLst>
          </p:cNvPr>
          <p:cNvSpPr/>
          <p:nvPr/>
        </p:nvSpPr>
        <p:spPr>
          <a:xfrm>
            <a:off x="5319265" y="3985819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FB79E4-58F8-899D-D8CA-721E568F3737}"/>
              </a:ext>
            </a:extLst>
          </p:cNvPr>
          <p:cNvSpPr/>
          <p:nvPr/>
        </p:nvSpPr>
        <p:spPr>
          <a:xfrm>
            <a:off x="5319266" y="3491411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6FCBD-5C3E-C8E0-C82C-B559819A70E9}"/>
              </a:ext>
            </a:extLst>
          </p:cNvPr>
          <p:cNvSpPr txBox="1"/>
          <p:nvPr/>
        </p:nvSpPr>
        <p:spPr>
          <a:xfrm>
            <a:off x="2182611" y="5012767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820BAC-EE00-F231-6C24-B3B1A8362280}"/>
              </a:ext>
            </a:extLst>
          </p:cNvPr>
          <p:cNvSpPr txBox="1"/>
          <p:nvPr/>
        </p:nvSpPr>
        <p:spPr>
          <a:xfrm>
            <a:off x="5083846" y="4480226"/>
            <a:ext cx="1915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FIFO-Based </a:t>
            </a:r>
            <a:b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Service 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8BC859-F5FE-367A-BD7C-E22B9194CE7E}"/>
              </a:ext>
            </a:extLst>
          </p:cNvPr>
          <p:cNvSpPr txBox="1"/>
          <p:nvPr/>
        </p:nvSpPr>
        <p:spPr>
          <a:xfrm>
            <a:off x="2937454" y="1824271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BDA8D-2028-ADFF-D11C-4B29CE5CAB68}"/>
              </a:ext>
            </a:extLst>
          </p:cNvPr>
          <p:cNvSpPr/>
          <p:nvPr/>
        </p:nvSpPr>
        <p:spPr>
          <a:xfrm>
            <a:off x="3302476" y="253870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25A92-9841-B7C7-5AA1-C12000A4122C}"/>
              </a:ext>
            </a:extLst>
          </p:cNvPr>
          <p:cNvSpPr/>
          <p:nvPr/>
        </p:nvSpPr>
        <p:spPr>
          <a:xfrm>
            <a:off x="2036010" y="2538709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FA571A-0D5B-A485-BC0E-38FBF767C037}"/>
              </a:ext>
            </a:extLst>
          </p:cNvPr>
          <p:cNvSpPr/>
          <p:nvPr/>
        </p:nvSpPr>
        <p:spPr>
          <a:xfrm>
            <a:off x="3302476" y="3036464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FFA4D-38F1-BFA5-26B6-AB15285F0224}"/>
              </a:ext>
            </a:extLst>
          </p:cNvPr>
          <p:cNvSpPr/>
          <p:nvPr/>
        </p:nvSpPr>
        <p:spPr>
          <a:xfrm>
            <a:off x="3302474" y="3534218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184B-6D1D-8C19-C467-90D4C635902F}"/>
              </a:ext>
            </a:extLst>
          </p:cNvPr>
          <p:cNvSpPr/>
          <p:nvPr/>
        </p:nvSpPr>
        <p:spPr>
          <a:xfrm>
            <a:off x="3302474" y="4032778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98965F-2F3C-FFB4-1343-4EF929378B3B}"/>
              </a:ext>
            </a:extLst>
          </p:cNvPr>
          <p:cNvSpPr/>
          <p:nvPr/>
        </p:nvSpPr>
        <p:spPr>
          <a:xfrm>
            <a:off x="3302474" y="452972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9878B-4D36-B42E-A96C-8C111934E765}"/>
              </a:ext>
            </a:extLst>
          </p:cNvPr>
          <p:cNvSpPr/>
          <p:nvPr/>
        </p:nvSpPr>
        <p:spPr>
          <a:xfrm>
            <a:off x="2036010" y="3036060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D4742D-16A5-8B9A-6202-DABC3BCC5F26}"/>
              </a:ext>
            </a:extLst>
          </p:cNvPr>
          <p:cNvSpPr/>
          <p:nvPr/>
        </p:nvSpPr>
        <p:spPr>
          <a:xfrm>
            <a:off x="2036010" y="3534217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0230B-1937-7367-A698-1F7B9E4ADE04}"/>
              </a:ext>
            </a:extLst>
          </p:cNvPr>
          <p:cNvSpPr/>
          <p:nvPr/>
        </p:nvSpPr>
        <p:spPr>
          <a:xfrm>
            <a:off x="2036010" y="4031568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EE8307-4378-DF7C-F327-630970CF6A25}"/>
              </a:ext>
            </a:extLst>
          </p:cNvPr>
          <p:cNvSpPr/>
          <p:nvPr/>
        </p:nvSpPr>
        <p:spPr>
          <a:xfrm>
            <a:off x="2036010" y="4529727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27EC601-49C0-70E3-D286-7609AAA477C3}"/>
              </a:ext>
            </a:extLst>
          </p:cNvPr>
          <p:cNvSpPr/>
          <p:nvPr/>
        </p:nvSpPr>
        <p:spPr>
          <a:xfrm>
            <a:off x="9340640" y="2787988"/>
            <a:ext cx="2079313" cy="1328737"/>
          </a:xfrm>
          <a:prstGeom prst="roundRect">
            <a:avLst/>
          </a:prstGeom>
          <a:solidFill>
            <a:srgbClr val="A7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F9857A-9769-20BC-2762-A103635F22B9}"/>
              </a:ext>
            </a:extLst>
          </p:cNvPr>
          <p:cNvSpPr txBox="1"/>
          <p:nvPr/>
        </p:nvSpPr>
        <p:spPr>
          <a:xfrm>
            <a:off x="1574157" y="1349496"/>
            <a:ext cx="4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55CE20-36EC-1C20-BBF4-4CCFCB618A97}"/>
              </a:ext>
            </a:extLst>
          </p:cNvPr>
          <p:cNvSpPr txBox="1"/>
          <p:nvPr/>
        </p:nvSpPr>
        <p:spPr>
          <a:xfrm>
            <a:off x="666051" y="2546115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B8190A-51B6-56EB-4524-DC1FF12288C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6089" y="2787988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218BCF6-D5A6-4F2C-E826-2A76EDDAF245}"/>
              </a:ext>
            </a:extLst>
          </p:cNvPr>
          <p:cNvSpPr/>
          <p:nvPr/>
        </p:nvSpPr>
        <p:spPr>
          <a:xfrm>
            <a:off x="3302473" y="253870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65223F-434D-7E03-6EDB-3EDCCF07CB3B}"/>
              </a:ext>
            </a:extLst>
          </p:cNvPr>
          <p:cNvSpPr txBox="1"/>
          <p:nvPr/>
        </p:nvSpPr>
        <p:spPr>
          <a:xfrm>
            <a:off x="666051" y="3041717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87F811-3339-D7D1-CD52-5F5AFE77FE2F}"/>
              </a:ext>
            </a:extLst>
          </p:cNvPr>
          <p:cNvCxnSpPr>
            <a:cxnSpLocks/>
          </p:cNvCxnSpPr>
          <p:nvPr/>
        </p:nvCxnSpPr>
        <p:spPr>
          <a:xfrm>
            <a:off x="1466089" y="3283590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D2527BC-1224-16F7-A165-47CF9DB3C289}"/>
              </a:ext>
            </a:extLst>
          </p:cNvPr>
          <p:cNvSpPr txBox="1"/>
          <p:nvPr/>
        </p:nvSpPr>
        <p:spPr>
          <a:xfrm>
            <a:off x="666051" y="3543994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649F9CB-D0A6-B6D3-F90E-0A3335D0A801}"/>
              </a:ext>
            </a:extLst>
          </p:cNvPr>
          <p:cNvCxnSpPr>
            <a:cxnSpLocks/>
          </p:cNvCxnSpPr>
          <p:nvPr/>
        </p:nvCxnSpPr>
        <p:spPr>
          <a:xfrm>
            <a:off x="1466089" y="3785867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C35E04-994E-D0A1-029F-0CD3B62EF6BE}"/>
              </a:ext>
            </a:extLst>
          </p:cNvPr>
          <p:cNvCxnSpPr>
            <a:cxnSpLocks/>
            <a:stCxn id="50" idx="3"/>
            <a:endCxn id="17" idx="1"/>
          </p:cNvCxnSpPr>
          <p:nvPr/>
        </p:nvCxnSpPr>
        <p:spPr>
          <a:xfrm>
            <a:off x="4111043" y="2787988"/>
            <a:ext cx="1208223" cy="462444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1D53362-D57C-F1FF-6752-38F6D398DA22}"/>
              </a:ext>
            </a:extLst>
          </p:cNvPr>
          <p:cNvSpPr txBox="1"/>
          <p:nvPr/>
        </p:nvSpPr>
        <p:spPr>
          <a:xfrm>
            <a:off x="4031545" y="2379875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Enqueue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66B3DF1-93DC-5591-3889-C9BADF6E7DC0}"/>
              </a:ext>
            </a:extLst>
          </p:cNvPr>
          <p:cNvCxnSpPr>
            <a:cxnSpLocks/>
          </p:cNvCxnSpPr>
          <p:nvPr/>
        </p:nvCxnSpPr>
        <p:spPr>
          <a:xfrm>
            <a:off x="7038018" y="3710082"/>
            <a:ext cx="2302622" cy="0"/>
          </a:xfrm>
          <a:prstGeom prst="straightConnector1">
            <a:avLst/>
          </a:prstGeom>
          <a:ln w="85725">
            <a:solidFill>
              <a:srgbClr val="DC143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DB4BB28-67AA-BEED-D90C-28C3CE94FE55}"/>
              </a:ext>
            </a:extLst>
          </p:cNvPr>
          <p:cNvSpPr txBox="1"/>
          <p:nvPr/>
        </p:nvSpPr>
        <p:spPr>
          <a:xfrm>
            <a:off x="7645486" y="3705616"/>
            <a:ext cx="108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  <a:endParaRPr lang="en-US" sz="2000" b="1">
              <a:solidFill>
                <a:srgbClr val="DC143C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5" name="Graphic 84" descr="Clock">
            <a:extLst>
              <a:ext uri="{FF2B5EF4-FFF2-40B4-BE49-F238E27FC236}">
                <a16:creationId xmlns:a16="http://schemas.microsoft.com/office/drawing/2014/main" id="{CFE57839-BFE3-D601-C600-E14D6F0BB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904" y="4132335"/>
            <a:ext cx="794784" cy="79478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FFF8AE6-594B-39FD-B817-470464D03360}"/>
              </a:ext>
            </a:extLst>
          </p:cNvPr>
          <p:cNvSpPr txBox="1"/>
          <p:nvPr/>
        </p:nvSpPr>
        <p:spPr>
          <a:xfrm>
            <a:off x="9191786" y="4820938"/>
            <a:ext cx="237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180ns </a:t>
            </a:r>
            <a:b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(MAX 3 ACTs)</a:t>
            </a:r>
            <a:endParaRPr lang="en-US" sz="20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030D5A-D4AB-3B6A-E670-F207AE698897}"/>
              </a:ext>
            </a:extLst>
          </p:cNvPr>
          <p:cNvCxnSpPr>
            <a:cxnSpLocks/>
          </p:cNvCxnSpPr>
          <p:nvPr/>
        </p:nvCxnSpPr>
        <p:spPr>
          <a:xfrm flipH="1">
            <a:off x="7038018" y="3205191"/>
            <a:ext cx="2302622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A5589DF-45A0-F6DC-23EF-878E06C81572}"/>
              </a:ext>
            </a:extLst>
          </p:cNvPr>
          <p:cNvSpPr txBox="1"/>
          <p:nvPr/>
        </p:nvSpPr>
        <p:spPr>
          <a:xfrm>
            <a:off x="7560630" y="2638157"/>
            <a:ext cx="125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 b="1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92D71-9BCA-7904-D642-C4B10A5BEC57}"/>
              </a:ext>
            </a:extLst>
          </p:cNvPr>
          <p:cNvSpPr txBox="1"/>
          <p:nvPr/>
        </p:nvSpPr>
        <p:spPr>
          <a:xfrm>
            <a:off x="666051" y="4053296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8B66EE-423A-DFFE-E5D2-B8871B4BEE94}"/>
              </a:ext>
            </a:extLst>
          </p:cNvPr>
          <p:cNvCxnSpPr>
            <a:cxnSpLocks/>
          </p:cNvCxnSpPr>
          <p:nvPr/>
        </p:nvCxnSpPr>
        <p:spPr>
          <a:xfrm>
            <a:off x="1466089" y="4295169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854C100-3E23-3347-90E0-B7065C87C181}"/>
              </a:ext>
            </a:extLst>
          </p:cNvPr>
          <p:cNvSpPr/>
          <p:nvPr/>
        </p:nvSpPr>
        <p:spPr>
          <a:xfrm>
            <a:off x="3302473" y="3035254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311018-6A36-6995-F822-B77F4F99D162}"/>
              </a:ext>
            </a:extLst>
          </p:cNvPr>
          <p:cNvSpPr/>
          <p:nvPr/>
        </p:nvSpPr>
        <p:spPr>
          <a:xfrm>
            <a:off x="3302473" y="3532606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1D773-6D24-7CDB-2013-7BB912065CB0}"/>
              </a:ext>
            </a:extLst>
          </p:cNvPr>
          <p:cNvSpPr/>
          <p:nvPr/>
        </p:nvSpPr>
        <p:spPr>
          <a:xfrm>
            <a:off x="3302473" y="402995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41F1F5-BAB0-D223-E5EB-664538E65EBB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4111043" y="3284533"/>
            <a:ext cx="1208223" cy="456157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7E7E36-843A-05ED-B037-2CB3F74B7E0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111043" y="3781885"/>
            <a:ext cx="1208221" cy="47006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4412394-26EC-8A40-F7FA-828183094CE1}"/>
              </a:ext>
            </a:extLst>
          </p:cNvPr>
          <p:cNvSpPr/>
          <p:nvPr/>
        </p:nvSpPr>
        <p:spPr>
          <a:xfrm>
            <a:off x="5319265" y="3494238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25904F-7C47-35BF-6F08-CFD322BF1C9F}"/>
              </a:ext>
            </a:extLst>
          </p:cNvPr>
          <p:cNvSpPr/>
          <p:nvPr/>
        </p:nvSpPr>
        <p:spPr>
          <a:xfrm>
            <a:off x="5319265" y="3003936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C58F69-621A-8E33-FE80-D423654F49C0}"/>
              </a:ext>
            </a:extLst>
          </p:cNvPr>
          <p:cNvSpPr/>
          <p:nvPr/>
        </p:nvSpPr>
        <p:spPr>
          <a:xfrm>
            <a:off x="5319265" y="3982078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1E1EE0-798E-DCA3-9AFB-6327FAB8E79C}"/>
              </a:ext>
            </a:extLst>
          </p:cNvPr>
          <p:cNvSpPr/>
          <p:nvPr/>
        </p:nvSpPr>
        <p:spPr>
          <a:xfrm>
            <a:off x="3302473" y="253870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B142A-DE0F-8F81-7572-B15DF30DF8AE}"/>
              </a:ext>
            </a:extLst>
          </p:cNvPr>
          <p:cNvSpPr/>
          <p:nvPr/>
        </p:nvSpPr>
        <p:spPr>
          <a:xfrm>
            <a:off x="3302473" y="3035733"/>
            <a:ext cx="808570" cy="49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DA3242-4F5C-752A-64C8-38D06691B9E4}"/>
              </a:ext>
            </a:extLst>
          </p:cNvPr>
          <p:cNvSpPr/>
          <p:nvPr/>
        </p:nvSpPr>
        <p:spPr>
          <a:xfrm>
            <a:off x="3301176" y="3537049"/>
            <a:ext cx="808570" cy="496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A6B10B-10E4-4456-DDB9-44A4773528CC}"/>
              </a:ext>
            </a:extLst>
          </p:cNvPr>
          <p:cNvSpPr txBox="1"/>
          <p:nvPr/>
        </p:nvSpPr>
        <p:spPr>
          <a:xfrm>
            <a:off x="666050" y="4053296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02A888-E178-09B4-3084-D0B123A0FCB5}"/>
              </a:ext>
            </a:extLst>
          </p:cNvPr>
          <p:cNvCxnSpPr>
            <a:cxnSpLocks/>
          </p:cNvCxnSpPr>
          <p:nvPr/>
        </p:nvCxnSpPr>
        <p:spPr>
          <a:xfrm>
            <a:off x="1466088" y="4295169"/>
            <a:ext cx="569921" cy="0"/>
          </a:xfrm>
          <a:prstGeom prst="straightConnector1">
            <a:avLst/>
          </a:prstGeom>
          <a:ln w="85725">
            <a:solidFill>
              <a:srgbClr val="DC143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4C45CA2-80FB-13CF-0E52-78074B884E01}"/>
              </a:ext>
            </a:extLst>
          </p:cNvPr>
          <p:cNvSpPr/>
          <p:nvPr/>
        </p:nvSpPr>
        <p:spPr>
          <a:xfrm>
            <a:off x="3302155" y="4029404"/>
            <a:ext cx="808570" cy="499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EB4EE9A-102B-3846-32A7-445138FE1585}"/>
              </a:ext>
            </a:extLst>
          </p:cNvPr>
          <p:cNvGrpSpPr/>
          <p:nvPr/>
        </p:nvGrpSpPr>
        <p:grpSpPr>
          <a:xfrm>
            <a:off x="4091243" y="3707239"/>
            <a:ext cx="1151311" cy="747420"/>
            <a:chOff x="3652778" y="3707239"/>
            <a:chExt cx="1151311" cy="74742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FC2F2FC-1B7E-A77A-D11F-1022A0E2C135}"/>
                </a:ext>
              </a:extLst>
            </p:cNvPr>
            <p:cNvCxnSpPr>
              <a:cxnSpLocks/>
              <a:stCxn id="103" idx="6"/>
              <a:endCxn id="79" idx="1"/>
            </p:cNvCxnSpPr>
            <p:nvPr/>
          </p:nvCxnSpPr>
          <p:spPr>
            <a:xfrm flipV="1">
              <a:off x="3652778" y="3707239"/>
              <a:ext cx="1151311" cy="561436"/>
            </a:xfrm>
            <a:prstGeom prst="straightConnector1">
              <a:avLst/>
            </a:prstGeom>
            <a:ln w="85725">
              <a:solidFill>
                <a:srgbClr val="DC143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ultiplication Sign 367">
              <a:extLst>
                <a:ext uri="{FF2B5EF4-FFF2-40B4-BE49-F238E27FC236}">
                  <a16:creationId xmlns:a16="http://schemas.microsoft.com/office/drawing/2014/main" id="{8C846199-9F88-C3C9-E7EA-9A9E5F8D33C1}"/>
                </a:ext>
              </a:extLst>
            </p:cNvPr>
            <p:cNvSpPr/>
            <p:nvPr/>
          </p:nvSpPr>
          <p:spPr>
            <a:xfrm>
              <a:off x="3672578" y="3749594"/>
              <a:ext cx="718783" cy="705065"/>
            </a:xfrm>
            <a:prstGeom prst="mathMultiply">
              <a:avLst/>
            </a:prstGeom>
            <a:solidFill>
              <a:srgbClr val="E3B5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/>
              </a:endParaRP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865BC8A5-1C7F-A07F-49D3-F4CD87BA3970}"/>
              </a:ext>
            </a:extLst>
          </p:cNvPr>
          <p:cNvSpPr/>
          <p:nvPr/>
        </p:nvSpPr>
        <p:spPr>
          <a:xfrm>
            <a:off x="5314366" y="2977331"/>
            <a:ext cx="1445130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9B71F22-18F7-AB5D-664D-66A0DE1DD6DF}"/>
              </a:ext>
            </a:extLst>
          </p:cNvPr>
          <p:cNvSpPr/>
          <p:nvPr/>
        </p:nvSpPr>
        <p:spPr>
          <a:xfrm>
            <a:off x="5324164" y="3003710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0F8181-2FC5-E076-CF88-0593874C3442}"/>
              </a:ext>
            </a:extLst>
          </p:cNvPr>
          <p:cNvSpPr/>
          <p:nvPr/>
        </p:nvSpPr>
        <p:spPr>
          <a:xfrm>
            <a:off x="5324164" y="3499158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EBBB7D-193E-4287-F0B8-9B76D5EF1611}"/>
              </a:ext>
            </a:extLst>
          </p:cNvPr>
          <p:cNvSpPr/>
          <p:nvPr/>
        </p:nvSpPr>
        <p:spPr>
          <a:xfrm>
            <a:off x="5324164" y="3997221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AAA245-5AAA-8A3F-B529-7439BC5E693C}"/>
              </a:ext>
            </a:extLst>
          </p:cNvPr>
          <p:cNvSpPr/>
          <p:nvPr/>
        </p:nvSpPr>
        <p:spPr>
          <a:xfrm>
            <a:off x="3302474" y="2543850"/>
            <a:ext cx="808570" cy="497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A822C8-25FE-0700-2518-5B0E96BA2E9E}"/>
              </a:ext>
            </a:extLst>
          </p:cNvPr>
          <p:cNvSpPr/>
          <p:nvPr/>
        </p:nvSpPr>
        <p:spPr>
          <a:xfrm>
            <a:off x="3302473" y="2539113"/>
            <a:ext cx="808570" cy="495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5CE06F-F1A9-AA74-5B64-AD146A1EC902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4111043" y="2783068"/>
            <a:ext cx="1213121" cy="1463432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CD84786-5DD7-32A2-8229-6C79B63EA619}"/>
              </a:ext>
            </a:extLst>
          </p:cNvPr>
          <p:cNvSpPr txBox="1"/>
          <p:nvPr/>
        </p:nvSpPr>
        <p:spPr>
          <a:xfrm rot="2943226">
            <a:off x="4059549" y="3073300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Enqueue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DDF1BC-06B4-9C01-A74F-6206691010C1}"/>
              </a:ext>
            </a:extLst>
          </p:cNvPr>
          <p:cNvSpPr/>
          <p:nvPr/>
        </p:nvSpPr>
        <p:spPr>
          <a:xfrm>
            <a:off x="5324164" y="3991897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9BC655-1738-89C3-DF33-BFF9C07370A8}"/>
              </a:ext>
            </a:extLst>
          </p:cNvPr>
          <p:cNvSpPr/>
          <p:nvPr/>
        </p:nvSpPr>
        <p:spPr>
          <a:xfrm>
            <a:off x="3302155" y="4029404"/>
            <a:ext cx="808570" cy="5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625E0DA7-3B18-685F-8987-8915E18854CC}"/>
              </a:ext>
            </a:extLst>
          </p:cNvPr>
          <p:cNvSpPr/>
          <p:nvPr/>
        </p:nvSpPr>
        <p:spPr>
          <a:xfrm>
            <a:off x="5242554" y="2861173"/>
            <a:ext cx="1598555" cy="1692132"/>
          </a:xfrm>
          <a:prstGeom prst="roundRect">
            <a:avLst/>
          </a:prstGeom>
          <a:noFill/>
          <a:ln w="7620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336FAB-A136-229E-7FC9-53E9D89CCE2D}"/>
              </a:ext>
            </a:extLst>
          </p:cNvPr>
          <p:cNvSpPr txBox="1"/>
          <p:nvPr/>
        </p:nvSpPr>
        <p:spPr>
          <a:xfrm>
            <a:off x="5314365" y="2406250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320B7A-233B-CDF2-7C3B-C8A9118D2FDC}"/>
              </a:ext>
            </a:extLst>
          </p:cNvPr>
          <p:cNvSpPr/>
          <p:nvPr/>
        </p:nvSpPr>
        <p:spPr>
          <a:xfrm>
            <a:off x="5324164" y="2999636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6FBA1E8-D1ED-110E-B0B5-3F050B39E69E}"/>
              </a:ext>
            </a:extLst>
          </p:cNvPr>
          <p:cNvSpPr/>
          <p:nvPr/>
        </p:nvSpPr>
        <p:spPr>
          <a:xfrm>
            <a:off x="5324164" y="3492375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BE1599-A66B-6F92-C89D-796AEF5F45F0}"/>
              </a:ext>
            </a:extLst>
          </p:cNvPr>
          <p:cNvSpPr/>
          <p:nvPr/>
        </p:nvSpPr>
        <p:spPr>
          <a:xfrm>
            <a:off x="5324164" y="3989559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56BB728-5E43-6249-0337-D6FD5C86A0FD}"/>
              </a:ext>
            </a:extLst>
          </p:cNvPr>
          <p:cNvSpPr/>
          <p:nvPr/>
        </p:nvSpPr>
        <p:spPr>
          <a:xfrm>
            <a:off x="3302155" y="4029404"/>
            <a:ext cx="808570" cy="5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EB578A-F421-5268-E6E4-CC3D8B9D31D0}"/>
              </a:ext>
            </a:extLst>
          </p:cNvPr>
          <p:cNvSpPr/>
          <p:nvPr/>
        </p:nvSpPr>
        <p:spPr>
          <a:xfrm>
            <a:off x="-7749" y="5717021"/>
            <a:ext cx="1219200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Hammer </a:t>
            </a:r>
            <a:r>
              <a:rPr lang="en-US" sz="28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Target Row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</a:t>
            </a:r>
            <a:r>
              <a:rPr lang="en-US" sz="28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ABO_ACT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Breaks</a:t>
            </a:r>
            <a:r>
              <a:rPr lang="en-US" sz="2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Panopticon</a:t>
            </a:r>
            <a:r>
              <a:rPr lang="en-US" sz="2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3" name="Graphic 32" descr="Devil face with solid fill with solid fill">
            <a:extLst>
              <a:ext uri="{FF2B5EF4-FFF2-40B4-BE49-F238E27FC236}">
                <a16:creationId xmlns:a16="http://schemas.microsoft.com/office/drawing/2014/main" id="{A855C058-A058-FC5F-080B-B8C55C965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936" y="3864606"/>
            <a:ext cx="914400" cy="9144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50F7C6F1-3F81-80D9-BECD-15D57F85F3B7}"/>
              </a:ext>
            </a:extLst>
          </p:cNvPr>
          <p:cNvSpPr/>
          <p:nvPr/>
        </p:nvSpPr>
        <p:spPr>
          <a:xfrm>
            <a:off x="3302474" y="2540947"/>
            <a:ext cx="808570" cy="502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98D651-591A-A424-FF13-D20C5498836F}"/>
              </a:ext>
            </a:extLst>
          </p:cNvPr>
          <p:cNvSpPr/>
          <p:nvPr/>
        </p:nvSpPr>
        <p:spPr>
          <a:xfrm>
            <a:off x="3302474" y="3034733"/>
            <a:ext cx="808570" cy="502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FF92E1-FE74-E628-04A1-B6F5F549BE12}"/>
              </a:ext>
            </a:extLst>
          </p:cNvPr>
          <p:cNvSpPr/>
          <p:nvPr/>
        </p:nvSpPr>
        <p:spPr>
          <a:xfrm>
            <a:off x="3302474" y="3531395"/>
            <a:ext cx="808570" cy="502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576D6F-54BC-4EE8-DCA0-6E256D003FB2}"/>
              </a:ext>
            </a:extLst>
          </p:cNvPr>
          <p:cNvSpPr/>
          <p:nvPr/>
        </p:nvSpPr>
        <p:spPr>
          <a:xfrm>
            <a:off x="3302473" y="2540947"/>
            <a:ext cx="808570" cy="495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BC028B-DA4D-47B7-4217-14C9AD464348}"/>
              </a:ext>
            </a:extLst>
          </p:cNvPr>
          <p:cNvSpPr/>
          <p:nvPr/>
        </p:nvSpPr>
        <p:spPr>
          <a:xfrm>
            <a:off x="3302474" y="2540947"/>
            <a:ext cx="808570" cy="494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45FE539-91DF-C58E-FB3F-CAF7BE91E5DD}"/>
              </a:ext>
            </a:extLst>
          </p:cNvPr>
          <p:cNvSpPr/>
          <p:nvPr/>
        </p:nvSpPr>
        <p:spPr>
          <a:xfrm>
            <a:off x="3282673" y="3996896"/>
            <a:ext cx="808570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7284BB-C0EB-8CB0-4CF8-859E034082DA}"/>
              </a:ext>
            </a:extLst>
          </p:cNvPr>
          <p:cNvSpPr txBox="1"/>
          <p:nvPr/>
        </p:nvSpPr>
        <p:spPr>
          <a:xfrm>
            <a:off x="-22023" y="2520375"/>
            <a:ext cx="153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2C4B8BF-C7BA-C5D0-0959-B13C852156BE}"/>
              </a:ext>
            </a:extLst>
          </p:cNvPr>
          <p:cNvCxnSpPr>
            <a:cxnSpLocks/>
          </p:cNvCxnSpPr>
          <p:nvPr/>
        </p:nvCxnSpPr>
        <p:spPr>
          <a:xfrm>
            <a:off x="1468284" y="2781985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33400D-9290-D793-1703-682EF572401C}"/>
              </a:ext>
            </a:extLst>
          </p:cNvPr>
          <p:cNvSpPr txBox="1"/>
          <p:nvPr/>
        </p:nvSpPr>
        <p:spPr>
          <a:xfrm>
            <a:off x="-22023" y="3021980"/>
            <a:ext cx="153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3D391E-59C1-A749-7F34-4B90235EDDC4}"/>
              </a:ext>
            </a:extLst>
          </p:cNvPr>
          <p:cNvCxnSpPr>
            <a:cxnSpLocks/>
          </p:cNvCxnSpPr>
          <p:nvPr/>
        </p:nvCxnSpPr>
        <p:spPr>
          <a:xfrm>
            <a:off x="1468284" y="3283590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38" grpId="3"/>
      <p:bldP spid="50" grpId="0" animBg="1"/>
      <p:bldP spid="58" grpId="0"/>
      <p:bldP spid="58" grpId="1"/>
      <p:bldP spid="69" grpId="0"/>
      <p:bldP spid="69" grpId="1"/>
      <p:bldP spid="77" grpId="0"/>
      <p:bldP spid="77" grpId="1"/>
      <p:bldP spid="82" grpId="0"/>
      <p:bldP spid="82" grpId="1"/>
      <p:bldP spid="82" grpId="2"/>
      <p:bldP spid="82" grpId="3"/>
      <p:bldP spid="86" grpId="0"/>
      <p:bldP spid="86" grpId="1"/>
      <p:bldP spid="86" grpId="2"/>
      <p:bldP spid="88" grpId="0"/>
      <p:bldP spid="88" grpId="1"/>
      <p:bldP spid="88" grpId="2"/>
      <p:bldP spid="88" grpId="3"/>
      <p:bldP spid="3" grpId="0"/>
      <p:bldP spid="3" grpId="1"/>
      <p:bldP spid="18" grpId="0" animBg="1"/>
      <p:bldP spid="19" grpId="0" animBg="1"/>
      <p:bldP spid="20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3" grpId="0" animBg="1"/>
      <p:bldP spid="44" grpId="0"/>
      <p:bldP spid="44" grpId="1"/>
      <p:bldP spid="44" grpId="2"/>
      <p:bldP spid="44" grpId="3"/>
      <p:bldP spid="46" grpId="0" animBg="1"/>
      <p:bldP spid="55" grpId="0" animBg="1"/>
      <p:bldP spid="55" grpId="1" animBg="1"/>
      <p:bldP spid="93" grpId="0" animBg="1"/>
      <p:bldP spid="94" grpId="0" animBg="1"/>
      <p:bldP spid="95" grpId="0" animBg="1"/>
      <p:bldP spid="61" grpId="0" animBg="1"/>
      <p:bldP spid="65" grpId="0" animBg="1"/>
      <p:bldP spid="72" grpId="0"/>
      <p:bldP spid="72" grpId="1"/>
      <p:bldP spid="83" grpId="0" animBg="1"/>
      <p:bldP spid="84" grpId="0" animBg="1"/>
      <p:bldP spid="79" grpId="0" animBg="1"/>
      <p:bldP spid="79" grpId="1" animBg="1"/>
      <p:bldP spid="79" grpId="2" animBg="1"/>
      <p:bldP spid="79" grpId="3" animBg="1"/>
      <p:bldP spid="80" grpId="0"/>
      <p:bldP spid="80" grpId="1"/>
      <p:bldP spid="80" grpId="2"/>
      <p:bldP spid="80" grpId="3"/>
      <p:bldP spid="96" grpId="0" animBg="1"/>
      <p:bldP spid="97" grpId="0" animBg="1"/>
      <p:bldP spid="98" grpId="0" animBg="1"/>
      <p:bldP spid="101" grpId="0" animBg="1"/>
      <p:bldP spid="22" grpId="0" animBg="1"/>
      <p:bldP spid="53" grpId="0" animBg="1"/>
      <p:bldP spid="60" grpId="0" animBg="1"/>
      <p:bldP spid="63" grpId="0" animBg="1"/>
      <p:bldP spid="64" grpId="0" animBg="1"/>
      <p:bldP spid="67" grpId="0" animBg="1"/>
      <p:bldP spid="103" grpId="0" animBg="1"/>
      <p:bldP spid="103" grpId="1" animBg="1"/>
      <p:bldP spid="103" grpId="2" animBg="1"/>
      <p:bldP spid="103" grpId="3" animBg="1"/>
      <p:bldP spid="103" grpId="4" animBg="1"/>
      <p:bldP spid="73" grpId="0"/>
      <p:bldP spid="73" grpId="1"/>
      <p:bldP spid="76" grpId="0"/>
      <p:bldP spid="7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8A68-700D-0E05-D3F3-21ABD45D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607"/>
            <a:ext cx="12192000" cy="767278"/>
          </a:xfrm>
        </p:spPr>
        <p:txBody>
          <a:bodyPr>
            <a:normAutofit/>
          </a:bodyPr>
          <a:lstStyle/>
          <a:p>
            <a:r>
              <a:rPr lang="en-CA" dirty="0"/>
              <a:t>Limitations of Prior PRAC Implementations &amp; Goals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CB290-B23D-8A9D-A248-E5F771FB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09E6F6-3C2D-C3E5-2EB1-DA0F3D247358}"/>
              </a:ext>
            </a:extLst>
          </p:cNvPr>
          <p:cNvCxnSpPr>
            <a:cxnSpLocks/>
          </p:cNvCxnSpPr>
          <p:nvPr/>
        </p:nvCxnSpPr>
        <p:spPr>
          <a:xfrm flipV="1">
            <a:off x="3997079" y="1336508"/>
            <a:ext cx="0" cy="41849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234ED-CD1E-3F97-AD9C-804485A19795}"/>
              </a:ext>
            </a:extLst>
          </p:cNvPr>
          <p:cNvCxnSpPr>
            <a:cxnSpLocks/>
          </p:cNvCxnSpPr>
          <p:nvPr/>
        </p:nvCxnSpPr>
        <p:spPr>
          <a:xfrm>
            <a:off x="3963156" y="5484229"/>
            <a:ext cx="49088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DC0A7D-6297-29F0-EC05-D0243F8F6F3D}"/>
              </a:ext>
            </a:extLst>
          </p:cNvPr>
          <p:cNvSpPr txBox="1"/>
          <p:nvPr/>
        </p:nvSpPr>
        <p:spPr>
          <a:xfrm>
            <a:off x="4460461" y="5879296"/>
            <a:ext cx="3970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275-9FF2-B811-4398-880B1051AA0F}"/>
              </a:ext>
            </a:extLst>
          </p:cNvPr>
          <p:cNvSpPr txBox="1"/>
          <p:nvPr/>
        </p:nvSpPr>
        <p:spPr>
          <a:xfrm>
            <a:off x="1910611" y="2043931"/>
            <a:ext cx="1046440" cy="277013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Security </a:t>
            </a:r>
            <a:b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(Higher is Better)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856DC-D562-A52A-51CD-B53E337EEF1A}"/>
              </a:ext>
            </a:extLst>
          </p:cNvPr>
          <p:cNvCxnSpPr>
            <a:cxnSpLocks/>
          </p:cNvCxnSpPr>
          <p:nvPr/>
        </p:nvCxnSpPr>
        <p:spPr>
          <a:xfrm flipH="1">
            <a:off x="3662279" y="4814068"/>
            <a:ext cx="66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C48337-1710-2A11-93A8-9B8C7F8B8D9C}"/>
              </a:ext>
            </a:extLst>
          </p:cNvPr>
          <p:cNvCxnSpPr>
            <a:cxnSpLocks/>
          </p:cNvCxnSpPr>
          <p:nvPr/>
        </p:nvCxnSpPr>
        <p:spPr>
          <a:xfrm flipH="1">
            <a:off x="3662279" y="1957348"/>
            <a:ext cx="66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353464-41F6-AD2E-AB59-1A3CB9969B5A}"/>
              </a:ext>
            </a:extLst>
          </p:cNvPr>
          <p:cNvSpPr txBox="1"/>
          <p:nvPr/>
        </p:nvSpPr>
        <p:spPr>
          <a:xfrm>
            <a:off x="2848381" y="4552458"/>
            <a:ext cx="93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BD7F9D-7304-0BD0-1666-8F9567AC84F3}"/>
              </a:ext>
            </a:extLst>
          </p:cNvPr>
          <p:cNvSpPr txBox="1"/>
          <p:nvPr/>
        </p:nvSpPr>
        <p:spPr>
          <a:xfrm>
            <a:off x="2848381" y="1726515"/>
            <a:ext cx="93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F72091-5BD6-07B4-4646-03DA41D8418F}"/>
              </a:ext>
            </a:extLst>
          </p:cNvPr>
          <p:cNvCxnSpPr>
            <a:cxnSpLocks/>
          </p:cNvCxnSpPr>
          <p:nvPr/>
        </p:nvCxnSpPr>
        <p:spPr>
          <a:xfrm rot="5400000" flipH="1">
            <a:off x="4462887" y="5523950"/>
            <a:ext cx="66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47818A-964B-EE01-7E5C-313F0B0A6BBC}"/>
              </a:ext>
            </a:extLst>
          </p:cNvPr>
          <p:cNvSpPr txBox="1"/>
          <p:nvPr/>
        </p:nvSpPr>
        <p:spPr>
          <a:xfrm>
            <a:off x="4331879" y="5748530"/>
            <a:ext cx="93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99C379-25B5-4721-6087-9C37EAD8CA24}"/>
              </a:ext>
            </a:extLst>
          </p:cNvPr>
          <p:cNvCxnSpPr>
            <a:cxnSpLocks/>
          </p:cNvCxnSpPr>
          <p:nvPr/>
        </p:nvCxnSpPr>
        <p:spPr>
          <a:xfrm rot="5400000" flipH="1">
            <a:off x="7755093" y="5523950"/>
            <a:ext cx="66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66357F-8436-B4A4-8CE3-2716419B5E23}"/>
              </a:ext>
            </a:extLst>
          </p:cNvPr>
          <p:cNvSpPr txBox="1"/>
          <p:nvPr/>
        </p:nvSpPr>
        <p:spPr>
          <a:xfrm>
            <a:off x="7627848" y="5748529"/>
            <a:ext cx="931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804607-6240-8D46-C6D4-55136C788664}"/>
              </a:ext>
            </a:extLst>
          </p:cNvPr>
          <p:cNvSpPr txBox="1"/>
          <p:nvPr/>
        </p:nvSpPr>
        <p:spPr>
          <a:xfrm>
            <a:off x="3997079" y="2169849"/>
            <a:ext cx="2098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UPRAC</a:t>
            </a:r>
            <a:b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(No Queue)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86FC05-DE5A-A177-7AB8-1AB247A610D1}"/>
              </a:ext>
            </a:extLst>
          </p:cNvPr>
          <p:cNvSpPr txBox="1"/>
          <p:nvPr/>
        </p:nvSpPr>
        <p:spPr>
          <a:xfrm>
            <a:off x="8194921" y="4358153"/>
            <a:ext cx="2460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Panopticon</a:t>
            </a:r>
            <a:b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(FIFO Queue)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1CCCC-B523-1804-E25F-A4C4B1266BDC}"/>
              </a:ext>
            </a:extLst>
          </p:cNvPr>
          <p:cNvSpPr/>
          <p:nvPr/>
        </p:nvSpPr>
        <p:spPr>
          <a:xfrm>
            <a:off x="4579573" y="1739233"/>
            <a:ext cx="436228" cy="436228"/>
          </a:xfrm>
          <a:prstGeom prst="rect">
            <a:avLst/>
          </a:prstGeom>
          <a:solidFill>
            <a:srgbClr val="E3B50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7536E1-F8A9-5562-E227-E1CDEC4B061A}"/>
              </a:ext>
            </a:extLst>
          </p:cNvPr>
          <p:cNvSpPr/>
          <p:nvPr/>
        </p:nvSpPr>
        <p:spPr>
          <a:xfrm>
            <a:off x="7871779" y="4555537"/>
            <a:ext cx="436228" cy="436228"/>
          </a:xfrm>
          <a:prstGeom prst="ellipse">
            <a:avLst/>
          </a:prstGeom>
          <a:solidFill>
            <a:srgbClr val="9467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DB23B8E-F9B1-1B69-0C61-0FBE68206753}"/>
              </a:ext>
            </a:extLst>
          </p:cNvPr>
          <p:cNvSpPr/>
          <p:nvPr/>
        </p:nvSpPr>
        <p:spPr>
          <a:xfrm>
            <a:off x="7785817" y="1796256"/>
            <a:ext cx="490687" cy="490687"/>
          </a:xfrm>
          <a:prstGeom prst="star5">
            <a:avLst/>
          </a:prstGeom>
          <a:solidFill>
            <a:srgbClr val="0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541FA9-EC94-DECE-7F63-7E28D94DE144}"/>
              </a:ext>
            </a:extLst>
          </p:cNvPr>
          <p:cNvSpPr txBox="1"/>
          <p:nvPr/>
        </p:nvSpPr>
        <p:spPr>
          <a:xfrm>
            <a:off x="7162206" y="2266510"/>
            <a:ext cx="173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</a:t>
            </a:r>
            <a:endParaRPr lang="en-US" sz="2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C3F6C-B338-0E3D-D157-A61E4E0EF1A9}"/>
              </a:ext>
            </a:extLst>
          </p:cNvPr>
          <p:cNvSpPr txBox="1"/>
          <p:nvPr/>
        </p:nvSpPr>
        <p:spPr>
          <a:xfrm>
            <a:off x="16281647" y="3160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C9D5-E2A1-3560-B560-788A7A15988D}"/>
              </a:ext>
            </a:extLst>
          </p:cNvPr>
          <p:cNvSpPr txBox="1"/>
          <p:nvPr/>
        </p:nvSpPr>
        <p:spPr>
          <a:xfrm>
            <a:off x="11629748" y="-692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0" grpId="0" animBg="1"/>
      <p:bldP spid="31" grpId="0" animBg="1"/>
      <p:bldP spid="36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9212-6BEA-3BCB-CAE7-515FB340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QPRAC: </a:t>
            </a:r>
            <a:r>
              <a:rPr lang="en-US" dirty="0">
                <a:solidFill>
                  <a:srgbClr val="008080"/>
                </a:solidFill>
              </a:rPr>
              <a:t>Priority Service Queue-Based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A5F3-50EF-0826-2457-3C28B86F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312893-73B3-34CD-DC4D-D83401A50189}"/>
              </a:ext>
            </a:extLst>
          </p:cNvPr>
          <p:cNvSpPr/>
          <p:nvPr/>
        </p:nvSpPr>
        <p:spPr>
          <a:xfrm>
            <a:off x="700058" y="1991624"/>
            <a:ext cx="7328064" cy="3588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4AEAF-A744-8F5B-069E-9327403807FF}"/>
              </a:ext>
            </a:extLst>
          </p:cNvPr>
          <p:cNvSpPr txBox="1"/>
          <p:nvPr/>
        </p:nvSpPr>
        <p:spPr>
          <a:xfrm>
            <a:off x="2182611" y="5180119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EAC6B-3030-5558-B6FD-392D853D3FC9}"/>
              </a:ext>
            </a:extLst>
          </p:cNvPr>
          <p:cNvSpPr txBox="1"/>
          <p:nvPr/>
        </p:nvSpPr>
        <p:spPr>
          <a:xfrm>
            <a:off x="3432506" y="1991623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CBFBE-448C-4BB0-EF82-A2329A2537ED}"/>
              </a:ext>
            </a:extLst>
          </p:cNvPr>
          <p:cNvSpPr/>
          <p:nvPr/>
        </p:nvSpPr>
        <p:spPr>
          <a:xfrm>
            <a:off x="3302476" y="270606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E3F018-14E6-0657-E196-187D7BC8662A}"/>
              </a:ext>
            </a:extLst>
          </p:cNvPr>
          <p:cNvSpPr/>
          <p:nvPr/>
        </p:nvSpPr>
        <p:spPr>
          <a:xfrm>
            <a:off x="2036010" y="2706061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A70E2-70AA-8A8A-4E9F-A250E084F7B7}"/>
              </a:ext>
            </a:extLst>
          </p:cNvPr>
          <p:cNvSpPr/>
          <p:nvPr/>
        </p:nvSpPr>
        <p:spPr>
          <a:xfrm>
            <a:off x="3302476" y="3203816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4E6328-AF5B-1110-C752-B8E819A88F39}"/>
              </a:ext>
            </a:extLst>
          </p:cNvPr>
          <p:cNvSpPr/>
          <p:nvPr/>
        </p:nvSpPr>
        <p:spPr>
          <a:xfrm>
            <a:off x="3302474" y="370157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E4828-0956-62C7-65AB-334FD853A058}"/>
              </a:ext>
            </a:extLst>
          </p:cNvPr>
          <p:cNvSpPr/>
          <p:nvPr/>
        </p:nvSpPr>
        <p:spPr>
          <a:xfrm>
            <a:off x="3302474" y="420013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2F3797-D16F-E5EE-54B2-BAE26D7CA2D8}"/>
              </a:ext>
            </a:extLst>
          </p:cNvPr>
          <p:cNvSpPr/>
          <p:nvPr/>
        </p:nvSpPr>
        <p:spPr>
          <a:xfrm>
            <a:off x="3302474" y="469708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217F51-6026-C5E9-BDD2-5C2DF41E8F50}"/>
              </a:ext>
            </a:extLst>
          </p:cNvPr>
          <p:cNvSpPr/>
          <p:nvPr/>
        </p:nvSpPr>
        <p:spPr>
          <a:xfrm>
            <a:off x="2036010" y="3203412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BA8E9-9E7C-BD64-06E3-F638D2BAEC73}"/>
              </a:ext>
            </a:extLst>
          </p:cNvPr>
          <p:cNvSpPr/>
          <p:nvPr/>
        </p:nvSpPr>
        <p:spPr>
          <a:xfrm>
            <a:off x="2036010" y="3701569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216E6-C87A-32AE-5992-54E7ECD46DBF}"/>
              </a:ext>
            </a:extLst>
          </p:cNvPr>
          <p:cNvSpPr/>
          <p:nvPr/>
        </p:nvSpPr>
        <p:spPr>
          <a:xfrm>
            <a:off x="2036010" y="4198920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335744-B8F8-78F2-798F-323F8C575D06}"/>
              </a:ext>
            </a:extLst>
          </p:cNvPr>
          <p:cNvSpPr/>
          <p:nvPr/>
        </p:nvSpPr>
        <p:spPr>
          <a:xfrm>
            <a:off x="2036010" y="4697079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470F2C6-16BA-AAB1-D3E7-8762318533CE}"/>
              </a:ext>
            </a:extLst>
          </p:cNvPr>
          <p:cNvSpPr/>
          <p:nvPr/>
        </p:nvSpPr>
        <p:spPr>
          <a:xfrm>
            <a:off x="9340640" y="2844274"/>
            <a:ext cx="2079313" cy="1328737"/>
          </a:xfrm>
          <a:prstGeom prst="roundRect">
            <a:avLst/>
          </a:prstGeom>
          <a:solidFill>
            <a:srgbClr val="A7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C91F9-4308-2FF9-025D-A6B5B7E308DD}"/>
              </a:ext>
            </a:extLst>
          </p:cNvPr>
          <p:cNvSpPr txBox="1"/>
          <p:nvPr/>
        </p:nvSpPr>
        <p:spPr>
          <a:xfrm>
            <a:off x="2069209" y="1474309"/>
            <a:ext cx="4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Back-Off Threshold: 20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1B2B41F-49B5-5F23-0534-A7F7CD45029B}"/>
              </a:ext>
            </a:extLst>
          </p:cNvPr>
          <p:cNvGrpSpPr/>
          <p:nvPr/>
        </p:nvGrpSpPr>
        <p:grpSpPr>
          <a:xfrm>
            <a:off x="5574299" y="2929392"/>
            <a:ext cx="2271461" cy="1580615"/>
            <a:chOff x="2777271" y="2993263"/>
            <a:chExt cx="1655555" cy="10975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A32C05-2074-8448-D697-4E484BD4E68D}"/>
                </a:ext>
              </a:extLst>
            </p:cNvPr>
            <p:cNvSpPr/>
            <p:nvPr/>
          </p:nvSpPr>
          <p:spPr>
            <a:xfrm>
              <a:off x="3761233" y="2993263"/>
              <a:ext cx="671593" cy="36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Cnt</a:t>
              </a:r>
              <a:endPara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AE08B8-7EDD-8168-CBC4-4FA710F1474A}"/>
                </a:ext>
              </a:extLst>
            </p:cNvPr>
            <p:cNvSpPr/>
            <p:nvPr/>
          </p:nvSpPr>
          <p:spPr>
            <a:xfrm>
              <a:off x="2777271" y="2993263"/>
              <a:ext cx="983962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Addr</a:t>
              </a:r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89C99D7-2C07-F16D-86EA-01535049ADD9}"/>
                </a:ext>
              </a:extLst>
            </p:cNvPr>
            <p:cNvSpPr/>
            <p:nvPr/>
          </p:nvSpPr>
          <p:spPr>
            <a:xfrm>
              <a:off x="3761233" y="3358911"/>
              <a:ext cx="671593" cy="36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Cnt</a:t>
              </a:r>
              <a:endPara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F8C41E-22FE-0920-E1F6-BDAD1E5517D0}"/>
                </a:ext>
              </a:extLst>
            </p:cNvPr>
            <p:cNvSpPr/>
            <p:nvPr/>
          </p:nvSpPr>
          <p:spPr>
            <a:xfrm>
              <a:off x="3761233" y="3724558"/>
              <a:ext cx="671593" cy="36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Cnt</a:t>
              </a:r>
              <a:endPara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4D272DA-B123-D2E8-21ED-86B274B29858}"/>
                </a:ext>
              </a:extLst>
            </p:cNvPr>
            <p:cNvSpPr/>
            <p:nvPr/>
          </p:nvSpPr>
          <p:spPr>
            <a:xfrm>
              <a:off x="2777271" y="3358614"/>
              <a:ext cx="983962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Addr</a:t>
              </a:r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BF8A0E7-5ED0-C228-4A52-7F8FAC71002F}"/>
                </a:ext>
              </a:extLst>
            </p:cNvPr>
            <p:cNvSpPr/>
            <p:nvPr/>
          </p:nvSpPr>
          <p:spPr>
            <a:xfrm>
              <a:off x="2777271" y="3724557"/>
              <a:ext cx="983962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Addr</a:t>
              </a:r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74FDEC0-CDB5-7D00-0734-FF2B1AE50328}"/>
              </a:ext>
            </a:extLst>
          </p:cNvPr>
          <p:cNvSpPr txBox="1"/>
          <p:nvPr/>
        </p:nvSpPr>
        <p:spPr>
          <a:xfrm>
            <a:off x="5721559" y="4507521"/>
            <a:ext cx="197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Priority Service Queue (PSQ)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E8F77-14F2-8EBD-0D7B-729BDE12C862}"/>
              </a:ext>
            </a:extLst>
          </p:cNvPr>
          <p:cNvSpPr/>
          <p:nvPr/>
        </p:nvSpPr>
        <p:spPr>
          <a:xfrm>
            <a:off x="-7749" y="5663569"/>
            <a:ext cx="1219200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PSQ: Tracks Both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Row Addresses and Activation Counts</a:t>
            </a:r>
          </a:p>
        </p:txBody>
      </p:sp>
    </p:spTree>
    <p:extLst>
      <p:ext uri="{BB962C8B-B14F-4D97-AF65-F5344CB8AC3E}">
        <p14:creationId xmlns:p14="http://schemas.microsoft.com/office/powerpoint/2010/main" val="15475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3287A-9F1C-9B9B-8064-9BBBC29A1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A9E174C-C728-59B6-56B2-B56CC8A960F1}"/>
              </a:ext>
            </a:extLst>
          </p:cNvPr>
          <p:cNvSpPr/>
          <p:nvPr/>
        </p:nvSpPr>
        <p:spPr>
          <a:xfrm>
            <a:off x="700058" y="1991624"/>
            <a:ext cx="7328064" cy="3588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8CCA8-F5E2-1301-AD22-3C554119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QPRAC: </a:t>
            </a:r>
            <a:r>
              <a:rPr lang="en-US">
                <a:solidFill>
                  <a:srgbClr val="008080"/>
                </a:solidFill>
              </a:rPr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2EC7A-82F8-7D0C-EB8A-728ADD57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769F0-584F-BB50-91E5-B0E6BB07559D}"/>
              </a:ext>
            </a:extLst>
          </p:cNvPr>
          <p:cNvSpPr txBox="1"/>
          <p:nvPr/>
        </p:nvSpPr>
        <p:spPr>
          <a:xfrm>
            <a:off x="2182611" y="5180119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132C3-042A-686F-6676-4FD4203B6F0A}"/>
              </a:ext>
            </a:extLst>
          </p:cNvPr>
          <p:cNvSpPr/>
          <p:nvPr/>
        </p:nvSpPr>
        <p:spPr>
          <a:xfrm>
            <a:off x="3302476" y="270606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2C1F9-EBA0-C416-C41D-125015C14F6D}"/>
              </a:ext>
            </a:extLst>
          </p:cNvPr>
          <p:cNvSpPr/>
          <p:nvPr/>
        </p:nvSpPr>
        <p:spPr>
          <a:xfrm>
            <a:off x="2036010" y="2706061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040D69-5842-2B8F-2799-0693A2AD8C7F}"/>
              </a:ext>
            </a:extLst>
          </p:cNvPr>
          <p:cNvSpPr/>
          <p:nvPr/>
        </p:nvSpPr>
        <p:spPr>
          <a:xfrm>
            <a:off x="3302476" y="3203816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1F7B2A-993C-6726-459B-54E38047ABF4}"/>
              </a:ext>
            </a:extLst>
          </p:cNvPr>
          <p:cNvSpPr/>
          <p:nvPr/>
        </p:nvSpPr>
        <p:spPr>
          <a:xfrm>
            <a:off x="3302474" y="370157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7C9284-165C-7330-E63B-B6C2B9B63617}"/>
              </a:ext>
            </a:extLst>
          </p:cNvPr>
          <p:cNvSpPr/>
          <p:nvPr/>
        </p:nvSpPr>
        <p:spPr>
          <a:xfrm>
            <a:off x="3302474" y="420013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B6025-8087-0EDB-167B-39AD19BF6F88}"/>
              </a:ext>
            </a:extLst>
          </p:cNvPr>
          <p:cNvSpPr/>
          <p:nvPr/>
        </p:nvSpPr>
        <p:spPr>
          <a:xfrm>
            <a:off x="3302474" y="469708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C766C0-0500-ED7A-14B6-2D567B15C331}"/>
              </a:ext>
            </a:extLst>
          </p:cNvPr>
          <p:cNvSpPr/>
          <p:nvPr/>
        </p:nvSpPr>
        <p:spPr>
          <a:xfrm>
            <a:off x="2036010" y="3203412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DE22BD-62E8-1F8B-D679-E3987243154B}"/>
              </a:ext>
            </a:extLst>
          </p:cNvPr>
          <p:cNvSpPr/>
          <p:nvPr/>
        </p:nvSpPr>
        <p:spPr>
          <a:xfrm>
            <a:off x="2036010" y="3701569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1FDCF-0315-C12C-53BC-75A5B0B812A6}"/>
              </a:ext>
            </a:extLst>
          </p:cNvPr>
          <p:cNvSpPr/>
          <p:nvPr/>
        </p:nvSpPr>
        <p:spPr>
          <a:xfrm>
            <a:off x="2036010" y="4198920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77BF5B-5735-E0A7-9FE5-6DAAA31444C5}"/>
              </a:ext>
            </a:extLst>
          </p:cNvPr>
          <p:cNvSpPr/>
          <p:nvPr/>
        </p:nvSpPr>
        <p:spPr>
          <a:xfrm>
            <a:off x="2036010" y="4697079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99A382D-B782-6AA7-DF7B-4426F1FF615B}"/>
              </a:ext>
            </a:extLst>
          </p:cNvPr>
          <p:cNvSpPr/>
          <p:nvPr/>
        </p:nvSpPr>
        <p:spPr>
          <a:xfrm>
            <a:off x="9340640" y="2844274"/>
            <a:ext cx="2079313" cy="1328737"/>
          </a:xfrm>
          <a:prstGeom prst="roundRect">
            <a:avLst/>
          </a:prstGeom>
          <a:solidFill>
            <a:srgbClr val="A7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F09915-F870-0364-460C-0879D8A664C2}"/>
              </a:ext>
            </a:extLst>
          </p:cNvPr>
          <p:cNvSpPr txBox="1"/>
          <p:nvPr/>
        </p:nvSpPr>
        <p:spPr>
          <a:xfrm>
            <a:off x="2017992" y="1459653"/>
            <a:ext cx="4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Back-Off Threshold: 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26B675-EA36-C6D7-E9A2-E6B859F0EBB3}"/>
              </a:ext>
            </a:extLst>
          </p:cNvPr>
          <p:cNvSpPr txBox="1"/>
          <p:nvPr/>
        </p:nvSpPr>
        <p:spPr>
          <a:xfrm>
            <a:off x="754567" y="2751093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97FF15-11E6-8125-00D2-1E42721B75E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466089" y="2955340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D71671E-C4DA-C432-8BE1-6BF7ECB8C800}"/>
              </a:ext>
            </a:extLst>
          </p:cNvPr>
          <p:cNvSpPr/>
          <p:nvPr/>
        </p:nvSpPr>
        <p:spPr>
          <a:xfrm>
            <a:off x="3302473" y="270606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D26653-56AA-147E-4EFC-ABCDEC5F8E6A}"/>
              </a:ext>
            </a:extLst>
          </p:cNvPr>
          <p:cNvCxnSpPr>
            <a:cxnSpLocks/>
            <a:stCxn id="26" idx="3"/>
            <a:endCxn id="112" idx="1"/>
          </p:cNvCxnSpPr>
          <p:nvPr/>
        </p:nvCxnSpPr>
        <p:spPr>
          <a:xfrm>
            <a:off x="4111043" y="2955340"/>
            <a:ext cx="1463256" cy="237772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2FCAE9-783E-7B7C-DCC4-1F4FF3E58DB2}"/>
              </a:ext>
            </a:extLst>
          </p:cNvPr>
          <p:cNvSpPr txBox="1"/>
          <p:nvPr/>
        </p:nvSpPr>
        <p:spPr>
          <a:xfrm>
            <a:off x="4106140" y="2555628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Enqueue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B427BC-2378-DB8D-060C-1EC1F4645961}"/>
              </a:ext>
            </a:extLst>
          </p:cNvPr>
          <p:cNvSpPr txBox="1"/>
          <p:nvPr/>
        </p:nvSpPr>
        <p:spPr>
          <a:xfrm>
            <a:off x="754567" y="3246695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02841-1E8A-FC22-39DB-2271DC5C7CEE}"/>
              </a:ext>
            </a:extLst>
          </p:cNvPr>
          <p:cNvCxnSpPr>
            <a:cxnSpLocks/>
          </p:cNvCxnSpPr>
          <p:nvPr/>
        </p:nvCxnSpPr>
        <p:spPr>
          <a:xfrm>
            <a:off x="1466089" y="3450942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03C8D6-F418-6ED0-F551-173562BE1C3E}"/>
              </a:ext>
            </a:extLst>
          </p:cNvPr>
          <p:cNvSpPr txBox="1"/>
          <p:nvPr/>
        </p:nvSpPr>
        <p:spPr>
          <a:xfrm>
            <a:off x="754567" y="3748972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9AB560-7B3B-36B5-3E37-D234D94C55E5}"/>
              </a:ext>
            </a:extLst>
          </p:cNvPr>
          <p:cNvCxnSpPr>
            <a:cxnSpLocks/>
          </p:cNvCxnSpPr>
          <p:nvPr/>
        </p:nvCxnSpPr>
        <p:spPr>
          <a:xfrm>
            <a:off x="1466089" y="3953219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A6A565-5334-B145-8793-CE96638FB047}"/>
              </a:ext>
            </a:extLst>
          </p:cNvPr>
          <p:cNvSpPr txBox="1"/>
          <p:nvPr/>
        </p:nvSpPr>
        <p:spPr>
          <a:xfrm>
            <a:off x="5985989" y="2403281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5AE6F3-DF03-3C9A-DF5D-8D3EF57BC5A0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028122" y="3766368"/>
            <a:ext cx="1312518" cy="19559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103AB18-6986-A9E4-EA5B-D307CE295877}"/>
              </a:ext>
            </a:extLst>
          </p:cNvPr>
          <p:cNvSpPr txBox="1"/>
          <p:nvPr/>
        </p:nvSpPr>
        <p:spPr>
          <a:xfrm>
            <a:off x="8096228" y="3761902"/>
            <a:ext cx="108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  <a:endParaRPr lang="en-US" sz="2000" b="1">
              <a:solidFill>
                <a:srgbClr val="DC143C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E2A292DF-2B27-E9BF-2587-ABB0203F4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904" y="4188621"/>
            <a:ext cx="794784" cy="7947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C804E9A-4056-CD43-BF4A-8ABFB8B64245}"/>
              </a:ext>
            </a:extLst>
          </p:cNvPr>
          <p:cNvSpPr txBox="1"/>
          <p:nvPr/>
        </p:nvSpPr>
        <p:spPr>
          <a:xfrm>
            <a:off x="9191786" y="4877224"/>
            <a:ext cx="237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180ns </a:t>
            </a:r>
            <a:b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(MAX 3 ACTs)</a:t>
            </a:r>
            <a:endParaRPr lang="en-US" sz="20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F30476-2CF2-F3A0-3069-8521A7BFD614}"/>
              </a:ext>
            </a:extLst>
          </p:cNvPr>
          <p:cNvCxnSpPr>
            <a:cxnSpLocks/>
          </p:cNvCxnSpPr>
          <p:nvPr/>
        </p:nvCxnSpPr>
        <p:spPr>
          <a:xfrm flipH="1">
            <a:off x="8028122" y="3261477"/>
            <a:ext cx="1312518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EFB4E0-31C2-4405-9BF0-4E62DEFC70DD}"/>
              </a:ext>
            </a:extLst>
          </p:cNvPr>
          <p:cNvSpPr txBox="1"/>
          <p:nvPr/>
        </p:nvSpPr>
        <p:spPr>
          <a:xfrm>
            <a:off x="8037187" y="2694443"/>
            <a:ext cx="125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 b="1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77717D-F887-B863-936D-0384095DF510}"/>
              </a:ext>
            </a:extLst>
          </p:cNvPr>
          <p:cNvSpPr txBox="1"/>
          <p:nvPr/>
        </p:nvSpPr>
        <p:spPr>
          <a:xfrm>
            <a:off x="3432506" y="1991623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C41D9DA-2BD2-DDA4-E9CE-721898222487}"/>
              </a:ext>
            </a:extLst>
          </p:cNvPr>
          <p:cNvSpPr/>
          <p:nvPr/>
        </p:nvSpPr>
        <p:spPr>
          <a:xfrm>
            <a:off x="6922212" y="2928750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8391AE4-E67E-7337-06DB-8A35977EB05F}"/>
              </a:ext>
            </a:extLst>
          </p:cNvPr>
          <p:cNvSpPr/>
          <p:nvPr/>
        </p:nvSpPr>
        <p:spPr>
          <a:xfrm>
            <a:off x="5574299" y="2929392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3380B98-037F-6DE7-BA9C-49AEAACD8A07}"/>
              </a:ext>
            </a:extLst>
          </p:cNvPr>
          <p:cNvSpPr/>
          <p:nvPr/>
        </p:nvSpPr>
        <p:spPr>
          <a:xfrm>
            <a:off x="6922212" y="3455981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024009-6AA7-C5A8-45C3-D5C9CCCD0387}"/>
              </a:ext>
            </a:extLst>
          </p:cNvPr>
          <p:cNvSpPr/>
          <p:nvPr/>
        </p:nvSpPr>
        <p:spPr>
          <a:xfrm>
            <a:off x="6922212" y="3982139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6A99A2-B257-4551-0EEC-F55AF54C86DB}"/>
              </a:ext>
            </a:extLst>
          </p:cNvPr>
          <p:cNvSpPr/>
          <p:nvPr/>
        </p:nvSpPr>
        <p:spPr>
          <a:xfrm>
            <a:off x="5574299" y="3455553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2D763FD-4AB0-E2F9-53F4-BE1167424430}"/>
              </a:ext>
            </a:extLst>
          </p:cNvPr>
          <p:cNvSpPr/>
          <p:nvPr/>
        </p:nvSpPr>
        <p:spPr>
          <a:xfrm>
            <a:off x="5573882" y="3982139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5C1609-5A59-88F8-9180-C769E84BC33A}"/>
              </a:ext>
            </a:extLst>
          </p:cNvPr>
          <p:cNvSpPr txBox="1"/>
          <p:nvPr/>
        </p:nvSpPr>
        <p:spPr>
          <a:xfrm>
            <a:off x="5721559" y="4507521"/>
            <a:ext cx="197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Priority Service Queue (PSQ)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21DE55C-56CF-B1CA-9F7F-C902DEB84EB0}"/>
              </a:ext>
            </a:extLst>
          </p:cNvPr>
          <p:cNvSpPr/>
          <p:nvPr/>
        </p:nvSpPr>
        <p:spPr>
          <a:xfrm>
            <a:off x="6922212" y="2927713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3BFC66-07F3-158D-1F16-5D863C66CEC5}"/>
              </a:ext>
            </a:extLst>
          </p:cNvPr>
          <p:cNvSpPr/>
          <p:nvPr/>
        </p:nvSpPr>
        <p:spPr>
          <a:xfrm>
            <a:off x="5574299" y="292875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C69B1A-763E-D8F2-BCD8-4390F58DD8C8}"/>
              </a:ext>
            </a:extLst>
          </p:cNvPr>
          <p:cNvSpPr/>
          <p:nvPr/>
        </p:nvSpPr>
        <p:spPr>
          <a:xfrm>
            <a:off x="3302473" y="3202202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1F4B088-97B5-7AE3-A716-21232B29E9EB}"/>
              </a:ext>
            </a:extLst>
          </p:cNvPr>
          <p:cNvCxnSpPr>
            <a:cxnSpLocks/>
            <a:stCxn id="122" idx="3"/>
            <a:endCxn id="115" idx="1"/>
          </p:cNvCxnSpPr>
          <p:nvPr/>
        </p:nvCxnSpPr>
        <p:spPr>
          <a:xfrm>
            <a:off x="4111043" y="3451481"/>
            <a:ext cx="1463256" cy="267792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9865664-074D-F9AC-AEF0-F5F03A86281A}"/>
              </a:ext>
            </a:extLst>
          </p:cNvPr>
          <p:cNvSpPr txBox="1"/>
          <p:nvPr/>
        </p:nvSpPr>
        <p:spPr>
          <a:xfrm>
            <a:off x="4106140" y="3057761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Enqueue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CE2D80F-7009-AB5E-A0F3-52F53AECEC34}"/>
              </a:ext>
            </a:extLst>
          </p:cNvPr>
          <p:cNvSpPr/>
          <p:nvPr/>
        </p:nvSpPr>
        <p:spPr>
          <a:xfrm>
            <a:off x="6922212" y="3455981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9ED6D4B-25B3-023D-14BD-D326782D76BF}"/>
              </a:ext>
            </a:extLst>
          </p:cNvPr>
          <p:cNvSpPr/>
          <p:nvPr/>
        </p:nvSpPr>
        <p:spPr>
          <a:xfrm>
            <a:off x="5574299" y="345667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D3ED7-3454-DA88-676B-B6531B9B822E}"/>
              </a:ext>
            </a:extLst>
          </p:cNvPr>
          <p:cNvSpPr/>
          <p:nvPr/>
        </p:nvSpPr>
        <p:spPr>
          <a:xfrm>
            <a:off x="3301298" y="3200992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6E35CED-61BB-CD56-FD17-34B38C5065DB}"/>
              </a:ext>
            </a:extLst>
          </p:cNvPr>
          <p:cNvSpPr/>
          <p:nvPr/>
        </p:nvSpPr>
        <p:spPr>
          <a:xfrm>
            <a:off x="6922212" y="2927713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D583F82-7D3A-C702-56E4-C54351200D4B}"/>
              </a:ext>
            </a:extLst>
          </p:cNvPr>
          <p:cNvSpPr/>
          <p:nvPr/>
        </p:nvSpPr>
        <p:spPr>
          <a:xfrm>
            <a:off x="5574299" y="292875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D9F4BFD-67D4-D93F-07DF-A11817725C2A}"/>
              </a:ext>
            </a:extLst>
          </p:cNvPr>
          <p:cNvSpPr/>
          <p:nvPr/>
        </p:nvSpPr>
        <p:spPr>
          <a:xfrm>
            <a:off x="3302473" y="3705854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40146A8-AA29-C576-34B5-9FA39C4C7708}"/>
              </a:ext>
            </a:extLst>
          </p:cNvPr>
          <p:cNvCxnSpPr>
            <a:cxnSpLocks/>
            <a:stCxn id="136" idx="3"/>
            <a:endCxn id="116" idx="1"/>
          </p:cNvCxnSpPr>
          <p:nvPr/>
        </p:nvCxnSpPr>
        <p:spPr>
          <a:xfrm>
            <a:off x="4111043" y="3955133"/>
            <a:ext cx="1462839" cy="290726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C7A138B-F5BD-C845-6922-0D544FFDEB70}"/>
              </a:ext>
            </a:extLst>
          </p:cNvPr>
          <p:cNvSpPr txBox="1"/>
          <p:nvPr/>
        </p:nvSpPr>
        <p:spPr>
          <a:xfrm>
            <a:off x="4106140" y="3555094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Enqueue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0A0E308-1468-A32C-50A9-99B79C0160C5}"/>
              </a:ext>
            </a:extLst>
          </p:cNvPr>
          <p:cNvSpPr/>
          <p:nvPr/>
        </p:nvSpPr>
        <p:spPr>
          <a:xfrm>
            <a:off x="6922212" y="3982139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21E6486-3E7A-F1BD-B5EA-2B036ED68171}"/>
              </a:ext>
            </a:extLst>
          </p:cNvPr>
          <p:cNvSpPr/>
          <p:nvPr/>
        </p:nvSpPr>
        <p:spPr>
          <a:xfrm>
            <a:off x="5573882" y="3982139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AC1CEB2-4F8F-D043-F0BB-3647E9D90325}"/>
              </a:ext>
            </a:extLst>
          </p:cNvPr>
          <p:cNvSpPr txBox="1"/>
          <p:nvPr/>
        </p:nvSpPr>
        <p:spPr>
          <a:xfrm>
            <a:off x="754567" y="4276105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EA9338C-8586-BB34-8A25-4D297780FA64}"/>
              </a:ext>
            </a:extLst>
          </p:cNvPr>
          <p:cNvCxnSpPr>
            <a:cxnSpLocks/>
          </p:cNvCxnSpPr>
          <p:nvPr/>
        </p:nvCxnSpPr>
        <p:spPr>
          <a:xfrm>
            <a:off x="1466089" y="4480352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75DCC90-7926-F0FE-E1B9-532852AABEE0}"/>
              </a:ext>
            </a:extLst>
          </p:cNvPr>
          <p:cNvSpPr/>
          <p:nvPr/>
        </p:nvSpPr>
        <p:spPr>
          <a:xfrm>
            <a:off x="3302473" y="420013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C7BC1A6-636A-0D31-D4A6-55C10665B4FA}"/>
              </a:ext>
            </a:extLst>
          </p:cNvPr>
          <p:cNvCxnSpPr>
            <a:cxnSpLocks/>
            <a:stCxn id="146" idx="3"/>
            <a:endCxn id="142" idx="1"/>
          </p:cNvCxnSpPr>
          <p:nvPr/>
        </p:nvCxnSpPr>
        <p:spPr>
          <a:xfrm flipV="1">
            <a:off x="4111043" y="4245859"/>
            <a:ext cx="1462839" cy="20355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91E70C4-BEFE-6D90-4FEF-F31782D84AE6}"/>
              </a:ext>
            </a:extLst>
          </p:cNvPr>
          <p:cNvSpPr txBox="1"/>
          <p:nvPr/>
        </p:nvSpPr>
        <p:spPr>
          <a:xfrm rot="21055469">
            <a:off x="4055748" y="4356771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Replace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D09DDB6-53A7-61EA-7889-B2B0C8F293D6}"/>
              </a:ext>
            </a:extLst>
          </p:cNvPr>
          <p:cNvSpPr/>
          <p:nvPr/>
        </p:nvSpPr>
        <p:spPr>
          <a:xfrm>
            <a:off x="3298676" y="4178895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A1B933B-425B-710F-28B7-F2B16C6BF43A}"/>
              </a:ext>
            </a:extLst>
          </p:cNvPr>
          <p:cNvSpPr/>
          <p:nvPr/>
        </p:nvSpPr>
        <p:spPr>
          <a:xfrm>
            <a:off x="6922212" y="3982139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323289F-89E6-08D0-03DF-2BCBB80CE1DB}"/>
              </a:ext>
            </a:extLst>
          </p:cNvPr>
          <p:cNvSpPr/>
          <p:nvPr/>
        </p:nvSpPr>
        <p:spPr>
          <a:xfrm>
            <a:off x="5573882" y="3982139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003D2F-AE9D-6F61-6B91-172753EA7204}"/>
              </a:ext>
            </a:extLst>
          </p:cNvPr>
          <p:cNvSpPr/>
          <p:nvPr/>
        </p:nvSpPr>
        <p:spPr>
          <a:xfrm>
            <a:off x="6922212" y="2927713"/>
            <a:ext cx="925200" cy="5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4A1A1D6-ABCF-C17A-07D4-1553C1A42B55}"/>
              </a:ext>
            </a:extLst>
          </p:cNvPr>
          <p:cNvSpPr/>
          <p:nvPr/>
        </p:nvSpPr>
        <p:spPr>
          <a:xfrm>
            <a:off x="6922212" y="2927713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E6A7D98-EC0F-1083-69B9-196BA54C45D3}"/>
              </a:ext>
            </a:extLst>
          </p:cNvPr>
          <p:cNvSpPr/>
          <p:nvPr/>
        </p:nvSpPr>
        <p:spPr>
          <a:xfrm>
            <a:off x="5573882" y="292875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81305-071E-029A-639A-3D4C7F4058A4}"/>
              </a:ext>
            </a:extLst>
          </p:cNvPr>
          <p:cNvSpPr txBox="1"/>
          <p:nvPr/>
        </p:nvSpPr>
        <p:spPr>
          <a:xfrm>
            <a:off x="157096" y="3231242"/>
            <a:ext cx="153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6381B9-C54A-FE69-A5A5-D65A89FC2B1B}"/>
              </a:ext>
            </a:extLst>
          </p:cNvPr>
          <p:cNvCxnSpPr>
            <a:cxnSpLocks/>
          </p:cNvCxnSpPr>
          <p:nvPr/>
        </p:nvCxnSpPr>
        <p:spPr>
          <a:xfrm>
            <a:off x="1468284" y="3455226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D46D81E1-1D35-317C-C995-F2568D1167B6}"/>
              </a:ext>
            </a:extLst>
          </p:cNvPr>
          <p:cNvSpPr/>
          <p:nvPr/>
        </p:nvSpPr>
        <p:spPr>
          <a:xfrm>
            <a:off x="6980444" y="2916715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99C50260-6791-E3FD-D793-5C6671C48060}"/>
              </a:ext>
            </a:extLst>
          </p:cNvPr>
          <p:cNvSpPr/>
          <p:nvPr/>
        </p:nvSpPr>
        <p:spPr>
          <a:xfrm>
            <a:off x="3299710" y="3167789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87BF3-0D85-E528-E0F4-1DFF0972FC46}"/>
              </a:ext>
            </a:extLst>
          </p:cNvPr>
          <p:cNvSpPr/>
          <p:nvPr/>
        </p:nvSpPr>
        <p:spPr>
          <a:xfrm>
            <a:off x="6922212" y="3455981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AC2C5-C9B3-FA6A-FAE7-6B2393E5133E}"/>
              </a:ext>
            </a:extLst>
          </p:cNvPr>
          <p:cNvSpPr txBox="1"/>
          <p:nvPr/>
        </p:nvSpPr>
        <p:spPr>
          <a:xfrm>
            <a:off x="754567" y="2746901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CFD4B9-C5C3-DBEA-D475-4CA1CCF1859E}"/>
              </a:ext>
            </a:extLst>
          </p:cNvPr>
          <p:cNvCxnSpPr>
            <a:cxnSpLocks/>
          </p:cNvCxnSpPr>
          <p:nvPr/>
        </p:nvCxnSpPr>
        <p:spPr>
          <a:xfrm>
            <a:off x="1466089" y="2951148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33039-4B77-C905-EB24-77A534623BDC}"/>
              </a:ext>
            </a:extLst>
          </p:cNvPr>
          <p:cNvSpPr/>
          <p:nvPr/>
        </p:nvSpPr>
        <p:spPr>
          <a:xfrm>
            <a:off x="3302473" y="270637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2BB4258-9FDA-CE79-0D2A-10E513DCD7CC}"/>
              </a:ext>
            </a:extLst>
          </p:cNvPr>
          <p:cNvSpPr/>
          <p:nvPr/>
        </p:nvSpPr>
        <p:spPr>
          <a:xfrm>
            <a:off x="5442092" y="2844273"/>
            <a:ext cx="2539975" cy="2335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881CD9-567E-AC70-F74E-FC23AB0A4A11}"/>
              </a:ext>
            </a:extLst>
          </p:cNvPr>
          <p:cNvSpPr/>
          <p:nvPr/>
        </p:nvSpPr>
        <p:spPr>
          <a:xfrm>
            <a:off x="-7749" y="5739134"/>
            <a:ext cx="1219200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Tracks most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Highly Activated Rows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them during ABO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139FF-C668-E1A6-C8F7-84459CC5B78F}"/>
              </a:ext>
            </a:extLst>
          </p:cNvPr>
          <p:cNvSpPr/>
          <p:nvPr/>
        </p:nvSpPr>
        <p:spPr>
          <a:xfrm>
            <a:off x="5574299" y="345667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BA2C57D-86C9-3B0A-ED2F-17A4B9E7084E}"/>
              </a:ext>
            </a:extLst>
          </p:cNvPr>
          <p:cNvSpPr/>
          <p:nvPr/>
        </p:nvSpPr>
        <p:spPr>
          <a:xfrm>
            <a:off x="6980444" y="2912393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CB81EFD-4326-1B2C-FA4C-09BEA452E30A}"/>
              </a:ext>
            </a:extLst>
          </p:cNvPr>
          <p:cNvSpPr/>
          <p:nvPr/>
        </p:nvSpPr>
        <p:spPr>
          <a:xfrm>
            <a:off x="6980754" y="3973789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AE045D4-E658-6F9F-45E6-EA2CE3E248BA}"/>
              </a:ext>
            </a:extLst>
          </p:cNvPr>
          <p:cNvSpPr/>
          <p:nvPr/>
        </p:nvSpPr>
        <p:spPr>
          <a:xfrm>
            <a:off x="3302473" y="3200992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87B395-57CB-F455-39D7-B3DA499E2D52}"/>
              </a:ext>
            </a:extLst>
          </p:cNvPr>
          <p:cNvSpPr/>
          <p:nvPr/>
        </p:nvSpPr>
        <p:spPr>
          <a:xfrm>
            <a:off x="3302474" y="3200992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042DADB-2EC7-CB10-6258-AEA71B650070}"/>
              </a:ext>
            </a:extLst>
          </p:cNvPr>
          <p:cNvSpPr/>
          <p:nvPr/>
        </p:nvSpPr>
        <p:spPr>
          <a:xfrm>
            <a:off x="3299710" y="3200992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D29D42-0E28-3303-CC9F-800C67634ED1}"/>
              </a:ext>
            </a:extLst>
          </p:cNvPr>
          <p:cNvSpPr/>
          <p:nvPr/>
        </p:nvSpPr>
        <p:spPr>
          <a:xfrm>
            <a:off x="6922212" y="3455981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78406E-DFD4-B4D6-18F4-F0C7FB5DB644}"/>
              </a:ext>
            </a:extLst>
          </p:cNvPr>
          <p:cNvSpPr/>
          <p:nvPr/>
        </p:nvSpPr>
        <p:spPr>
          <a:xfrm>
            <a:off x="5573882" y="345667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5BBC00-0EA2-1246-FF37-29D318523A60}"/>
              </a:ext>
            </a:extLst>
          </p:cNvPr>
          <p:cNvSpPr/>
          <p:nvPr/>
        </p:nvSpPr>
        <p:spPr>
          <a:xfrm>
            <a:off x="6922212" y="3982139"/>
            <a:ext cx="921442" cy="527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73FD70-7226-1034-1A73-7657917393F9}"/>
              </a:ext>
            </a:extLst>
          </p:cNvPr>
          <p:cNvSpPr/>
          <p:nvPr/>
        </p:nvSpPr>
        <p:spPr>
          <a:xfrm>
            <a:off x="5573882" y="3982139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 animBg="1"/>
      <p:bldP spid="29" grpId="0"/>
      <p:bldP spid="29" grpId="1"/>
      <p:bldP spid="31" grpId="0"/>
      <p:bldP spid="31" grpId="1"/>
      <p:bldP spid="31" grpId="2"/>
      <p:bldP spid="31" grpId="3"/>
      <p:bldP spid="31" grpId="4"/>
      <p:bldP spid="31" grpId="5"/>
      <p:bldP spid="37" grpId="0"/>
      <p:bldP spid="37" grpId="1"/>
      <p:bldP spid="47" grpId="0"/>
      <p:bldP spid="47" grpId="1"/>
      <p:bldP spid="49" grpId="0"/>
      <p:bldP spid="49" grpId="1"/>
      <p:bldP spid="51" grpId="0"/>
      <p:bldP spid="51" grpId="1"/>
      <p:bldP spid="53" grpId="0"/>
      <p:bldP spid="119" grpId="0" animBg="1"/>
      <p:bldP spid="120" grpId="0" animBg="1"/>
      <p:bldP spid="122" grpId="0" animBg="1"/>
      <p:bldP spid="124" grpId="0"/>
      <p:bldP spid="124" grpId="1"/>
      <p:bldP spid="127" grpId="0" animBg="1"/>
      <p:bldP spid="128" grpId="0" animBg="1"/>
      <p:bldP spid="27" grpId="0" animBg="1"/>
      <p:bldP spid="129" grpId="0" animBg="1"/>
      <p:bldP spid="130" grpId="0" animBg="1"/>
      <p:bldP spid="136" grpId="0" animBg="1"/>
      <p:bldP spid="138" grpId="0"/>
      <p:bldP spid="138" grpId="1"/>
      <p:bldP spid="141" grpId="0" animBg="1"/>
      <p:bldP spid="142" grpId="0" animBg="1"/>
      <p:bldP spid="143" grpId="0"/>
      <p:bldP spid="143" grpId="1"/>
      <p:bldP spid="146" grpId="0" animBg="1"/>
      <p:bldP spid="149" grpId="0"/>
      <p:bldP spid="149" grpId="1"/>
      <p:bldP spid="152" grpId="0" animBg="1"/>
      <p:bldP spid="152" grpId="1" animBg="1"/>
      <p:bldP spid="153" grpId="0" animBg="1"/>
      <p:bldP spid="154" grpId="0" animBg="1"/>
      <p:bldP spid="157" grpId="0" animBg="1"/>
      <p:bldP spid="160" grpId="0" animBg="1"/>
      <p:bldP spid="161" grpId="0" animBg="1"/>
      <p:bldP spid="3" grpId="0"/>
      <p:bldP spid="134" grpId="0" animBg="1"/>
      <p:bldP spid="134" grpId="1" animBg="1"/>
      <p:bldP spid="131" grpId="0" animBg="1"/>
      <p:bldP spid="131" grpId="1" animBg="1"/>
      <p:bldP spid="6" grpId="0" animBg="1"/>
      <p:bldP spid="7" grpId="0"/>
      <p:bldP spid="7" grpId="1"/>
      <p:bldP spid="11" grpId="0" animBg="1"/>
      <p:bldP spid="46" grpId="0" animBg="1"/>
      <p:bldP spid="46" grpId="1" animBg="1"/>
      <p:bldP spid="30" grpId="0" animBg="1"/>
      <p:bldP spid="10" grpId="0" animBg="1"/>
      <p:bldP spid="159" grpId="0" animBg="1"/>
      <p:bldP spid="159" grpId="1" animBg="1"/>
      <p:bldP spid="159" grpId="2" animBg="1"/>
      <p:bldP spid="147" grpId="0" animBg="1"/>
      <p:bldP spid="147" grpId="1" animBg="1"/>
      <p:bldP spid="156" grpId="0" animBg="1"/>
      <p:bldP spid="162" grpId="0" animBg="1"/>
      <p:bldP spid="15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8D254-3D75-071A-AB0F-47EF7BE9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8A40469-77D9-E1F5-2C07-4D3CF2321929}"/>
              </a:ext>
            </a:extLst>
          </p:cNvPr>
          <p:cNvSpPr/>
          <p:nvPr/>
        </p:nvSpPr>
        <p:spPr>
          <a:xfrm>
            <a:off x="700058" y="1991624"/>
            <a:ext cx="7328064" cy="3588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E264C-B648-B8F0-D7D4-7EFC2D7B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QPRAC: </a:t>
            </a:r>
            <a:r>
              <a:rPr lang="en-US">
                <a:solidFill>
                  <a:srgbClr val="008080"/>
                </a:solidFill>
              </a:rPr>
              <a:t>Preventing </a:t>
            </a:r>
            <a:r>
              <a:rPr lang="en-US" err="1">
                <a:solidFill>
                  <a:srgbClr val="008080"/>
                </a:solidFill>
              </a:rPr>
              <a:t>Fill+Escape</a:t>
            </a:r>
            <a:r>
              <a:rPr lang="en-US">
                <a:solidFill>
                  <a:srgbClr val="008080"/>
                </a:solidFill>
              </a:rPr>
              <a:t>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F5F15-DFEC-6591-3D9F-906E399C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DFAF4-BA0F-ED11-7E3D-868B9C782208}"/>
              </a:ext>
            </a:extLst>
          </p:cNvPr>
          <p:cNvSpPr txBox="1"/>
          <p:nvPr/>
        </p:nvSpPr>
        <p:spPr>
          <a:xfrm>
            <a:off x="2182611" y="5180119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C7CC7-8A3E-55CA-6422-13649633D81E}"/>
              </a:ext>
            </a:extLst>
          </p:cNvPr>
          <p:cNvSpPr/>
          <p:nvPr/>
        </p:nvSpPr>
        <p:spPr>
          <a:xfrm>
            <a:off x="3302476" y="270606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B259FE-2FCC-102B-1A4E-E3D47ABD5C35}"/>
              </a:ext>
            </a:extLst>
          </p:cNvPr>
          <p:cNvSpPr/>
          <p:nvPr/>
        </p:nvSpPr>
        <p:spPr>
          <a:xfrm>
            <a:off x="2036010" y="2706061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30E5-EC6C-B4B3-54E1-38357E34D06B}"/>
              </a:ext>
            </a:extLst>
          </p:cNvPr>
          <p:cNvSpPr/>
          <p:nvPr/>
        </p:nvSpPr>
        <p:spPr>
          <a:xfrm>
            <a:off x="3302476" y="3203816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7E2D7-D5D2-D522-6B5D-BAA6908D2DC6}"/>
              </a:ext>
            </a:extLst>
          </p:cNvPr>
          <p:cNvSpPr/>
          <p:nvPr/>
        </p:nvSpPr>
        <p:spPr>
          <a:xfrm>
            <a:off x="3302474" y="370157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C7E7B3-63F4-811F-F646-B9C32FB85C66}"/>
              </a:ext>
            </a:extLst>
          </p:cNvPr>
          <p:cNvSpPr/>
          <p:nvPr/>
        </p:nvSpPr>
        <p:spPr>
          <a:xfrm>
            <a:off x="3302474" y="420013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EC009-8CA7-56AB-FE46-1F997821BAA9}"/>
              </a:ext>
            </a:extLst>
          </p:cNvPr>
          <p:cNvSpPr/>
          <p:nvPr/>
        </p:nvSpPr>
        <p:spPr>
          <a:xfrm>
            <a:off x="3302474" y="469708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06943B-7443-D818-84B9-60A751BADB56}"/>
              </a:ext>
            </a:extLst>
          </p:cNvPr>
          <p:cNvSpPr/>
          <p:nvPr/>
        </p:nvSpPr>
        <p:spPr>
          <a:xfrm>
            <a:off x="2036010" y="3203412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F1EFB6-C3C1-EA77-BE42-5F2BD970E4D0}"/>
              </a:ext>
            </a:extLst>
          </p:cNvPr>
          <p:cNvSpPr/>
          <p:nvPr/>
        </p:nvSpPr>
        <p:spPr>
          <a:xfrm>
            <a:off x="2036010" y="3701569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52D3D1-F1B3-E664-F533-F540B1E0D484}"/>
              </a:ext>
            </a:extLst>
          </p:cNvPr>
          <p:cNvSpPr/>
          <p:nvPr/>
        </p:nvSpPr>
        <p:spPr>
          <a:xfrm>
            <a:off x="2036010" y="4198920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45219-4EC4-0CE5-4309-0BE9FABF6443}"/>
              </a:ext>
            </a:extLst>
          </p:cNvPr>
          <p:cNvSpPr/>
          <p:nvPr/>
        </p:nvSpPr>
        <p:spPr>
          <a:xfrm>
            <a:off x="2036010" y="4697079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F051D5F-902A-1C28-E648-32FC6C44CF2C}"/>
              </a:ext>
            </a:extLst>
          </p:cNvPr>
          <p:cNvSpPr/>
          <p:nvPr/>
        </p:nvSpPr>
        <p:spPr>
          <a:xfrm>
            <a:off x="9340640" y="2844274"/>
            <a:ext cx="2079313" cy="13287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611419-FB98-AD60-6949-B934C2A3057E}"/>
              </a:ext>
            </a:extLst>
          </p:cNvPr>
          <p:cNvSpPr txBox="1"/>
          <p:nvPr/>
        </p:nvSpPr>
        <p:spPr>
          <a:xfrm>
            <a:off x="2069209" y="1441340"/>
            <a:ext cx="458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Back-Off Threshold: 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52D569-06F6-ABFE-E4F0-0D10BD2FFFE7}"/>
              </a:ext>
            </a:extLst>
          </p:cNvPr>
          <p:cNvSpPr txBox="1"/>
          <p:nvPr/>
        </p:nvSpPr>
        <p:spPr>
          <a:xfrm>
            <a:off x="734156" y="2755285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ADC304-9303-CE16-7CBF-A8241B43B45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466089" y="2955340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D90F0-BFBD-B908-4F49-DC2F3E862D85}"/>
              </a:ext>
            </a:extLst>
          </p:cNvPr>
          <p:cNvSpPr/>
          <p:nvPr/>
        </p:nvSpPr>
        <p:spPr>
          <a:xfrm>
            <a:off x="3302473" y="270606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3E6F2F-36B3-8409-3641-8D49FA2140F3}"/>
              </a:ext>
            </a:extLst>
          </p:cNvPr>
          <p:cNvSpPr txBox="1"/>
          <p:nvPr/>
        </p:nvSpPr>
        <p:spPr>
          <a:xfrm>
            <a:off x="734156" y="3250887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E02071-8851-E54E-F85F-F843BBCC2A93}"/>
              </a:ext>
            </a:extLst>
          </p:cNvPr>
          <p:cNvCxnSpPr>
            <a:cxnSpLocks/>
          </p:cNvCxnSpPr>
          <p:nvPr/>
        </p:nvCxnSpPr>
        <p:spPr>
          <a:xfrm>
            <a:off x="1466089" y="3450942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6D269D-9B64-8ECB-79B8-55110842B0DA}"/>
              </a:ext>
            </a:extLst>
          </p:cNvPr>
          <p:cNvSpPr txBox="1"/>
          <p:nvPr/>
        </p:nvSpPr>
        <p:spPr>
          <a:xfrm>
            <a:off x="734156" y="3753164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81D5E5-7A3B-D7D5-8F3A-0329724E8B23}"/>
              </a:ext>
            </a:extLst>
          </p:cNvPr>
          <p:cNvCxnSpPr>
            <a:cxnSpLocks/>
          </p:cNvCxnSpPr>
          <p:nvPr/>
        </p:nvCxnSpPr>
        <p:spPr>
          <a:xfrm>
            <a:off x="1466089" y="3953219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C7DF3A7-54F9-0BAE-18C5-A57AE3079C7D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028122" y="3766368"/>
            <a:ext cx="1312518" cy="19559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F02240-9155-1A7A-723D-DF70EC311592}"/>
              </a:ext>
            </a:extLst>
          </p:cNvPr>
          <p:cNvSpPr txBox="1"/>
          <p:nvPr/>
        </p:nvSpPr>
        <p:spPr>
          <a:xfrm>
            <a:off x="8096228" y="3761902"/>
            <a:ext cx="108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  <a:endParaRPr lang="en-US" sz="2000" b="1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B9DB23A0-5FA9-1297-D434-775BD64F0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904" y="4188621"/>
            <a:ext cx="794784" cy="7947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572B23B-C770-8590-08F0-6CA3FF919563}"/>
              </a:ext>
            </a:extLst>
          </p:cNvPr>
          <p:cNvSpPr txBox="1"/>
          <p:nvPr/>
        </p:nvSpPr>
        <p:spPr>
          <a:xfrm>
            <a:off x="9191786" y="4877224"/>
            <a:ext cx="237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180ns </a:t>
            </a:r>
            <a:b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(MAX 3 ACTs)</a:t>
            </a:r>
            <a:endParaRPr lang="en-US" sz="20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EEB6B9-411C-DA8C-A4A7-C799EC57DD82}"/>
              </a:ext>
            </a:extLst>
          </p:cNvPr>
          <p:cNvCxnSpPr>
            <a:cxnSpLocks/>
          </p:cNvCxnSpPr>
          <p:nvPr/>
        </p:nvCxnSpPr>
        <p:spPr>
          <a:xfrm flipH="1">
            <a:off x="8028122" y="3261477"/>
            <a:ext cx="1312518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9916068-5DC8-C962-3305-33E7075ED6E3}"/>
              </a:ext>
            </a:extLst>
          </p:cNvPr>
          <p:cNvSpPr txBox="1"/>
          <p:nvPr/>
        </p:nvSpPr>
        <p:spPr>
          <a:xfrm>
            <a:off x="8037187" y="2694443"/>
            <a:ext cx="125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 b="1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F658A1-4D18-8659-029C-AE8E50467D69}"/>
              </a:ext>
            </a:extLst>
          </p:cNvPr>
          <p:cNvSpPr txBox="1"/>
          <p:nvPr/>
        </p:nvSpPr>
        <p:spPr>
          <a:xfrm>
            <a:off x="3432506" y="1991623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7865521-BB2D-C917-04B7-AA6F2AA61456}"/>
              </a:ext>
            </a:extLst>
          </p:cNvPr>
          <p:cNvSpPr/>
          <p:nvPr/>
        </p:nvSpPr>
        <p:spPr>
          <a:xfrm>
            <a:off x="6924318" y="2929392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DD137A0-B983-D194-E1FB-30E4DDB9A185}"/>
              </a:ext>
            </a:extLst>
          </p:cNvPr>
          <p:cNvSpPr/>
          <p:nvPr/>
        </p:nvSpPr>
        <p:spPr>
          <a:xfrm>
            <a:off x="5574299" y="2929392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270AEF-93B2-9602-D9BE-8E452DC16FD5}"/>
              </a:ext>
            </a:extLst>
          </p:cNvPr>
          <p:cNvSpPr/>
          <p:nvPr/>
        </p:nvSpPr>
        <p:spPr>
          <a:xfrm>
            <a:off x="6924318" y="3455981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FEBF847-1A53-82BB-7EE8-766E88111EBC}"/>
              </a:ext>
            </a:extLst>
          </p:cNvPr>
          <p:cNvSpPr/>
          <p:nvPr/>
        </p:nvSpPr>
        <p:spPr>
          <a:xfrm>
            <a:off x="6924318" y="3982568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054B9B6-BB8C-4651-AEBB-B17B711D1288}"/>
              </a:ext>
            </a:extLst>
          </p:cNvPr>
          <p:cNvSpPr/>
          <p:nvPr/>
        </p:nvSpPr>
        <p:spPr>
          <a:xfrm>
            <a:off x="5574299" y="3455553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A81B8A4-2514-D6CA-D64C-636E0EFF1CC4}"/>
              </a:ext>
            </a:extLst>
          </p:cNvPr>
          <p:cNvSpPr/>
          <p:nvPr/>
        </p:nvSpPr>
        <p:spPr>
          <a:xfrm>
            <a:off x="5574299" y="3982567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F3185B-E119-68ED-D76C-0DFBD7306AD2}"/>
              </a:ext>
            </a:extLst>
          </p:cNvPr>
          <p:cNvSpPr txBox="1"/>
          <p:nvPr/>
        </p:nvSpPr>
        <p:spPr>
          <a:xfrm>
            <a:off x="5721559" y="4507521"/>
            <a:ext cx="197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Priority Service Queue (PSQ)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B60A2BC-7DE0-7373-ABE8-BF41D5771390}"/>
              </a:ext>
            </a:extLst>
          </p:cNvPr>
          <p:cNvSpPr/>
          <p:nvPr/>
        </p:nvSpPr>
        <p:spPr>
          <a:xfrm>
            <a:off x="6924318" y="2929178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B4FFAB-6B35-E5D2-542E-8EE18EEAAEB4}"/>
              </a:ext>
            </a:extLst>
          </p:cNvPr>
          <p:cNvSpPr/>
          <p:nvPr/>
        </p:nvSpPr>
        <p:spPr>
          <a:xfrm>
            <a:off x="5574299" y="292875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B25A15-0314-000A-78ED-F341D6F4FC3C}"/>
              </a:ext>
            </a:extLst>
          </p:cNvPr>
          <p:cNvSpPr/>
          <p:nvPr/>
        </p:nvSpPr>
        <p:spPr>
          <a:xfrm>
            <a:off x="3302473" y="3202202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A699F26-448F-58CF-89C6-52D9B17B83DB}"/>
              </a:ext>
            </a:extLst>
          </p:cNvPr>
          <p:cNvSpPr/>
          <p:nvPr/>
        </p:nvSpPr>
        <p:spPr>
          <a:xfrm>
            <a:off x="6924318" y="3457098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50B96F7-8EC9-1E7D-C93A-CB76E52B9553}"/>
              </a:ext>
            </a:extLst>
          </p:cNvPr>
          <p:cNvSpPr/>
          <p:nvPr/>
        </p:nvSpPr>
        <p:spPr>
          <a:xfrm>
            <a:off x="5574299" y="345667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E6D378A-AA15-5BF2-C415-B7B6ED34EB08}"/>
              </a:ext>
            </a:extLst>
          </p:cNvPr>
          <p:cNvSpPr/>
          <p:nvPr/>
        </p:nvSpPr>
        <p:spPr>
          <a:xfrm>
            <a:off x="6924318" y="3982567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89AD7FE-95E2-9622-9821-DC576190652E}"/>
              </a:ext>
            </a:extLst>
          </p:cNvPr>
          <p:cNvSpPr/>
          <p:nvPr/>
        </p:nvSpPr>
        <p:spPr>
          <a:xfrm>
            <a:off x="5574299" y="3982139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84D9A4-A4C4-69FE-2F78-49D2A79E823F}"/>
              </a:ext>
            </a:extLst>
          </p:cNvPr>
          <p:cNvSpPr txBox="1"/>
          <p:nvPr/>
        </p:nvSpPr>
        <p:spPr>
          <a:xfrm>
            <a:off x="734156" y="4280297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03869BF-54D8-47C8-F7D0-1E3F02E1C867}"/>
              </a:ext>
            </a:extLst>
          </p:cNvPr>
          <p:cNvCxnSpPr>
            <a:cxnSpLocks/>
          </p:cNvCxnSpPr>
          <p:nvPr/>
        </p:nvCxnSpPr>
        <p:spPr>
          <a:xfrm>
            <a:off x="1466089" y="4480352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0B95E52-6E2E-C210-FFEC-B8FBB88770D7}"/>
              </a:ext>
            </a:extLst>
          </p:cNvPr>
          <p:cNvSpPr txBox="1"/>
          <p:nvPr/>
        </p:nvSpPr>
        <p:spPr>
          <a:xfrm rot="19816974">
            <a:off x="4166204" y="4083947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Replace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196BD75-B56D-6792-97E0-1F47D32D06B6}"/>
              </a:ext>
            </a:extLst>
          </p:cNvPr>
          <p:cNvSpPr/>
          <p:nvPr/>
        </p:nvSpPr>
        <p:spPr>
          <a:xfrm>
            <a:off x="3302473" y="271051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C53C30-1C8F-55D4-9B96-6EE27821C626}"/>
              </a:ext>
            </a:extLst>
          </p:cNvPr>
          <p:cNvSpPr/>
          <p:nvPr/>
        </p:nvSpPr>
        <p:spPr>
          <a:xfrm>
            <a:off x="3302473" y="370056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E9C42-3659-116A-BAD2-B3612963BC63}"/>
              </a:ext>
            </a:extLst>
          </p:cNvPr>
          <p:cNvSpPr/>
          <p:nvPr/>
        </p:nvSpPr>
        <p:spPr>
          <a:xfrm>
            <a:off x="3302473" y="419852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B15257-083F-0175-D427-2A4166FC74FB}"/>
              </a:ext>
            </a:extLst>
          </p:cNvPr>
          <p:cNvSpPr/>
          <p:nvPr/>
        </p:nvSpPr>
        <p:spPr>
          <a:xfrm>
            <a:off x="6920207" y="2927873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1D1AB45-4221-A69E-1DC8-6302F0426CC2}"/>
              </a:ext>
            </a:extLst>
          </p:cNvPr>
          <p:cNvSpPr/>
          <p:nvPr/>
        </p:nvSpPr>
        <p:spPr>
          <a:xfrm>
            <a:off x="6976643" y="2920908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489C68D-4FB3-474E-CC97-1D45F53BDDFB}"/>
              </a:ext>
            </a:extLst>
          </p:cNvPr>
          <p:cNvSpPr/>
          <p:nvPr/>
        </p:nvSpPr>
        <p:spPr>
          <a:xfrm>
            <a:off x="3283220" y="2688903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F9F99C-C9B7-DB7A-3767-72FE03732655}"/>
              </a:ext>
            </a:extLst>
          </p:cNvPr>
          <p:cNvSpPr/>
          <p:nvPr/>
        </p:nvSpPr>
        <p:spPr>
          <a:xfrm>
            <a:off x="3302473" y="420422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AE3134C-322A-9FF9-B4DF-7556110567EE}"/>
              </a:ext>
            </a:extLst>
          </p:cNvPr>
          <p:cNvSpPr/>
          <p:nvPr/>
        </p:nvSpPr>
        <p:spPr>
          <a:xfrm>
            <a:off x="3290258" y="4182191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7A7932-0BA1-49AB-4F46-98B08ABF0AFD}"/>
              </a:ext>
            </a:extLst>
          </p:cNvPr>
          <p:cNvSpPr/>
          <p:nvPr/>
        </p:nvSpPr>
        <p:spPr>
          <a:xfrm>
            <a:off x="6980754" y="3439901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5C30BE-466F-AA40-F819-C4D0E4F76C53}"/>
              </a:ext>
            </a:extLst>
          </p:cNvPr>
          <p:cNvSpPr txBox="1"/>
          <p:nvPr/>
        </p:nvSpPr>
        <p:spPr>
          <a:xfrm>
            <a:off x="5987463" y="2359463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35E288A-73E0-B4D6-9C42-C56205FCA430}"/>
              </a:ext>
            </a:extLst>
          </p:cNvPr>
          <p:cNvSpPr/>
          <p:nvPr/>
        </p:nvSpPr>
        <p:spPr>
          <a:xfrm>
            <a:off x="5423561" y="2844146"/>
            <a:ext cx="2539975" cy="233584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9C9F06-932D-E8B1-621B-2C342FD93CC7}"/>
              </a:ext>
            </a:extLst>
          </p:cNvPr>
          <p:cNvCxnSpPr>
            <a:cxnSpLocks/>
            <a:stCxn id="158" idx="6"/>
            <a:endCxn id="128" idx="1"/>
          </p:cNvCxnSpPr>
          <p:nvPr/>
        </p:nvCxnSpPr>
        <p:spPr>
          <a:xfrm flipV="1">
            <a:off x="4098828" y="3720390"/>
            <a:ext cx="1475471" cy="73358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F803E90-2144-B72B-F7D1-34C3BC96636A}"/>
              </a:ext>
            </a:extLst>
          </p:cNvPr>
          <p:cNvSpPr/>
          <p:nvPr/>
        </p:nvSpPr>
        <p:spPr>
          <a:xfrm>
            <a:off x="5574299" y="345667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DF40C45-1F6C-0606-5111-C6FC08FC7EA0}"/>
              </a:ext>
            </a:extLst>
          </p:cNvPr>
          <p:cNvSpPr/>
          <p:nvPr/>
        </p:nvSpPr>
        <p:spPr>
          <a:xfrm>
            <a:off x="6924318" y="3457098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46B64A-E506-D775-B8EB-37794658497E}"/>
              </a:ext>
            </a:extLst>
          </p:cNvPr>
          <p:cNvSpPr/>
          <p:nvPr/>
        </p:nvSpPr>
        <p:spPr>
          <a:xfrm>
            <a:off x="3297683" y="4199325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D13156-57A6-7E0A-1237-5456EBF6C09E}"/>
              </a:ext>
            </a:extLst>
          </p:cNvPr>
          <p:cNvSpPr/>
          <p:nvPr/>
        </p:nvSpPr>
        <p:spPr>
          <a:xfrm>
            <a:off x="6924318" y="2927873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109AA9-F11F-6AF9-B5D9-5924F26E242F}"/>
              </a:ext>
            </a:extLst>
          </p:cNvPr>
          <p:cNvSpPr/>
          <p:nvPr/>
        </p:nvSpPr>
        <p:spPr>
          <a:xfrm>
            <a:off x="3286848" y="4171103"/>
            <a:ext cx="80857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6BE0D3C-7FE5-AEDB-4350-70137979D479}"/>
              </a:ext>
            </a:extLst>
          </p:cNvPr>
          <p:cNvSpPr/>
          <p:nvPr/>
        </p:nvSpPr>
        <p:spPr>
          <a:xfrm>
            <a:off x="3299838" y="4199323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54" name="Picture 8">
            <a:extLst>
              <a:ext uri="{FF2B5EF4-FFF2-40B4-BE49-F238E27FC236}">
                <a16:creationId xmlns:a16="http://schemas.microsoft.com/office/drawing/2014/main" id="{5646D31C-DF94-B128-703A-0BBC04825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08" y="4082553"/>
            <a:ext cx="765178" cy="76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A7F594-D22D-4CE6-86C5-6BA8EBC4B8B5}"/>
              </a:ext>
            </a:extLst>
          </p:cNvPr>
          <p:cNvSpPr/>
          <p:nvPr/>
        </p:nvSpPr>
        <p:spPr>
          <a:xfrm>
            <a:off x="-7750" y="5738588"/>
            <a:ext cx="1219975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QPRAC Accurately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Track ABO_ACTs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Preventing </a:t>
            </a:r>
            <a:r>
              <a:rPr lang="en-US" sz="28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Fill+Escape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90C7A-97DA-5A9F-4F4F-D4FC9880ED0E}"/>
              </a:ext>
            </a:extLst>
          </p:cNvPr>
          <p:cNvSpPr/>
          <p:nvPr/>
        </p:nvSpPr>
        <p:spPr>
          <a:xfrm>
            <a:off x="5574299" y="292875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3977D-A8D4-CD05-1586-A82603576B2B}"/>
              </a:ext>
            </a:extLst>
          </p:cNvPr>
          <p:cNvSpPr/>
          <p:nvPr/>
        </p:nvSpPr>
        <p:spPr>
          <a:xfrm>
            <a:off x="5574299" y="345667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03E4B1-3790-FBB2-6F68-3BAFA75A5516}"/>
              </a:ext>
            </a:extLst>
          </p:cNvPr>
          <p:cNvSpPr/>
          <p:nvPr/>
        </p:nvSpPr>
        <p:spPr>
          <a:xfrm>
            <a:off x="6988904" y="2919170"/>
            <a:ext cx="800420" cy="54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33AF46-3E83-AF7F-BCF2-5F9C7821E565}"/>
              </a:ext>
            </a:extLst>
          </p:cNvPr>
          <p:cNvSpPr/>
          <p:nvPr/>
        </p:nvSpPr>
        <p:spPr>
          <a:xfrm>
            <a:off x="6924318" y="2927873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75387B-86B6-3F85-04A6-9BCFB79DDE9A}"/>
              </a:ext>
            </a:extLst>
          </p:cNvPr>
          <p:cNvSpPr/>
          <p:nvPr/>
        </p:nvSpPr>
        <p:spPr>
          <a:xfrm>
            <a:off x="5574299" y="292875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79E17A-4FC1-96E8-AC3D-904659D5D7BD}"/>
              </a:ext>
            </a:extLst>
          </p:cNvPr>
          <p:cNvSpPr/>
          <p:nvPr/>
        </p:nvSpPr>
        <p:spPr>
          <a:xfrm>
            <a:off x="6924318" y="3457098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26173-DCE7-F8FD-0DF3-36E0A062A27F}"/>
              </a:ext>
            </a:extLst>
          </p:cNvPr>
          <p:cNvSpPr/>
          <p:nvPr/>
        </p:nvSpPr>
        <p:spPr>
          <a:xfrm>
            <a:off x="5574299" y="3456670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B4B982-491F-2196-95B6-4FA7A398822C}"/>
              </a:ext>
            </a:extLst>
          </p:cNvPr>
          <p:cNvSpPr/>
          <p:nvPr/>
        </p:nvSpPr>
        <p:spPr>
          <a:xfrm>
            <a:off x="6924318" y="3982567"/>
            <a:ext cx="921442" cy="527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756261-C011-5AAC-A6DE-0F472C12E444}"/>
              </a:ext>
            </a:extLst>
          </p:cNvPr>
          <p:cNvSpPr/>
          <p:nvPr/>
        </p:nvSpPr>
        <p:spPr>
          <a:xfrm>
            <a:off x="5574299" y="3982139"/>
            <a:ext cx="1350019" cy="5274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 animBg="1"/>
      <p:bldP spid="31" grpId="0"/>
      <p:bldP spid="31" grpId="1"/>
      <p:bldP spid="37" grpId="0"/>
      <p:bldP spid="37" grpId="1"/>
      <p:bldP spid="49" grpId="0"/>
      <p:bldP spid="49" grpId="1"/>
      <p:bldP spid="51" grpId="0"/>
      <p:bldP spid="51" grpId="1"/>
      <p:bldP spid="53" grpId="0"/>
      <p:bldP spid="119" grpId="0" animBg="1"/>
      <p:bldP spid="120" grpId="0" animBg="1"/>
      <p:bldP spid="122" grpId="0" animBg="1"/>
      <p:bldP spid="127" grpId="0" animBg="1"/>
      <p:bldP spid="128" grpId="0" animBg="1"/>
      <p:bldP spid="141" grpId="0" animBg="1"/>
      <p:bldP spid="142" grpId="0" animBg="1"/>
      <p:bldP spid="143" grpId="0"/>
      <p:bldP spid="143" grpId="1"/>
      <p:bldP spid="143" grpId="2"/>
      <p:bldP spid="143" grpId="3"/>
      <p:bldP spid="149" grpId="0"/>
      <p:bldP spid="149" grpId="1"/>
      <p:bldP spid="156" grpId="0" animBg="1"/>
      <p:bldP spid="10" grpId="0" animBg="1"/>
      <p:bldP spid="11" grpId="0" animBg="1"/>
      <p:bldP spid="30" grpId="0" animBg="1"/>
      <p:bldP spid="134" grpId="0" animBg="1"/>
      <p:bldP spid="134" grpId="1" animBg="1"/>
      <p:bldP spid="147" grpId="0" animBg="1"/>
      <p:bldP spid="147" grpId="1" animBg="1"/>
      <p:bldP spid="33" grpId="0" animBg="1"/>
      <p:bldP spid="158" grpId="0" animBg="1"/>
      <p:bldP spid="158" grpId="1" animBg="1"/>
      <p:bldP spid="34" grpId="0" animBg="1"/>
      <p:bldP spid="34" grpId="1" animBg="1"/>
      <p:bldP spid="47" grpId="0"/>
      <p:bldP spid="47" grpId="1"/>
      <p:bldP spid="46" grpId="0" animBg="1"/>
      <p:bldP spid="46" grpId="1" animBg="1"/>
      <p:bldP spid="154" grpId="0" animBg="1"/>
      <p:bldP spid="157" grpId="0" animBg="1"/>
      <p:bldP spid="39" grpId="0" animBg="1"/>
      <p:bldP spid="40" grpId="0" animBg="1"/>
      <p:bldP spid="45" grpId="0" animBg="1"/>
      <p:bldP spid="45" grpId="1" animBg="1"/>
      <p:bldP spid="146" grpId="0" animBg="1"/>
      <p:bldP spid="3" grpId="0" animBg="1"/>
      <p:bldP spid="7" grpId="0" animBg="1"/>
      <p:bldP spid="8" grpId="0" animBg="1"/>
      <p:bldP spid="41" grpId="0" animBg="1"/>
      <p:bldP spid="41" grpId="1" animBg="1"/>
      <p:bldP spid="27" grpId="0" animBg="1"/>
      <p:bldP spid="28" grpId="0" animBg="1"/>
      <p:bldP spid="29" grpId="0" animBg="1"/>
      <p:bldP spid="35" grpId="0" animBg="1"/>
      <p:bldP spid="36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F0DF-A02C-1B1D-F8A5-5A55C04C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QPRAC: </a:t>
            </a:r>
            <a:r>
              <a:rPr lang="en-US">
                <a:solidFill>
                  <a:srgbClr val="008080"/>
                </a:solidFill>
              </a:rPr>
              <a:t>Bounding</a:t>
            </a:r>
            <a:r>
              <a:rPr lang="en-US"/>
              <a:t> </a:t>
            </a:r>
            <a:r>
              <a:rPr lang="en-US">
                <a:solidFill>
                  <a:srgbClr val="008080"/>
                </a:solidFill>
              </a:rPr>
              <a:t>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7133-D7FA-34DF-951C-F4DF126D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F324C-7660-75D5-3B64-E7EE435D1E74}"/>
              </a:ext>
            </a:extLst>
          </p:cNvPr>
          <p:cNvSpPr txBox="1"/>
          <p:nvPr/>
        </p:nvSpPr>
        <p:spPr>
          <a:xfrm>
            <a:off x="0" y="9693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Worst-Case Attack Patterns: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Wave/Feinting Attacks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B718C-F316-C36D-F1C7-9B2DC030236B}"/>
              </a:ext>
            </a:extLst>
          </p:cNvPr>
          <p:cNvSpPr txBox="1"/>
          <p:nvPr/>
        </p:nvSpPr>
        <p:spPr>
          <a:xfrm>
            <a:off x="637118" y="6554171"/>
            <a:ext cx="10429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Understanding the Security Benefits and Overheads of Emerging Industry Solutions to DRAM Read Disturbance [</a:t>
            </a:r>
            <a:r>
              <a:rPr lang="en-US" sz="1400" dirty="0" err="1"/>
              <a:t>Canpolat</a:t>
            </a:r>
            <a:r>
              <a:rPr lang="en-US" sz="1400" dirty="0"/>
              <a:t>+, 2024]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EB603F6-B1BC-03A7-8980-E9A65C554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06443"/>
              </p:ext>
            </p:extLst>
          </p:nvPr>
        </p:nvGraphicFramePr>
        <p:xfrm>
          <a:off x="0" y="1445659"/>
          <a:ext cx="12192000" cy="345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8CB5CAB-9955-777B-ABBD-7B4A245D6EEE}"/>
              </a:ext>
            </a:extLst>
          </p:cNvPr>
          <p:cNvSpPr/>
          <p:nvPr/>
        </p:nvSpPr>
        <p:spPr>
          <a:xfrm>
            <a:off x="-7750" y="4964119"/>
            <a:ext cx="12199750" cy="59400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Supports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Sub-100 T</a:t>
            </a:r>
            <a:r>
              <a:rPr lang="en-US" sz="2800" baseline="-25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RH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71 (PRAC-1), 58 (PRAC-2), 52 (PRAC-4)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2157D-6BAB-4C48-E4D5-B210F0258DC4}"/>
              </a:ext>
            </a:extLst>
          </p:cNvPr>
          <p:cNvSpPr/>
          <p:nvPr/>
        </p:nvSpPr>
        <p:spPr>
          <a:xfrm>
            <a:off x="-7750" y="5744342"/>
            <a:ext cx="12199750" cy="59400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Please See the Paper for A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Detailed Security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E858D-2080-30AD-BD0D-43C523462A92}"/>
              </a:ext>
            </a:extLst>
          </p:cNvPr>
          <p:cNvSpPr txBox="1"/>
          <p:nvPr/>
        </p:nvSpPr>
        <p:spPr>
          <a:xfrm>
            <a:off x="637118" y="6324399"/>
            <a:ext cx="10429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i="0" dirty="0" err="1">
                <a:solidFill>
                  <a:srgbClr val="333333"/>
                </a:solidFill>
                <a:effectLst/>
                <a:latin typeface="HelveticaNeue Regular"/>
              </a:rPr>
              <a:t>ProTRR</a:t>
            </a:r>
            <a:r>
              <a:rPr lang="en-CA" sz="1400" b="1" i="0" dirty="0">
                <a:solidFill>
                  <a:srgbClr val="333333"/>
                </a:solidFill>
                <a:effectLst/>
                <a:latin typeface="HelveticaNeue Regular"/>
              </a:rPr>
              <a:t>: Principled yet Optimal In-DRAM Target Row Refresh </a:t>
            </a:r>
            <a:r>
              <a:rPr lang="en-US" sz="1400" dirty="0"/>
              <a:t>[Marazzi+, 2022]</a:t>
            </a:r>
          </a:p>
        </p:txBody>
      </p:sp>
    </p:spTree>
    <p:extLst>
      <p:ext uri="{BB962C8B-B14F-4D97-AF65-F5344CB8AC3E}">
        <p14:creationId xmlns:p14="http://schemas.microsoft.com/office/powerpoint/2010/main" val="29308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Chart bld="category"/>
        </p:bldSub>
      </p:bldGraphic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A8DB4-845D-11EB-2223-B046E554E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F4E7-BD37-DB2D-44C4-D3542729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QPRAC Goals: </a:t>
            </a:r>
            <a:r>
              <a:rPr lang="en-CA">
                <a:solidFill>
                  <a:srgbClr val="008080"/>
                </a:solidFill>
              </a:rPr>
              <a:t>Recap</a:t>
            </a:r>
            <a:endParaRPr lang="en-US">
              <a:solidFill>
                <a:srgbClr val="0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5FA00-061F-6B99-D440-062A9F13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98F5C764-5216-11F2-53A8-A771CDFA6F0C}"/>
              </a:ext>
            </a:extLst>
          </p:cNvPr>
          <p:cNvSpPr txBox="1">
            <a:spLocks/>
          </p:cNvSpPr>
          <p:nvPr/>
        </p:nvSpPr>
        <p:spPr>
          <a:xfrm>
            <a:off x="1104900" y="1741986"/>
            <a:ext cx="9956800" cy="114844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latin typeface="Helvetica Neue" panose="02000503000000020004"/>
              </a:rPr>
              <a:t>1. Designing </a:t>
            </a:r>
            <a:r>
              <a:rPr lang="en-US">
                <a:solidFill>
                  <a:srgbClr val="008080"/>
                </a:solidFill>
                <a:latin typeface="Helvetica Neue" panose="02000503000000020004"/>
              </a:rPr>
              <a:t>Secure </a:t>
            </a:r>
            <a:r>
              <a:rPr lang="en-US">
                <a:solidFill>
                  <a:schemeClr val="tx1"/>
                </a:solidFill>
                <a:latin typeface="Helvetica Neue" panose="02000503000000020004"/>
              </a:rPr>
              <a:t>PRAC-based Mitigations</a:t>
            </a:r>
            <a:endParaRPr lang="en-US" b="1">
              <a:solidFill>
                <a:schemeClr val="tx1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D0A440BD-ACBE-524E-52D2-D282CC08ACD1}"/>
              </a:ext>
            </a:extLst>
          </p:cNvPr>
          <p:cNvSpPr txBox="1">
            <a:spLocks/>
          </p:cNvSpPr>
          <p:nvPr/>
        </p:nvSpPr>
        <p:spPr>
          <a:xfrm>
            <a:off x="1104900" y="3728617"/>
            <a:ext cx="9956800" cy="1148448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chemeClr val="tx1"/>
                </a:solidFill>
                <a:latin typeface="Helvetica Neue" panose="02000503000000020004"/>
              </a:rPr>
              <a:t>2. Designing </a:t>
            </a:r>
            <a:r>
              <a:rPr lang="en-US">
                <a:solidFill>
                  <a:srgbClr val="008080"/>
                </a:solidFill>
                <a:latin typeface="Helvetica Neue" panose="02000503000000020004"/>
              </a:rPr>
              <a:t>High-Performance</a:t>
            </a:r>
            <a:r>
              <a:rPr lang="en-US">
                <a:solidFill>
                  <a:srgbClr val="00B050"/>
                </a:solidFill>
                <a:latin typeface="Helvetica Neue" panose="02000503000000020004"/>
              </a:rPr>
              <a:t> </a:t>
            </a:r>
            <a:r>
              <a:rPr lang="en-US">
                <a:solidFill>
                  <a:schemeClr val="tx1"/>
                </a:solidFill>
                <a:latin typeface="Helvetica Neue" panose="02000503000000020004"/>
              </a:rPr>
              <a:t>PRAC-based Mitigations</a:t>
            </a:r>
            <a:endParaRPr lang="en-US" b="1">
              <a:solidFill>
                <a:schemeClr val="tx1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6C7970B-B630-746B-709F-D1F5962F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02" y="1933621"/>
            <a:ext cx="765178" cy="76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22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E3BBE-631E-4024-0E31-F52DC655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9164-CECF-DC62-E036-9A4F83BF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QPRAC: </a:t>
            </a:r>
            <a:r>
              <a:rPr lang="en-US">
                <a:solidFill>
                  <a:srgbClr val="008080"/>
                </a:solidFill>
              </a:rPr>
              <a:t>Opportunistic Mitigations Under </a:t>
            </a:r>
            <a:r>
              <a:rPr lang="en-US" err="1">
                <a:solidFill>
                  <a:srgbClr val="008080"/>
                </a:solidFill>
              </a:rPr>
              <a:t>RFM</a:t>
            </a:r>
            <a:r>
              <a:rPr lang="en-US" baseline="-25000" err="1">
                <a:solidFill>
                  <a:srgbClr val="008080"/>
                </a:solidFill>
              </a:rPr>
              <a:t>ab</a:t>
            </a:r>
            <a:endParaRPr lang="en-US">
              <a:solidFill>
                <a:srgbClr val="0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6F080-874E-8F5D-E879-2AE6ED7A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F45230-47B7-2CD5-FA30-71606AEDAE6C}"/>
              </a:ext>
            </a:extLst>
          </p:cNvPr>
          <p:cNvSpPr/>
          <p:nvPr/>
        </p:nvSpPr>
        <p:spPr>
          <a:xfrm>
            <a:off x="4368140" y="1711288"/>
            <a:ext cx="3455720" cy="57833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1A7E99-5CBE-E6ED-D47F-E7E5CE20C957}"/>
              </a:ext>
            </a:extLst>
          </p:cNvPr>
          <p:cNvSpPr/>
          <p:nvPr/>
        </p:nvSpPr>
        <p:spPr>
          <a:xfrm>
            <a:off x="1345513" y="3203253"/>
            <a:ext cx="9596025" cy="24762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C5970-A895-DF70-1E7D-316C0F206CE5}"/>
              </a:ext>
            </a:extLst>
          </p:cNvPr>
          <p:cNvSpPr txBox="1"/>
          <p:nvPr/>
        </p:nvSpPr>
        <p:spPr>
          <a:xfrm>
            <a:off x="5294415" y="5156330"/>
            <a:ext cx="160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1A33F6-90D7-46BA-FEAB-913152D6420F}"/>
              </a:ext>
            </a:extLst>
          </p:cNvPr>
          <p:cNvSpPr/>
          <p:nvPr/>
        </p:nvSpPr>
        <p:spPr>
          <a:xfrm>
            <a:off x="1442846" y="3261651"/>
            <a:ext cx="3643745" cy="229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080BE8-D769-F9C2-8C85-50B4E0EE5CEE}"/>
              </a:ext>
            </a:extLst>
          </p:cNvPr>
          <p:cNvSpPr/>
          <p:nvPr/>
        </p:nvSpPr>
        <p:spPr>
          <a:xfrm>
            <a:off x="2562880" y="362096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0FF08B-890D-83CE-242B-B1C2CAB07346}"/>
              </a:ext>
            </a:extLst>
          </p:cNvPr>
          <p:cNvSpPr/>
          <p:nvPr/>
        </p:nvSpPr>
        <p:spPr>
          <a:xfrm>
            <a:off x="1501296" y="3620967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4E827-7E32-F107-40FB-53511769CF45}"/>
              </a:ext>
            </a:extLst>
          </p:cNvPr>
          <p:cNvSpPr/>
          <p:nvPr/>
        </p:nvSpPr>
        <p:spPr>
          <a:xfrm>
            <a:off x="2562880" y="3986615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783E2-76FA-AD4F-436F-4D4D53B34A18}"/>
              </a:ext>
            </a:extLst>
          </p:cNvPr>
          <p:cNvSpPr/>
          <p:nvPr/>
        </p:nvSpPr>
        <p:spPr>
          <a:xfrm>
            <a:off x="2562880" y="4352262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922B0-29EB-6C68-49E2-424263CE9025}"/>
              </a:ext>
            </a:extLst>
          </p:cNvPr>
          <p:cNvSpPr/>
          <p:nvPr/>
        </p:nvSpPr>
        <p:spPr>
          <a:xfrm>
            <a:off x="2562880" y="4718501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4B020-DDB7-E5DC-7043-5137E2931001}"/>
              </a:ext>
            </a:extLst>
          </p:cNvPr>
          <p:cNvSpPr/>
          <p:nvPr/>
        </p:nvSpPr>
        <p:spPr>
          <a:xfrm>
            <a:off x="1501296" y="3986318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A3989C-59E8-CCEF-8F8A-032F97C4266E}"/>
              </a:ext>
            </a:extLst>
          </p:cNvPr>
          <p:cNvSpPr/>
          <p:nvPr/>
        </p:nvSpPr>
        <p:spPr>
          <a:xfrm>
            <a:off x="1501296" y="4352261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EC3DFA-036D-5DAC-3556-480F3EB47CA8}"/>
              </a:ext>
            </a:extLst>
          </p:cNvPr>
          <p:cNvSpPr/>
          <p:nvPr/>
        </p:nvSpPr>
        <p:spPr>
          <a:xfrm>
            <a:off x="1501296" y="4717612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74E13E-6D7D-37FE-B527-EAEA81C1C10E}"/>
              </a:ext>
            </a:extLst>
          </p:cNvPr>
          <p:cNvSpPr txBox="1"/>
          <p:nvPr/>
        </p:nvSpPr>
        <p:spPr>
          <a:xfrm>
            <a:off x="7971900" y="2685726"/>
            <a:ext cx="40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Back-Off Threshold: 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37AC24-BCB6-4F7E-4900-B1586FE52DD9}"/>
              </a:ext>
            </a:extLst>
          </p:cNvPr>
          <p:cNvSpPr/>
          <p:nvPr/>
        </p:nvSpPr>
        <p:spPr>
          <a:xfrm>
            <a:off x="4400066" y="3832627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669995-59CB-47F5-DBA9-D7E94D6B685F}"/>
              </a:ext>
            </a:extLst>
          </p:cNvPr>
          <p:cNvSpPr/>
          <p:nvPr/>
        </p:nvSpPr>
        <p:spPr>
          <a:xfrm>
            <a:off x="3338482" y="3832627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BE086FB-BE12-E6E9-6FBD-B3584C14F565}"/>
              </a:ext>
            </a:extLst>
          </p:cNvPr>
          <p:cNvSpPr/>
          <p:nvPr/>
        </p:nvSpPr>
        <p:spPr>
          <a:xfrm>
            <a:off x="4400066" y="4198885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032F42-3AC0-325E-AFF1-850E09634EFE}"/>
              </a:ext>
            </a:extLst>
          </p:cNvPr>
          <p:cNvSpPr/>
          <p:nvPr/>
        </p:nvSpPr>
        <p:spPr>
          <a:xfrm>
            <a:off x="4400066" y="4563922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C69A9C-14CD-A673-3C80-EDD788669BCC}"/>
              </a:ext>
            </a:extLst>
          </p:cNvPr>
          <p:cNvSpPr/>
          <p:nvPr/>
        </p:nvSpPr>
        <p:spPr>
          <a:xfrm>
            <a:off x="3338482" y="4197978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DA2528-0BE7-42D6-AF42-479E57B4061C}"/>
              </a:ext>
            </a:extLst>
          </p:cNvPr>
          <p:cNvSpPr/>
          <p:nvPr/>
        </p:nvSpPr>
        <p:spPr>
          <a:xfrm>
            <a:off x="3338482" y="4563921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46FBD-5C94-EE02-8336-56FC09A4B64D}"/>
              </a:ext>
            </a:extLst>
          </p:cNvPr>
          <p:cNvSpPr/>
          <p:nvPr/>
        </p:nvSpPr>
        <p:spPr>
          <a:xfrm>
            <a:off x="4400066" y="3832037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C72A2-6C37-C811-3F11-EE091637A83E}"/>
              </a:ext>
            </a:extLst>
          </p:cNvPr>
          <p:cNvSpPr/>
          <p:nvPr/>
        </p:nvSpPr>
        <p:spPr>
          <a:xfrm>
            <a:off x="3338482" y="4193378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D0BC8E-2F47-1E15-FC6E-6F54DC4FF51E}"/>
              </a:ext>
            </a:extLst>
          </p:cNvPr>
          <p:cNvSpPr txBox="1"/>
          <p:nvPr/>
        </p:nvSpPr>
        <p:spPr>
          <a:xfrm>
            <a:off x="1527489" y="5022281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2E174B-5746-A22C-3074-57683E7D8787}"/>
              </a:ext>
            </a:extLst>
          </p:cNvPr>
          <p:cNvSpPr txBox="1"/>
          <p:nvPr/>
        </p:nvSpPr>
        <p:spPr>
          <a:xfrm>
            <a:off x="3364675" y="4955755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PSQ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814B042-88E3-1C80-A124-17F283EE174C}"/>
              </a:ext>
            </a:extLst>
          </p:cNvPr>
          <p:cNvSpPr/>
          <p:nvPr/>
        </p:nvSpPr>
        <p:spPr>
          <a:xfrm>
            <a:off x="7202742" y="3261651"/>
            <a:ext cx="3643745" cy="229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1E2626-FDC4-CBBE-6F6C-7F493286017F}"/>
              </a:ext>
            </a:extLst>
          </p:cNvPr>
          <p:cNvSpPr/>
          <p:nvPr/>
        </p:nvSpPr>
        <p:spPr>
          <a:xfrm>
            <a:off x="8322776" y="362096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FB30218-DDBB-6149-7A7F-18E02DB1A0D1}"/>
              </a:ext>
            </a:extLst>
          </p:cNvPr>
          <p:cNvSpPr/>
          <p:nvPr/>
        </p:nvSpPr>
        <p:spPr>
          <a:xfrm>
            <a:off x="7261192" y="3620967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F0EBB-06D4-3618-3DDF-444122F199A9}"/>
              </a:ext>
            </a:extLst>
          </p:cNvPr>
          <p:cNvSpPr/>
          <p:nvPr/>
        </p:nvSpPr>
        <p:spPr>
          <a:xfrm>
            <a:off x="8322776" y="3986615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CB4275-85EE-02AB-7C7F-1300C5E31513}"/>
              </a:ext>
            </a:extLst>
          </p:cNvPr>
          <p:cNvSpPr/>
          <p:nvPr/>
        </p:nvSpPr>
        <p:spPr>
          <a:xfrm>
            <a:off x="8322776" y="4352262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74FAD52-5DB5-9DBB-F481-3BC966E474D1}"/>
              </a:ext>
            </a:extLst>
          </p:cNvPr>
          <p:cNvSpPr/>
          <p:nvPr/>
        </p:nvSpPr>
        <p:spPr>
          <a:xfrm>
            <a:off x="8322776" y="4718501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69A2629-98CE-C804-D58E-721CE6A600AB}"/>
              </a:ext>
            </a:extLst>
          </p:cNvPr>
          <p:cNvSpPr/>
          <p:nvPr/>
        </p:nvSpPr>
        <p:spPr>
          <a:xfrm>
            <a:off x="7261192" y="3986318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86B6C5-3233-F2D0-DE43-8F4D249E0C44}"/>
              </a:ext>
            </a:extLst>
          </p:cNvPr>
          <p:cNvSpPr/>
          <p:nvPr/>
        </p:nvSpPr>
        <p:spPr>
          <a:xfrm>
            <a:off x="7261192" y="4352261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5790903-332E-AFA2-7B9D-ED9961123DA4}"/>
              </a:ext>
            </a:extLst>
          </p:cNvPr>
          <p:cNvSpPr/>
          <p:nvPr/>
        </p:nvSpPr>
        <p:spPr>
          <a:xfrm>
            <a:off x="7261192" y="4717612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59FFA3-45D6-5689-6CF9-7480CA15AD4C}"/>
              </a:ext>
            </a:extLst>
          </p:cNvPr>
          <p:cNvGrpSpPr/>
          <p:nvPr/>
        </p:nvGrpSpPr>
        <p:grpSpPr>
          <a:xfrm>
            <a:off x="9098378" y="3832627"/>
            <a:ext cx="1655555" cy="1097533"/>
            <a:chOff x="2777271" y="2993263"/>
            <a:chExt cx="1655555" cy="10975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5BC9191-8082-F5DB-E3B0-724F6041FFB5}"/>
                </a:ext>
              </a:extLst>
            </p:cNvPr>
            <p:cNvSpPr/>
            <p:nvPr/>
          </p:nvSpPr>
          <p:spPr>
            <a:xfrm>
              <a:off x="3838855" y="2993263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12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2B5536B-9A8E-AC8D-3B4F-8A214E173A97}"/>
                </a:ext>
              </a:extLst>
            </p:cNvPr>
            <p:cNvSpPr/>
            <p:nvPr/>
          </p:nvSpPr>
          <p:spPr>
            <a:xfrm>
              <a:off x="2777271" y="2993263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C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FF97D0-B5E1-E17C-73BC-FC47DE085809}"/>
                </a:ext>
              </a:extLst>
            </p:cNvPr>
            <p:cNvSpPr/>
            <p:nvPr/>
          </p:nvSpPr>
          <p:spPr>
            <a:xfrm>
              <a:off x="3838855" y="3358911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157C395-43C5-87EE-AF24-1045868F13A9}"/>
                </a:ext>
              </a:extLst>
            </p:cNvPr>
            <p:cNvSpPr/>
            <p:nvPr/>
          </p:nvSpPr>
          <p:spPr>
            <a:xfrm>
              <a:off x="3838855" y="3724558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5FBBB03-706A-7A8F-0715-ACE2A956C71C}"/>
                </a:ext>
              </a:extLst>
            </p:cNvPr>
            <p:cNvSpPr/>
            <p:nvPr/>
          </p:nvSpPr>
          <p:spPr>
            <a:xfrm>
              <a:off x="2777271" y="3358614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B0B0CA9-9F13-26CC-FF39-96652F5E6642}"/>
                </a:ext>
              </a:extLst>
            </p:cNvPr>
            <p:cNvSpPr/>
            <p:nvPr/>
          </p:nvSpPr>
          <p:spPr>
            <a:xfrm>
              <a:off x="2777271" y="3724557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A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4C0177A-1A8A-C07D-EE3A-D8F9D47C5F53}"/>
              </a:ext>
            </a:extLst>
          </p:cNvPr>
          <p:cNvSpPr txBox="1"/>
          <p:nvPr/>
        </p:nvSpPr>
        <p:spPr>
          <a:xfrm>
            <a:off x="7287385" y="5022281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085CA-DAA8-BFA5-EE17-CA1DA365A507}"/>
              </a:ext>
            </a:extLst>
          </p:cNvPr>
          <p:cNvSpPr txBox="1"/>
          <p:nvPr/>
        </p:nvSpPr>
        <p:spPr>
          <a:xfrm>
            <a:off x="9124571" y="4955755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PSQ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7BB365-7703-3ED1-2050-852EBC840A03}"/>
              </a:ext>
            </a:extLst>
          </p:cNvPr>
          <p:cNvSpPr txBox="1"/>
          <p:nvPr/>
        </p:nvSpPr>
        <p:spPr>
          <a:xfrm>
            <a:off x="2333134" y="3217722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 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EC86A9-8879-E9EF-43B5-5ED42212A16F}"/>
              </a:ext>
            </a:extLst>
          </p:cNvPr>
          <p:cNvSpPr txBox="1"/>
          <p:nvPr/>
        </p:nvSpPr>
        <p:spPr>
          <a:xfrm>
            <a:off x="8037425" y="3217722"/>
            <a:ext cx="197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 31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012C379-7041-8458-F7E4-37753441E7CA}"/>
              </a:ext>
            </a:extLst>
          </p:cNvPr>
          <p:cNvSpPr/>
          <p:nvPr/>
        </p:nvSpPr>
        <p:spPr>
          <a:xfrm>
            <a:off x="5369028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D48AACF-DB59-55E3-5EB6-D4D6C7AD2A4C}"/>
              </a:ext>
            </a:extLst>
          </p:cNvPr>
          <p:cNvSpPr/>
          <p:nvPr/>
        </p:nvSpPr>
        <p:spPr>
          <a:xfrm>
            <a:off x="5980266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B530418-5965-37D6-61B4-739C351E479F}"/>
              </a:ext>
            </a:extLst>
          </p:cNvPr>
          <p:cNvSpPr/>
          <p:nvPr/>
        </p:nvSpPr>
        <p:spPr>
          <a:xfrm>
            <a:off x="6591504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05F536-F620-4723-48EA-48048AED10F1}"/>
              </a:ext>
            </a:extLst>
          </p:cNvPr>
          <p:cNvCxnSpPr>
            <a:cxnSpLocks/>
          </p:cNvCxnSpPr>
          <p:nvPr/>
        </p:nvCxnSpPr>
        <p:spPr>
          <a:xfrm>
            <a:off x="5776190" y="2289622"/>
            <a:ext cx="0" cy="911679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D0E870-E30C-3F67-CE2E-FB3641B8A3C1}"/>
              </a:ext>
            </a:extLst>
          </p:cNvPr>
          <p:cNvSpPr txBox="1"/>
          <p:nvPr/>
        </p:nvSpPr>
        <p:spPr>
          <a:xfrm>
            <a:off x="3125725" y="2277089"/>
            <a:ext cx="258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 </a:t>
            </a:r>
            <a:b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8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 Row 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CC854-0BF7-C8BF-D1CF-F3FBA696155B}"/>
              </a:ext>
            </a:extLst>
          </p:cNvPr>
          <p:cNvSpPr/>
          <p:nvPr/>
        </p:nvSpPr>
        <p:spPr>
          <a:xfrm>
            <a:off x="2565062" y="398230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63B34-45FA-404D-1D14-B9E647969CE7}"/>
              </a:ext>
            </a:extLst>
          </p:cNvPr>
          <p:cNvSpPr/>
          <p:nvPr/>
        </p:nvSpPr>
        <p:spPr>
          <a:xfrm>
            <a:off x="1503478" y="3982010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ECF696-EED2-4C81-1C9F-6F09DF7F3F8A}"/>
              </a:ext>
            </a:extLst>
          </p:cNvPr>
          <p:cNvCxnSpPr>
            <a:cxnSpLocks/>
          </p:cNvCxnSpPr>
          <p:nvPr/>
        </p:nvCxnSpPr>
        <p:spPr>
          <a:xfrm flipV="1">
            <a:off x="6396396" y="2277089"/>
            <a:ext cx="0" cy="924212"/>
          </a:xfrm>
          <a:prstGeom prst="straightConnector1">
            <a:avLst/>
          </a:prstGeom>
          <a:ln w="85725">
            <a:solidFill>
              <a:srgbClr val="DC143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E0FFBC-E946-D35F-93EE-CF559CAA37A8}"/>
              </a:ext>
            </a:extLst>
          </p:cNvPr>
          <p:cNvSpPr txBox="1"/>
          <p:nvPr/>
        </p:nvSpPr>
        <p:spPr>
          <a:xfrm>
            <a:off x="6353741" y="2560900"/>
            <a:ext cx="10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  <a:endParaRPr lang="en-US" sz="2800" b="1">
              <a:solidFill>
                <a:srgbClr val="DC143C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85354-02D0-D08E-6255-9CAAFE8FAF6C}"/>
              </a:ext>
            </a:extLst>
          </p:cNvPr>
          <p:cNvSpPr txBox="1"/>
          <p:nvPr/>
        </p:nvSpPr>
        <p:spPr>
          <a:xfrm>
            <a:off x="4499302" y="2357881"/>
            <a:ext cx="12695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800" baseline="-25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D65488-E542-0BE1-373A-157C12D29692}"/>
              </a:ext>
            </a:extLst>
          </p:cNvPr>
          <p:cNvCxnSpPr>
            <a:cxnSpLocks/>
          </p:cNvCxnSpPr>
          <p:nvPr/>
        </p:nvCxnSpPr>
        <p:spPr>
          <a:xfrm>
            <a:off x="5776190" y="2289622"/>
            <a:ext cx="0" cy="911679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284FDD7-C69B-F206-5480-A8BCE36C4405}"/>
              </a:ext>
            </a:extLst>
          </p:cNvPr>
          <p:cNvSpPr/>
          <p:nvPr/>
        </p:nvSpPr>
        <p:spPr>
          <a:xfrm>
            <a:off x="2567687" y="3979566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5AE543-4669-5845-3357-5E7D7283F53E}"/>
              </a:ext>
            </a:extLst>
          </p:cNvPr>
          <p:cNvSpPr/>
          <p:nvPr/>
        </p:nvSpPr>
        <p:spPr>
          <a:xfrm>
            <a:off x="1442846" y="3902325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52B47-D262-6685-E209-6F4F8D62EC31}"/>
              </a:ext>
            </a:extLst>
          </p:cNvPr>
          <p:cNvSpPr/>
          <p:nvPr/>
        </p:nvSpPr>
        <p:spPr>
          <a:xfrm>
            <a:off x="4400066" y="4563626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5B8499-7B52-CF4F-3B97-B34CD2118331}"/>
              </a:ext>
            </a:extLst>
          </p:cNvPr>
          <p:cNvSpPr/>
          <p:nvPr/>
        </p:nvSpPr>
        <p:spPr>
          <a:xfrm>
            <a:off x="3338482" y="4563625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5128BE-7887-D1E7-B060-31B63816F8A0}"/>
              </a:ext>
            </a:extLst>
          </p:cNvPr>
          <p:cNvSpPr/>
          <p:nvPr/>
        </p:nvSpPr>
        <p:spPr>
          <a:xfrm>
            <a:off x="3267111" y="3744570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C0C743-8664-216C-C243-3068D0AAFC4B}"/>
              </a:ext>
            </a:extLst>
          </p:cNvPr>
          <p:cNvSpPr/>
          <p:nvPr/>
        </p:nvSpPr>
        <p:spPr>
          <a:xfrm>
            <a:off x="8322775" y="4350038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D8F7FD-AD84-A121-911E-C8243346D65B}"/>
              </a:ext>
            </a:extLst>
          </p:cNvPr>
          <p:cNvSpPr/>
          <p:nvPr/>
        </p:nvSpPr>
        <p:spPr>
          <a:xfrm>
            <a:off x="10159961" y="3835504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104DEA-8D54-DF66-F6C2-2E1A7F0C6D30}"/>
              </a:ext>
            </a:extLst>
          </p:cNvPr>
          <p:cNvSpPr/>
          <p:nvPr/>
        </p:nvSpPr>
        <p:spPr>
          <a:xfrm>
            <a:off x="9098377" y="3835503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C7BF0E-A78B-E870-8A93-2CA6E1B3AE4A}"/>
              </a:ext>
            </a:extLst>
          </p:cNvPr>
          <p:cNvSpPr/>
          <p:nvPr/>
        </p:nvSpPr>
        <p:spPr>
          <a:xfrm>
            <a:off x="7199431" y="4250453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06B004-4FBA-658B-5BD5-E0DE70EDE055}"/>
              </a:ext>
            </a:extLst>
          </p:cNvPr>
          <p:cNvSpPr/>
          <p:nvPr/>
        </p:nvSpPr>
        <p:spPr>
          <a:xfrm>
            <a:off x="-7750" y="5744342"/>
            <a:ext cx="1219975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Opportunistically Mitigates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Highly Activated Rows Across All Banks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4265F-05BD-AE49-5771-A12EE5A27C18}"/>
              </a:ext>
            </a:extLst>
          </p:cNvPr>
          <p:cNvSpPr/>
          <p:nvPr/>
        </p:nvSpPr>
        <p:spPr>
          <a:xfrm>
            <a:off x="-7750" y="932829"/>
            <a:ext cx="1219975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Insight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Banks are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idle during </a:t>
            </a:r>
            <a:r>
              <a:rPr lang="en-US" sz="28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800" baseline="-25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r>
              <a:rPr lang="en-US" sz="2800" baseline="-25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Extra Opportunity for Mitigations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1BE93-B232-8849-3DB9-7630DBB21A15}"/>
              </a:ext>
            </a:extLst>
          </p:cNvPr>
          <p:cNvSpPr/>
          <p:nvPr/>
        </p:nvSpPr>
        <p:spPr>
          <a:xfrm>
            <a:off x="4400066" y="3830764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59C89B-C30B-70E6-0140-4F40C9D7CE47}"/>
              </a:ext>
            </a:extLst>
          </p:cNvPr>
          <p:cNvSpPr/>
          <p:nvPr/>
        </p:nvSpPr>
        <p:spPr>
          <a:xfrm>
            <a:off x="3338482" y="3830763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93B2BE-C310-5FBC-F472-01FF62721E31}"/>
              </a:ext>
            </a:extLst>
          </p:cNvPr>
          <p:cNvSpPr/>
          <p:nvPr/>
        </p:nvSpPr>
        <p:spPr>
          <a:xfrm>
            <a:off x="4400066" y="4198864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CA3A60-9DC3-02D4-14E5-D53C2C443BB9}"/>
              </a:ext>
            </a:extLst>
          </p:cNvPr>
          <p:cNvSpPr/>
          <p:nvPr/>
        </p:nvSpPr>
        <p:spPr>
          <a:xfrm>
            <a:off x="3338482" y="4198863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2BED5A-D5FC-051C-496C-7E828EE13CC2}"/>
              </a:ext>
            </a:extLst>
          </p:cNvPr>
          <p:cNvSpPr/>
          <p:nvPr/>
        </p:nvSpPr>
        <p:spPr>
          <a:xfrm>
            <a:off x="10159961" y="4204079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F57264-0B28-4DD4-24A6-2CB5B6145285}"/>
              </a:ext>
            </a:extLst>
          </p:cNvPr>
          <p:cNvSpPr/>
          <p:nvPr/>
        </p:nvSpPr>
        <p:spPr>
          <a:xfrm>
            <a:off x="9098377" y="4204078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DB6D39-DC67-BD77-9047-778905AE8748}"/>
              </a:ext>
            </a:extLst>
          </p:cNvPr>
          <p:cNvSpPr/>
          <p:nvPr/>
        </p:nvSpPr>
        <p:spPr>
          <a:xfrm>
            <a:off x="10159961" y="4566168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2FE66-D16B-0897-18ED-26833106968E}"/>
              </a:ext>
            </a:extLst>
          </p:cNvPr>
          <p:cNvSpPr/>
          <p:nvPr/>
        </p:nvSpPr>
        <p:spPr>
          <a:xfrm>
            <a:off x="9098377" y="4566167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4D82912-405E-FDEE-E654-48CDEA7547AD}"/>
              </a:ext>
            </a:extLst>
          </p:cNvPr>
          <p:cNvSpPr/>
          <p:nvPr/>
        </p:nvSpPr>
        <p:spPr>
          <a:xfrm>
            <a:off x="9072385" y="3744570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04" grpId="0"/>
      <p:bldP spid="104" grpId="1"/>
      <p:bldP spid="3" grpId="0" animBg="1"/>
      <p:bldP spid="7" grpId="0" animBg="1"/>
      <p:bldP spid="20" grpId="0"/>
      <p:bldP spid="22" grpId="0"/>
      <p:bldP spid="30" grpId="0" animBg="1"/>
      <p:bldP spid="13" grpId="0" animBg="1"/>
      <p:bldP spid="32" grpId="0" animBg="1"/>
      <p:bldP spid="33" grpId="0" animBg="1"/>
      <p:bldP spid="14" grpId="0" animBg="1"/>
      <p:bldP spid="14" grpId="1" animBg="1"/>
      <p:bldP spid="36" grpId="0" animBg="1"/>
      <p:bldP spid="37" grpId="0" animBg="1"/>
      <p:bldP spid="38" grpId="0" animBg="1"/>
      <p:bldP spid="34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28" grpId="0" animBg="1"/>
      <p:bldP spid="29" grpId="0" animBg="1"/>
      <p:bldP spid="31" grpId="0" animBg="1"/>
      <p:bldP spid="39" grpId="0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5C8B8-F616-B3F2-A030-0F26BF72D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ACE-5930-0330-3BB5-D1160695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QPRAC: </a:t>
            </a:r>
            <a:r>
              <a:rPr lang="en-US">
                <a:solidFill>
                  <a:srgbClr val="008080"/>
                </a:solidFill>
              </a:rPr>
              <a:t>Proactive Mitigations Under Refresh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0692-D7FE-F37B-5DA6-DDF7DE20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7EFCB3-25F8-55DA-37FD-2A9C1324445B}"/>
              </a:ext>
            </a:extLst>
          </p:cNvPr>
          <p:cNvSpPr/>
          <p:nvPr/>
        </p:nvSpPr>
        <p:spPr>
          <a:xfrm>
            <a:off x="4368140" y="1711288"/>
            <a:ext cx="3455720" cy="57833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664FF-A08C-A873-9740-A7FFD0611833}"/>
              </a:ext>
            </a:extLst>
          </p:cNvPr>
          <p:cNvSpPr/>
          <p:nvPr/>
        </p:nvSpPr>
        <p:spPr>
          <a:xfrm>
            <a:off x="1345513" y="3203253"/>
            <a:ext cx="9596025" cy="24762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E9255-F19E-66A0-F730-1945AFFF3094}"/>
              </a:ext>
            </a:extLst>
          </p:cNvPr>
          <p:cNvSpPr txBox="1"/>
          <p:nvPr/>
        </p:nvSpPr>
        <p:spPr>
          <a:xfrm>
            <a:off x="5294415" y="5156330"/>
            <a:ext cx="160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FEDCBB-D2A7-3887-30E6-74BD0D009F98}"/>
              </a:ext>
            </a:extLst>
          </p:cNvPr>
          <p:cNvSpPr/>
          <p:nvPr/>
        </p:nvSpPr>
        <p:spPr>
          <a:xfrm>
            <a:off x="1442846" y="3261651"/>
            <a:ext cx="3643745" cy="229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9C4ED4-4350-892A-D074-CFB9C2C65A83}"/>
              </a:ext>
            </a:extLst>
          </p:cNvPr>
          <p:cNvSpPr/>
          <p:nvPr/>
        </p:nvSpPr>
        <p:spPr>
          <a:xfrm>
            <a:off x="2562880" y="362096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7136EA-AD73-7AD8-4F11-6A577AEA9C3B}"/>
              </a:ext>
            </a:extLst>
          </p:cNvPr>
          <p:cNvSpPr/>
          <p:nvPr/>
        </p:nvSpPr>
        <p:spPr>
          <a:xfrm>
            <a:off x="1501296" y="3620967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C9E740-9108-BA94-6CAF-FFD298518F9F}"/>
              </a:ext>
            </a:extLst>
          </p:cNvPr>
          <p:cNvSpPr/>
          <p:nvPr/>
        </p:nvSpPr>
        <p:spPr>
          <a:xfrm>
            <a:off x="2562880" y="3986615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380DF-92C8-C7DF-A71D-7825F5BE3345}"/>
              </a:ext>
            </a:extLst>
          </p:cNvPr>
          <p:cNvSpPr/>
          <p:nvPr/>
        </p:nvSpPr>
        <p:spPr>
          <a:xfrm>
            <a:off x="2558506" y="4352262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8D90D8-D432-A27C-C862-07CC62D2DE20}"/>
              </a:ext>
            </a:extLst>
          </p:cNvPr>
          <p:cNvSpPr/>
          <p:nvPr/>
        </p:nvSpPr>
        <p:spPr>
          <a:xfrm>
            <a:off x="2562880" y="4718501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9B72AC-67B3-ECE8-D5F7-964C534E245D}"/>
              </a:ext>
            </a:extLst>
          </p:cNvPr>
          <p:cNvSpPr/>
          <p:nvPr/>
        </p:nvSpPr>
        <p:spPr>
          <a:xfrm>
            <a:off x="1501296" y="3986318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BDBA0F-D077-A9FE-7D98-814E36898487}"/>
              </a:ext>
            </a:extLst>
          </p:cNvPr>
          <p:cNvSpPr/>
          <p:nvPr/>
        </p:nvSpPr>
        <p:spPr>
          <a:xfrm>
            <a:off x="1501296" y="4352261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13AECE-77EF-445E-9D41-00843D9DEC76}"/>
              </a:ext>
            </a:extLst>
          </p:cNvPr>
          <p:cNvSpPr/>
          <p:nvPr/>
        </p:nvSpPr>
        <p:spPr>
          <a:xfrm>
            <a:off x="1501296" y="4717612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49FA5F-B69E-9233-F1EF-3B14F774FBE9}"/>
              </a:ext>
            </a:extLst>
          </p:cNvPr>
          <p:cNvSpPr txBox="1"/>
          <p:nvPr/>
        </p:nvSpPr>
        <p:spPr>
          <a:xfrm>
            <a:off x="7971900" y="2685726"/>
            <a:ext cx="40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Back-Off Threshold: 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E6BE24-40B1-15C8-2B1E-96A7D46B241B}"/>
              </a:ext>
            </a:extLst>
          </p:cNvPr>
          <p:cNvSpPr/>
          <p:nvPr/>
        </p:nvSpPr>
        <p:spPr>
          <a:xfrm>
            <a:off x="4400066" y="4191247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91495D9-FA69-47E3-EE39-3F1379926F79}"/>
              </a:ext>
            </a:extLst>
          </p:cNvPr>
          <p:cNvSpPr/>
          <p:nvPr/>
        </p:nvSpPr>
        <p:spPr>
          <a:xfrm>
            <a:off x="3338482" y="4191247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6E7941-43EF-016F-1A7D-AB5E8E789ECD}"/>
              </a:ext>
            </a:extLst>
          </p:cNvPr>
          <p:cNvSpPr/>
          <p:nvPr/>
        </p:nvSpPr>
        <p:spPr>
          <a:xfrm>
            <a:off x="4400066" y="3825303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88AAEDA-ADBD-3C90-F86C-4AC55F069752}"/>
              </a:ext>
            </a:extLst>
          </p:cNvPr>
          <p:cNvSpPr/>
          <p:nvPr/>
        </p:nvSpPr>
        <p:spPr>
          <a:xfrm>
            <a:off x="3338482" y="3825302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5D6F9B-64B4-14D3-4BB5-A0421988C1AB}"/>
              </a:ext>
            </a:extLst>
          </p:cNvPr>
          <p:cNvSpPr txBox="1"/>
          <p:nvPr/>
        </p:nvSpPr>
        <p:spPr>
          <a:xfrm>
            <a:off x="1527489" y="5022281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526AE2-B933-E95E-FD9B-3A9CB0A95A7C}"/>
              </a:ext>
            </a:extLst>
          </p:cNvPr>
          <p:cNvSpPr txBox="1"/>
          <p:nvPr/>
        </p:nvSpPr>
        <p:spPr>
          <a:xfrm>
            <a:off x="3364675" y="4955755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PSQ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068D56B-04C0-7C92-8D0F-B1518D20C420}"/>
              </a:ext>
            </a:extLst>
          </p:cNvPr>
          <p:cNvSpPr/>
          <p:nvPr/>
        </p:nvSpPr>
        <p:spPr>
          <a:xfrm>
            <a:off x="7202742" y="3261651"/>
            <a:ext cx="3643745" cy="229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71FB5B-2CF9-9128-69D8-9578CB6833FC}"/>
              </a:ext>
            </a:extLst>
          </p:cNvPr>
          <p:cNvSpPr/>
          <p:nvPr/>
        </p:nvSpPr>
        <p:spPr>
          <a:xfrm>
            <a:off x="8322776" y="362096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A2A562-9B97-BC51-8455-C7BA63CAA852}"/>
              </a:ext>
            </a:extLst>
          </p:cNvPr>
          <p:cNvSpPr/>
          <p:nvPr/>
        </p:nvSpPr>
        <p:spPr>
          <a:xfrm>
            <a:off x="7261192" y="3620967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0AFEAF-F7D2-5C57-134D-CDEDA99E9891}"/>
              </a:ext>
            </a:extLst>
          </p:cNvPr>
          <p:cNvSpPr/>
          <p:nvPr/>
        </p:nvSpPr>
        <p:spPr>
          <a:xfrm>
            <a:off x="8322776" y="3986615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6BECD7-D12B-EE1B-FC1B-FF5884496BD2}"/>
              </a:ext>
            </a:extLst>
          </p:cNvPr>
          <p:cNvSpPr/>
          <p:nvPr/>
        </p:nvSpPr>
        <p:spPr>
          <a:xfrm>
            <a:off x="8322776" y="4352262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9D087BC-7A39-4627-DCBC-842AC34DD97D}"/>
              </a:ext>
            </a:extLst>
          </p:cNvPr>
          <p:cNvSpPr/>
          <p:nvPr/>
        </p:nvSpPr>
        <p:spPr>
          <a:xfrm>
            <a:off x="8322776" y="4718501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CFD0AE-2867-1271-2105-0B794D697019}"/>
              </a:ext>
            </a:extLst>
          </p:cNvPr>
          <p:cNvSpPr/>
          <p:nvPr/>
        </p:nvSpPr>
        <p:spPr>
          <a:xfrm>
            <a:off x="7261192" y="3986318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5F5657-4083-D78D-49DA-D7B5C925413A}"/>
              </a:ext>
            </a:extLst>
          </p:cNvPr>
          <p:cNvSpPr/>
          <p:nvPr/>
        </p:nvSpPr>
        <p:spPr>
          <a:xfrm>
            <a:off x="7261192" y="4352261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4DEDAB-C736-A9C9-6B6B-E5E70B1688D3}"/>
              </a:ext>
            </a:extLst>
          </p:cNvPr>
          <p:cNvSpPr/>
          <p:nvPr/>
        </p:nvSpPr>
        <p:spPr>
          <a:xfrm>
            <a:off x="7261192" y="4717612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4B6009B-1299-B0A3-5051-0F818AE2848F}"/>
              </a:ext>
            </a:extLst>
          </p:cNvPr>
          <p:cNvGrpSpPr/>
          <p:nvPr/>
        </p:nvGrpSpPr>
        <p:grpSpPr>
          <a:xfrm>
            <a:off x="9098378" y="3832627"/>
            <a:ext cx="1655555" cy="1097533"/>
            <a:chOff x="2777271" y="2993263"/>
            <a:chExt cx="1655555" cy="10975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BE15E9-AFF3-C409-CD0E-AC2C8B2F9961}"/>
                </a:ext>
              </a:extLst>
            </p:cNvPr>
            <p:cNvSpPr/>
            <p:nvPr/>
          </p:nvSpPr>
          <p:spPr>
            <a:xfrm>
              <a:off x="3838855" y="2993263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4DD3B22-3CA1-6DBF-20FB-A4767F006EE6}"/>
                </a:ext>
              </a:extLst>
            </p:cNvPr>
            <p:cNvSpPr/>
            <p:nvPr/>
          </p:nvSpPr>
          <p:spPr>
            <a:xfrm>
              <a:off x="2777271" y="2993263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B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E9BAC1E-202F-C25C-8B9B-41E3CDD70DCB}"/>
                </a:ext>
              </a:extLst>
            </p:cNvPr>
            <p:cNvSpPr/>
            <p:nvPr/>
          </p:nvSpPr>
          <p:spPr>
            <a:xfrm>
              <a:off x="3838855" y="3358911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069D54D-9ABB-8529-80B2-F2BE4FE61C1E}"/>
                </a:ext>
              </a:extLst>
            </p:cNvPr>
            <p:cNvSpPr/>
            <p:nvPr/>
          </p:nvSpPr>
          <p:spPr>
            <a:xfrm>
              <a:off x="3838855" y="3724558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13604A-868F-D981-7E85-3AA4F45D845E}"/>
                </a:ext>
              </a:extLst>
            </p:cNvPr>
            <p:cNvSpPr/>
            <p:nvPr/>
          </p:nvSpPr>
          <p:spPr>
            <a:xfrm>
              <a:off x="2777271" y="3358614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A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67B334E-53C9-32E4-3A7B-F21DEF74E058}"/>
                </a:ext>
              </a:extLst>
            </p:cNvPr>
            <p:cNvSpPr/>
            <p:nvPr/>
          </p:nvSpPr>
          <p:spPr>
            <a:xfrm>
              <a:off x="2777271" y="3724557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A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22ED3AA-5DBE-4D2F-AF35-A16016832DF8}"/>
              </a:ext>
            </a:extLst>
          </p:cNvPr>
          <p:cNvSpPr txBox="1"/>
          <p:nvPr/>
        </p:nvSpPr>
        <p:spPr>
          <a:xfrm>
            <a:off x="7287385" y="5022281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735C72-BF6B-CCD0-0D8A-D1EBB99D6432}"/>
              </a:ext>
            </a:extLst>
          </p:cNvPr>
          <p:cNvSpPr txBox="1"/>
          <p:nvPr/>
        </p:nvSpPr>
        <p:spPr>
          <a:xfrm>
            <a:off x="9124571" y="4955755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PSQ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BBCAF8-CE32-33CF-CD8A-D5A0CDCE5B26}"/>
              </a:ext>
            </a:extLst>
          </p:cNvPr>
          <p:cNvSpPr txBox="1"/>
          <p:nvPr/>
        </p:nvSpPr>
        <p:spPr>
          <a:xfrm>
            <a:off x="2333134" y="3217722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 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002986-08F5-92D6-57AD-1050C81A82AA}"/>
              </a:ext>
            </a:extLst>
          </p:cNvPr>
          <p:cNvSpPr txBox="1"/>
          <p:nvPr/>
        </p:nvSpPr>
        <p:spPr>
          <a:xfrm>
            <a:off x="8037425" y="3217722"/>
            <a:ext cx="197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 31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B286698-507C-F148-DA93-9578D802EBBE}"/>
              </a:ext>
            </a:extLst>
          </p:cNvPr>
          <p:cNvSpPr/>
          <p:nvPr/>
        </p:nvSpPr>
        <p:spPr>
          <a:xfrm>
            <a:off x="5369028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B52D316-05D7-7B82-8C05-2CE63A00E342}"/>
              </a:ext>
            </a:extLst>
          </p:cNvPr>
          <p:cNvSpPr/>
          <p:nvPr/>
        </p:nvSpPr>
        <p:spPr>
          <a:xfrm>
            <a:off x="5980266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E125703-DDE6-723F-3CDB-F27022ACD163}"/>
              </a:ext>
            </a:extLst>
          </p:cNvPr>
          <p:cNvSpPr/>
          <p:nvPr/>
        </p:nvSpPr>
        <p:spPr>
          <a:xfrm>
            <a:off x="6591504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F4038-9E4C-0439-2321-ED7763916DD8}"/>
              </a:ext>
            </a:extLst>
          </p:cNvPr>
          <p:cNvSpPr/>
          <p:nvPr/>
        </p:nvSpPr>
        <p:spPr>
          <a:xfrm>
            <a:off x="2565062" y="398230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41B19D-B64C-F493-61CD-B26B4E27646A}"/>
              </a:ext>
            </a:extLst>
          </p:cNvPr>
          <p:cNvSpPr/>
          <p:nvPr/>
        </p:nvSpPr>
        <p:spPr>
          <a:xfrm>
            <a:off x="1503478" y="3982010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52F683-E610-00F0-5B55-B150B4B6ED44}"/>
              </a:ext>
            </a:extLst>
          </p:cNvPr>
          <p:cNvSpPr txBox="1"/>
          <p:nvPr/>
        </p:nvSpPr>
        <p:spPr>
          <a:xfrm>
            <a:off x="4400880" y="2357881"/>
            <a:ext cx="154870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Refresh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818672-268A-46EE-582E-0296DDC23135}"/>
              </a:ext>
            </a:extLst>
          </p:cNvPr>
          <p:cNvCxnSpPr>
            <a:cxnSpLocks/>
          </p:cNvCxnSpPr>
          <p:nvPr/>
        </p:nvCxnSpPr>
        <p:spPr>
          <a:xfrm>
            <a:off x="5956969" y="2289622"/>
            <a:ext cx="0" cy="911679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A03AB2-6C22-1478-D349-D38718531270}"/>
              </a:ext>
            </a:extLst>
          </p:cNvPr>
          <p:cNvSpPr/>
          <p:nvPr/>
        </p:nvSpPr>
        <p:spPr>
          <a:xfrm>
            <a:off x="2563972" y="3979566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1D4237-5393-F64E-53CE-A49DBAB20076}"/>
              </a:ext>
            </a:extLst>
          </p:cNvPr>
          <p:cNvSpPr/>
          <p:nvPr/>
        </p:nvSpPr>
        <p:spPr>
          <a:xfrm>
            <a:off x="4400066" y="4549320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524CC8-F307-EFF6-2E17-CD13A260934E}"/>
              </a:ext>
            </a:extLst>
          </p:cNvPr>
          <p:cNvSpPr/>
          <p:nvPr/>
        </p:nvSpPr>
        <p:spPr>
          <a:xfrm>
            <a:off x="3338482" y="4549319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BB4903-6159-A4F1-5B9F-CC95306DC0B2}"/>
              </a:ext>
            </a:extLst>
          </p:cNvPr>
          <p:cNvSpPr/>
          <p:nvPr/>
        </p:nvSpPr>
        <p:spPr>
          <a:xfrm>
            <a:off x="8322775" y="4350038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E38032-1EDC-82A8-4D4A-BD855B05A34A}"/>
              </a:ext>
            </a:extLst>
          </p:cNvPr>
          <p:cNvSpPr/>
          <p:nvPr/>
        </p:nvSpPr>
        <p:spPr>
          <a:xfrm>
            <a:off x="10159961" y="4561803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F21A34-2EA3-D6DB-8831-D490285D42F0}"/>
              </a:ext>
            </a:extLst>
          </p:cNvPr>
          <p:cNvSpPr/>
          <p:nvPr/>
        </p:nvSpPr>
        <p:spPr>
          <a:xfrm>
            <a:off x="9098377" y="4561802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31A151-63CA-F148-F59D-39C38BB6FE78}"/>
              </a:ext>
            </a:extLst>
          </p:cNvPr>
          <p:cNvSpPr/>
          <p:nvPr/>
        </p:nvSpPr>
        <p:spPr>
          <a:xfrm>
            <a:off x="-7750" y="5744342"/>
            <a:ext cx="1219975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Proactively Mitigates Highest Activated Rows in All Banks during Refresh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5DD43F-2190-62FB-24E7-8D359F0C4EAD}"/>
              </a:ext>
            </a:extLst>
          </p:cNvPr>
          <p:cNvSpPr/>
          <p:nvPr/>
        </p:nvSpPr>
        <p:spPr>
          <a:xfrm>
            <a:off x="-7750" y="932829"/>
            <a:ext cx="1219975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Insight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DRAM Can Perform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RH Mitigations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A Few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Refresh Operations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FC1BA1-B4D7-480C-CE3C-4AA6C32311A5}"/>
              </a:ext>
            </a:extLst>
          </p:cNvPr>
          <p:cNvSpPr/>
          <p:nvPr/>
        </p:nvSpPr>
        <p:spPr>
          <a:xfrm>
            <a:off x="2566978" y="4346561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4B77B2-DE41-5C0D-7B82-3CE172C27FB4}"/>
              </a:ext>
            </a:extLst>
          </p:cNvPr>
          <p:cNvSpPr/>
          <p:nvPr/>
        </p:nvSpPr>
        <p:spPr>
          <a:xfrm>
            <a:off x="4400066" y="4195988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A3FF7-A3EF-71EB-BDED-1F7B4348D843}"/>
              </a:ext>
            </a:extLst>
          </p:cNvPr>
          <p:cNvSpPr/>
          <p:nvPr/>
        </p:nvSpPr>
        <p:spPr>
          <a:xfrm>
            <a:off x="3338482" y="4195987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5E1F48-7240-17F3-A343-F3F725C9F457}"/>
              </a:ext>
            </a:extLst>
          </p:cNvPr>
          <p:cNvSpPr/>
          <p:nvPr/>
        </p:nvSpPr>
        <p:spPr>
          <a:xfrm>
            <a:off x="1442846" y="4253334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EE9348-D4A1-CB89-8ED9-331A37BADA93}"/>
              </a:ext>
            </a:extLst>
          </p:cNvPr>
          <p:cNvSpPr/>
          <p:nvPr/>
        </p:nvSpPr>
        <p:spPr>
          <a:xfrm>
            <a:off x="3267111" y="3723661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7D62F8-E44F-38FF-6163-AB4AF08F0C26}"/>
              </a:ext>
            </a:extLst>
          </p:cNvPr>
          <p:cNvSpPr/>
          <p:nvPr/>
        </p:nvSpPr>
        <p:spPr>
          <a:xfrm>
            <a:off x="8322775" y="3986023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F6A55A-429F-0E4E-7175-AE0329DD9A5F}"/>
              </a:ext>
            </a:extLst>
          </p:cNvPr>
          <p:cNvSpPr/>
          <p:nvPr/>
        </p:nvSpPr>
        <p:spPr>
          <a:xfrm>
            <a:off x="10159961" y="3830764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22E54A-4253-28CB-B08D-27ACBCA5DCF5}"/>
              </a:ext>
            </a:extLst>
          </p:cNvPr>
          <p:cNvSpPr/>
          <p:nvPr/>
        </p:nvSpPr>
        <p:spPr>
          <a:xfrm>
            <a:off x="9098377" y="3830763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F757AE6-31B4-7181-4B64-D4DBDE9C6681}"/>
              </a:ext>
            </a:extLst>
          </p:cNvPr>
          <p:cNvSpPr/>
          <p:nvPr/>
        </p:nvSpPr>
        <p:spPr>
          <a:xfrm>
            <a:off x="9072385" y="3740374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923BFE-BED5-E5FF-B1A9-D76C56677E7F}"/>
              </a:ext>
            </a:extLst>
          </p:cNvPr>
          <p:cNvSpPr/>
          <p:nvPr/>
        </p:nvSpPr>
        <p:spPr>
          <a:xfrm>
            <a:off x="7199431" y="3870548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ABB00-D00F-EE8D-0498-F7E899E13C92}"/>
              </a:ext>
            </a:extLst>
          </p:cNvPr>
          <p:cNvSpPr/>
          <p:nvPr/>
        </p:nvSpPr>
        <p:spPr>
          <a:xfrm>
            <a:off x="4400066" y="3830763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19070-11E4-66B8-0B46-2E642DC01F7B}"/>
              </a:ext>
            </a:extLst>
          </p:cNvPr>
          <p:cNvSpPr/>
          <p:nvPr/>
        </p:nvSpPr>
        <p:spPr>
          <a:xfrm>
            <a:off x="3338482" y="3830763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C06B12-5E48-AE68-B8FD-37BA7FE684B3}"/>
              </a:ext>
            </a:extLst>
          </p:cNvPr>
          <p:cNvSpPr/>
          <p:nvPr/>
        </p:nvSpPr>
        <p:spPr>
          <a:xfrm>
            <a:off x="10159961" y="4197682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F7A559-0FE0-5328-340F-1345C165726D}"/>
              </a:ext>
            </a:extLst>
          </p:cNvPr>
          <p:cNvSpPr/>
          <p:nvPr/>
        </p:nvSpPr>
        <p:spPr>
          <a:xfrm>
            <a:off x="9098377" y="4197681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 animBg="1"/>
      <p:bldP spid="16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4" grpId="1" animBg="1"/>
      <p:bldP spid="26" grpId="0" animBg="1"/>
      <p:bldP spid="28" grpId="0" animBg="1"/>
      <p:bldP spid="29" grpId="0" animBg="1"/>
      <p:bldP spid="35" grpId="0" animBg="1"/>
      <p:bldP spid="35" grpId="1" animBg="1"/>
      <p:bldP spid="34" grpId="0" animBg="1"/>
      <p:bldP spid="15" grpId="0" animBg="1"/>
      <p:bldP spid="20" grpId="0" animBg="1"/>
      <p:bldP spid="40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87B5A-BA89-7B17-5FEF-78E933B5D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3EB9-CF38-38F2-F6AD-665EF11E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QPRAC: </a:t>
            </a:r>
            <a:r>
              <a:rPr lang="en-US">
                <a:solidFill>
                  <a:srgbClr val="008080"/>
                </a:solidFill>
              </a:rPr>
              <a:t>Energy-Aware Proactive Mitigations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312AE-3F8E-3104-51C1-DFDD22EE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9FE376-815C-DE1D-317B-147C4B150CE0}"/>
              </a:ext>
            </a:extLst>
          </p:cNvPr>
          <p:cNvSpPr/>
          <p:nvPr/>
        </p:nvSpPr>
        <p:spPr>
          <a:xfrm>
            <a:off x="4368140" y="1711288"/>
            <a:ext cx="3455720" cy="57833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07B4AB-7EAE-AD70-1B2D-58D9176B58FF}"/>
              </a:ext>
            </a:extLst>
          </p:cNvPr>
          <p:cNvSpPr/>
          <p:nvPr/>
        </p:nvSpPr>
        <p:spPr>
          <a:xfrm>
            <a:off x="1345513" y="3203253"/>
            <a:ext cx="9596025" cy="247629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3CFB8-C354-CE3C-9CBB-8E75DB5F283E}"/>
              </a:ext>
            </a:extLst>
          </p:cNvPr>
          <p:cNvSpPr txBox="1"/>
          <p:nvPr/>
        </p:nvSpPr>
        <p:spPr>
          <a:xfrm>
            <a:off x="5294415" y="5156330"/>
            <a:ext cx="160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F437E7-F4DE-7E6E-7488-E93EDFC83D07}"/>
              </a:ext>
            </a:extLst>
          </p:cNvPr>
          <p:cNvSpPr/>
          <p:nvPr/>
        </p:nvSpPr>
        <p:spPr>
          <a:xfrm>
            <a:off x="1442846" y="3261651"/>
            <a:ext cx="3643745" cy="229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E8D6E4-EE75-4852-0B3E-0C37E23D3895}"/>
              </a:ext>
            </a:extLst>
          </p:cNvPr>
          <p:cNvSpPr/>
          <p:nvPr/>
        </p:nvSpPr>
        <p:spPr>
          <a:xfrm>
            <a:off x="2562880" y="362096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C3A1F0-18AA-36AE-EDA6-46C31A9B4A39}"/>
              </a:ext>
            </a:extLst>
          </p:cNvPr>
          <p:cNvSpPr/>
          <p:nvPr/>
        </p:nvSpPr>
        <p:spPr>
          <a:xfrm>
            <a:off x="1501296" y="3620967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53C618-1977-BB78-F518-C4AA6FDD0CBC}"/>
              </a:ext>
            </a:extLst>
          </p:cNvPr>
          <p:cNvSpPr/>
          <p:nvPr/>
        </p:nvSpPr>
        <p:spPr>
          <a:xfrm>
            <a:off x="2562880" y="3986615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3EC263-EBEC-B645-5A25-4320191FA4B4}"/>
              </a:ext>
            </a:extLst>
          </p:cNvPr>
          <p:cNvSpPr/>
          <p:nvPr/>
        </p:nvSpPr>
        <p:spPr>
          <a:xfrm>
            <a:off x="2558506" y="4352262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6F3B9C-CE4E-144F-99B4-A531784E2588}"/>
              </a:ext>
            </a:extLst>
          </p:cNvPr>
          <p:cNvSpPr/>
          <p:nvPr/>
        </p:nvSpPr>
        <p:spPr>
          <a:xfrm>
            <a:off x="2562880" y="4718501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180F1F-8C01-DA90-70F4-CDBDBF35C029}"/>
              </a:ext>
            </a:extLst>
          </p:cNvPr>
          <p:cNvSpPr/>
          <p:nvPr/>
        </p:nvSpPr>
        <p:spPr>
          <a:xfrm>
            <a:off x="1501296" y="3986318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3C847-2F81-C7CB-D8A5-7B8BFB389355}"/>
              </a:ext>
            </a:extLst>
          </p:cNvPr>
          <p:cNvSpPr/>
          <p:nvPr/>
        </p:nvSpPr>
        <p:spPr>
          <a:xfrm>
            <a:off x="1501296" y="4352261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AD252B-6D45-8FD8-2349-A735D6A80CEF}"/>
              </a:ext>
            </a:extLst>
          </p:cNvPr>
          <p:cNvSpPr/>
          <p:nvPr/>
        </p:nvSpPr>
        <p:spPr>
          <a:xfrm>
            <a:off x="1501296" y="4717612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18F3A9-0C4E-D630-CFA1-117CB2324205}"/>
              </a:ext>
            </a:extLst>
          </p:cNvPr>
          <p:cNvSpPr txBox="1"/>
          <p:nvPr/>
        </p:nvSpPr>
        <p:spPr>
          <a:xfrm>
            <a:off x="7971900" y="2685726"/>
            <a:ext cx="401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Back-Off Threshold: 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10752B-A4DC-E4F1-4C4C-C3B70D673743}"/>
              </a:ext>
            </a:extLst>
          </p:cNvPr>
          <p:cNvSpPr/>
          <p:nvPr/>
        </p:nvSpPr>
        <p:spPr>
          <a:xfrm>
            <a:off x="4400066" y="3832627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F0EBC6-4C84-AC8F-C1EB-AA55B24697FA}"/>
              </a:ext>
            </a:extLst>
          </p:cNvPr>
          <p:cNvSpPr/>
          <p:nvPr/>
        </p:nvSpPr>
        <p:spPr>
          <a:xfrm>
            <a:off x="3338482" y="3832627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FCB80D-1154-58A3-193D-486EA2C34BDA}"/>
              </a:ext>
            </a:extLst>
          </p:cNvPr>
          <p:cNvSpPr/>
          <p:nvPr/>
        </p:nvSpPr>
        <p:spPr>
          <a:xfrm>
            <a:off x="4400066" y="4198275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A26328-A20C-3877-4712-8D5E04EE8F8F}"/>
              </a:ext>
            </a:extLst>
          </p:cNvPr>
          <p:cNvSpPr/>
          <p:nvPr/>
        </p:nvSpPr>
        <p:spPr>
          <a:xfrm>
            <a:off x="4400066" y="4563922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A70FA1-9499-B715-F202-1DC3D4407BD9}"/>
              </a:ext>
            </a:extLst>
          </p:cNvPr>
          <p:cNvSpPr/>
          <p:nvPr/>
        </p:nvSpPr>
        <p:spPr>
          <a:xfrm>
            <a:off x="3338482" y="4197978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083A79-B73D-6122-D41E-5008C9045046}"/>
              </a:ext>
            </a:extLst>
          </p:cNvPr>
          <p:cNvSpPr/>
          <p:nvPr/>
        </p:nvSpPr>
        <p:spPr>
          <a:xfrm>
            <a:off x="3338482" y="4563921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187E0-2FBE-E5A9-EED2-10EB66A5094E}"/>
              </a:ext>
            </a:extLst>
          </p:cNvPr>
          <p:cNvSpPr/>
          <p:nvPr/>
        </p:nvSpPr>
        <p:spPr>
          <a:xfrm>
            <a:off x="4400066" y="4193065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165072-7A0C-17D8-4F7A-60F7A710C0AF}"/>
              </a:ext>
            </a:extLst>
          </p:cNvPr>
          <p:cNvSpPr/>
          <p:nvPr/>
        </p:nvSpPr>
        <p:spPr>
          <a:xfrm>
            <a:off x="3338482" y="4192768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611A2F-CCE2-40D5-B9AF-6906016649CB}"/>
              </a:ext>
            </a:extLst>
          </p:cNvPr>
          <p:cNvSpPr txBox="1"/>
          <p:nvPr/>
        </p:nvSpPr>
        <p:spPr>
          <a:xfrm>
            <a:off x="1527489" y="5022281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0BF94D-D3E9-ED4A-2CEC-8926979AA446}"/>
              </a:ext>
            </a:extLst>
          </p:cNvPr>
          <p:cNvSpPr txBox="1"/>
          <p:nvPr/>
        </p:nvSpPr>
        <p:spPr>
          <a:xfrm>
            <a:off x="3364675" y="4955755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PSQ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6243381-CDCC-2B49-2099-C4CB85A2FED8}"/>
              </a:ext>
            </a:extLst>
          </p:cNvPr>
          <p:cNvSpPr/>
          <p:nvPr/>
        </p:nvSpPr>
        <p:spPr>
          <a:xfrm>
            <a:off x="7202742" y="3261651"/>
            <a:ext cx="3643745" cy="22900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62AE1F-1B6D-A822-F33B-B384395A319F}"/>
              </a:ext>
            </a:extLst>
          </p:cNvPr>
          <p:cNvSpPr/>
          <p:nvPr/>
        </p:nvSpPr>
        <p:spPr>
          <a:xfrm>
            <a:off x="8322776" y="362096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652549-4CD9-7227-6353-F57A65836742}"/>
              </a:ext>
            </a:extLst>
          </p:cNvPr>
          <p:cNvSpPr/>
          <p:nvPr/>
        </p:nvSpPr>
        <p:spPr>
          <a:xfrm>
            <a:off x="7261192" y="3620967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C18476-3D97-5BF8-DFFD-1D2566747EAB}"/>
              </a:ext>
            </a:extLst>
          </p:cNvPr>
          <p:cNvSpPr/>
          <p:nvPr/>
        </p:nvSpPr>
        <p:spPr>
          <a:xfrm>
            <a:off x="8322776" y="3986615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C0878-EE08-395D-0A80-E8FAFCA66F03}"/>
              </a:ext>
            </a:extLst>
          </p:cNvPr>
          <p:cNvSpPr/>
          <p:nvPr/>
        </p:nvSpPr>
        <p:spPr>
          <a:xfrm>
            <a:off x="8322776" y="4352262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3EC7833-C292-DAEE-800B-BDAEF842BEFE}"/>
              </a:ext>
            </a:extLst>
          </p:cNvPr>
          <p:cNvSpPr/>
          <p:nvPr/>
        </p:nvSpPr>
        <p:spPr>
          <a:xfrm>
            <a:off x="8322776" y="4718501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0B5C1F-B7C9-E3BE-BCDB-62EF5E5FD043}"/>
              </a:ext>
            </a:extLst>
          </p:cNvPr>
          <p:cNvSpPr/>
          <p:nvPr/>
        </p:nvSpPr>
        <p:spPr>
          <a:xfrm>
            <a:off x="7261192" y="3986318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4204E8-C739-3C57-2FAB-35A76CD9A1B4}"/>
              </a:ext>
            </a:extLst>
          </p:cNvPr>
          <p:cNvSpPr/>
          <p:nvPr/>
        </p:nvSpPr>
        <p:spPr>
          <a:xfrm>
            <a:off x="7261192" y="4352261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FA49B0-939D-FBB5-9A14-A9765ED2FA11}"/>
              </a:ext>
            </a:extLst>
          </p:cNvPr>
          <p:cNvSpPr/>
          <p:nvPr/>
        </p:nvSpPr>
        <p:spPr>
          <a:xfrm>
            <a:off x="7261192" y="4717612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B94A2E-0FF8-2EAB-2425-9E478C088847}"/>
              </a:ext>
            </a:extLst>
          </p:cNvPr>
          <p:cNvGrpSpPr/>
          <p:nvPr/>
        </p:nvGrpSpPr>
        <p:grpSpPr>
          <a:xfrm>
            <a:off x="9098378" y="3832627"/>
            <a:ext cx="1655555" cy="1097533"/>
            <a:chOff x="2777271" y="2993263"/>
            <a:chExt cx="1655555" cy="10975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C01393-DD3C-FC68-EA60-3D5AD631FB1B}"/>
                </a:ext>
              </a:extLst>
            </p:cNvPr>
            <p:cNvSpPr/>
            <p:nvPr/>
          </p:nvSpPr>
          <p:spPr>
            <a:xfrm>
              <a:off x="3838855" y="2993263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F050F5C-7090-EDB9-1704-DC630BA127CD}"/>
                </a:ext>
              </a:extLst>
            </p:cNvPr>
            <p:cNvSpPr/>
            <p:nvPr/>
          </p:nvSpPr>
          <p:spPr>
            <a:xfrm>
              <a:off x="2777271" y="2993263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A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94C8A61-2A24-D78D-22D1-964A62C016AF}"/>
                </a:ext>
              </a:extLst>
            </p:cNvPr>
            <p:cNvSpPr/>
            <p:nvPr/>
          </p:nvSpPr>
          <p:spPr>
            <a:xfrm>
              <a:off x="3838855" y="3358911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12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AB53B94-A6A6-5458-5006-CF0F83843A7A}"/>
                </a:ext>
              </a:extLst>
            </p:cNvPr>
            <p:cNvSpPr/>
            <p:nvPr/>
          </p:nvSpPr>
          <p:spPr>
            <a:xfrm>
              <a:off x="2777271" y="3358614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C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C22135F-CDE5-D931-E7E2-80E9EFA53F01}"/>
                </a:ext>
              </a:extLst>
            </p:cNvPr>
            <p:cNvSpPr/>
            <p:nvPr/>
          </p:nvSpPr>
          <p:spPr>
            <a:xfrm>
              <a:off x="3838855" y="3724558"/>
              <a:ext cx="593971" cy="366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3BCFC50-0D37-1C1B-D128-FA1FFF017972}"/>
                </a:ext>
              </a:extLst>
            </p:cNvPr>
            <p:cNvSpPr/>
            <p:nvPr/>
          </p:nvSpPr>
          <p:spPr>
            <a:xfrm>
              <a:off x="2777271" y="3724557"/>
              <a:ext cx="1061585" cy="3662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 A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40E35F12-FC02-4426-422A-7D36B5354B5F}"/>
              </a:ext>
            </a:extLst>
          </p:cNvPr>
          <p:cNvSpPr txBox="1"/>
          <p:nvPr/>
        </p:nvSpPr>
        <p:spPr>
          <a:xfrm>
            <a:off x="7287385" y="5022281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11021E-F002-E3D9-3C65-3DB8B78DAB73}"/>
              </a:ext>
            </a:extLst>
          </p:cNvPr>
          <p:cNvSpPr txBox="1"/>
          <p:nvPr/>
        </p:nvSpPr>
        <p:spPr>
          <a:xfrm>
            <a:off x="9124571" y="4955755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PSQ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A53623-3CD5-694C-9B0B-05954F6FB610}"/>
              </a:ext>
            </a:extLst>
          </p:cNvPr>
          <p:cNvSpPr txBox="1"/>
          <p:nvPr/>
        </p:nvSpPr>
        <p:spPr>
          <a:xfrm>
            <a:off x="2333134" y="3217722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 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02741B-4437-3492-DFE5-67758A37D65B}"/>
              </a:ext>
            </a:extLst>
          </p:cNvPr>
          <p:cNvSpPr txBox="1"/>
          <p:nvPr/>
        </p:nvSpPr>
        <p:spPr>
          <a:xfrm>
            <a:off x="8037425" y="3217722"/>
            <a:ext cx="197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 31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5C5AF99-EBC6-44CA-F4ED-5161891B6015}"/>
              </a:ext>
            </a:extLst>
          </p:cNvPr>
          <p:cNvSpPr/>
          <p:nvPr/>
        </p:nvSpPr>
        <p:spPr>
          <a:xfrm>
            <a:off x="5369028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C83B9C1-BD2B-E466-27C0-906F9F598020}"/>
              </a:ext>
            </a:extLst>
          </p:cNvPr>
          <p:cNvSpPr/>
          <p:nvPr/>
        </p:nvSpPr>
        <p:spPr>
          <a:xfrm>
            <a:off x="5980266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A9C15C5-AC57-6785-B41F-4EE3DD65BD42}"/>
              </a:ext>
            </a:extLst>
          </p:cNvPr>
          <p:cNvSpPr/>
          <p:nvPr/>
        </p:nvSpPr>
        <p:spPr>
          <a:xfrm>
            <a:off x="6591504" y="4017266"/>
            <a:ext cx="328801" cy="328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F73C6-BCAF-AEF8-F311-ADEBB3DDFB2B}"/>
              </a:ext>
            </a:extLst>
          </p:cNvPr>
          <p:cNvSpPr/>
          <p:nvPr/>
        </p:nvSpPr>
        <p:spPr>
          <a:xfrm>
            <a:off x="2565062" y="3982307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13C45-205D-3ED5-45D9-95ECCC43AE9B}"/>
              </a:ext>
            </a:extLst>
          </p:cNvPr>
          <p:cNvSpPr/>
          <p:nvPr/>
        </p:nvSpPr>
        <p:spPr>
          <a:xfrm>
            <a:off x="1503478" y="3982010"/>
            <a:ext cx="1061585" cy="3662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DFC1C-194E-FBD6-DD9C-D5DFBC158319}"/>
              </a:ext>
            </a:extLst>
          </p:cNvPr>
          <p:cNvSpPr txBox="1"/>
          <p:nvPr/>
        </p:nvSpPr>
        <p:spPr>
          <a:xfrm>
            <a:off x="4400880" y="2357881"/>
            <a:ext cx="154870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Refresh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A0F44C-1D39-E8E5-7F42-E5B9D6C5E58A}"/>
              </a:ext>
            </a:extLst>
          </p:cNvPr>
          <p:cNvCxnSpPr>
            <a:cxnSpLocks/>
          </p:cNvCxnSpPr>
          <p:nvPr/>
        </p:nvCxnSpPr>
        <p:spPr>
          <a:xfrm>
            <a:off x="5956969" y="2289622"/>
            <a:ext cx="0" cy="911679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97F8209-6231-A24E-CC74-6303B9A57A59}"/>
              </a:ext>
            </a:extLst>
          </p:cNvPr>
          <p:cNvSpPr/>
          <p:nvPr/>
        </p:nvSpPr>
        <p:spPr>
          <a:xfrm>
            <a:off x="2563972" y="3979566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C6B7C8-23CE-9FFC-335E-93D4F5EADE05}"/>
              </a:ext>
            </a:extLst>
          </p:cNvPr>
          <p:cNvSpPr/>
          <p:nvPr/>
        </p:nvSpPr>
        <p:spPr>
          <a:xfrm>
            <a:off x="4400066" y="4191546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54AF1D-D70B-553E-9222-55EC9A70AB22}"/>
              </a:ext>
            </a:extLst>
          </p:cNvPr>
          <p:cNvSpPr/>
          <p:nvPr/>
        </p:nvSpPr>
        <p:spPr>
          <a:xfrm>
            <a:off x="3338482" y="4191545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31264-1E0E-CEC6-30DF-5247B62DAA7D}"/>
              </a:ext>
            </a:extLst>
          </p:cNvPr>
          <p:cNvSpPr/>
          <p:nvPr/>
        </p:nvSpPr>
        <p:spPr>
          <a:xfrm>
            <a:off x="8322775" y="4350038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97EAEE-47F1-15DB-96BB-15D361100531}"/>
              </a:ext>
            </a:extLst>
          </p:cNvPr>
          <p:cNvSpPr/>
          <p:nvPr/>
        </p:nvSpPr>
        <p:spPr>
          <a:xfrm>
            <a:off x="10159961" y="4197978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E66007-095C-7D62-1543-753A7DF7F4FB}"/>
              </a:ext>
            </a:extLst>
          </p:cNvPr>
          <p:cNvSpPr/>
          <p:nvPr/>
        </p:nvSpPr>
        <p:spPr>
          <a:xfrm>
            <a:off x="9098377" y="4197977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2A92BF-61BB-7631-B253-C52088442819}"/>
              </a:ext>
            </a:extLst>
          </p:cNvPr>
          <p:cNvSpPr/>
          <p:nvPr/>
        </p:nvSpPr>
        <p:spPr>
          <a:xfrm>
            <a:off x="-7750" y="5744342"/>
            <a:ext cx="1219975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Minimize Energy Overhead while Maintaining Performance Benefit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35BA2-0C2E-31F9-6C09-40204EDF2AF0}"/>
              </a:ext>
            </a:extLst>
          </p:cNvPr>
          <p:cNvSpPr/>
          <p:nvPr/>
        </p:nvSpPr>
        <p:spPr>
          <a:xfrm>
            <a:off x="-7750" y="932829"/>
            <a:ext cx="1219975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Insight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Mitigate Rows that is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Likely to Cause ABO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the Future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DC28B0-E3AA-9BFF-D9DB-064495584D62}"/>
              </a:ext>
            </a:extLst>
          </p:cNvPr>
          <p:cNvSpPr/>
          <p:nvPr/>
        </p:nvSpPr>
        <p:spPr>
          <a:xfrm>
            <a:off x="2566978" y="4346561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70111-D073-2095-35A3-BC87F0CD56BF}"/>
              </a:ext>
            </a:extLst>
          </p:cNvPr>
          <p:cNvSpPr/>
          <p:nvPr/>
        </p:nvSpPr>
        <p:spPr>
          <a:xfrm>
            <a:off x="4400066" y="4558347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21C5A-752E-E066-81F5-17B1FFCBB650}"/>
              </a:ext>
            </a:extLst>
          </p:cNvPr>
          <p:cNvSpPr/>
          <p:nvPr/>
        </p:nvSpPr>
        <p:spPr>
          <a:xfrm>
            <a:off x="3338482" y="4558346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787314-1CFF-807B-8817-256F2A60979C}"/>
              </a:ext>
            </a:extLst>
          </p:cNvPr>
          <p:cNvSpPr/>
          <p:nvPr/>
        </p:nvSpPr>
        <p:spPr>
          <a:xfrm>
            <a:off x="8322775" y="3986023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AFDBD5-BB54-F813-A3C7-9F55230307DC}"/>
              </a:ext>
            </a:extLst>
          </p:cNvPr>
          <p:cNvSpPr/>
          <p:nvPr/>
        </p:nvSpPr>
        <p:spPr>
          <a:xfrm>
            <a:off x="10159961" y="4567433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D7CC90-677F-57F2-8B0E-CBAEE4F37005}"/>
              </a:ext>
            </a:extLst>
          </p:cNvPr>
          <p:cNvSpPr/>
          <p:nvPr/>
        </p:nvSpPr>
        <p:spPr>
          <a:xfrm>
            <a:off x="9098377" y="4567432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96E66-8681-4D99-EE62-0AE8EE161A34}"/>
              </a:ext>
            </a:extLst>
          </p:cNvPr>
          <p:cNvSpPr txBox="1"/>
          <p:nvPr/>
        </p:nvSpPr>
        <p:spPr>
          <a:xfrm>
            <a:off x="7871087" y="1792330"/>
            <a:ext cx="4017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Proactive Mitigation Threshold: 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F3FE1-4232-26B6-4C52-4F975A56FE69}"/>
              </a:ext>
            </a:extLst>
          </p:cNvPr>
          <p:cNvSpPr/>
          <p:nvPr/>
        </p:nvSpPr>
        <p:spPr>
          <a:xfrm>
            <a:off x="4400066" y="3827052"/>
            <a:ext cx="593971" cy="3662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20DEFF-FC34-F1AC-3078-9F504C237F56}"/>
              </a:ext>
            </a:extLst>
          </p:cNvPr>
          <p:cNvSpPr/>
          <p:nvPr/>
        </p:nvSpPr>
        <p:spPr>
          <a:xfrm>
            <a:off x="3338482" y="3827051"/>
            <a:ext cx="1061585" cy="366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BDF743-7DE6-5CBA-6B03-762CB18CF0C4}"/>
              </a:ext>
            </a:extLst>
          </p:cNvPr>
          <p:cNvSpPr/>
          <p:nvPr/>
        </p:nvSpPr>
        <p:spPr>
          <a:xfrm>
            <a:off x="3267111" y="3697792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566353-713E-B7B9-7478-B45C6D3D6ADE}"/>
              </a:ext>
            </a:extLst>
          </p:cNvPr>
          <p:cNvSpPr/>
          <p:nvPr/>
        </p:nvSpPr>
        <p:spPr>
          <a:xfrm>
            <a:off x="2563972" y="3623680"/>
            <a:ext cx="593971" cy="36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90DC89-B558-800B-E725-F3E648AF8DD0}"/>
              </a:ext>
            </a:extLst>
          </p:cNvPr>
          <p:cNvSpPr/>
          <p:nvPr/>
        </p:nvSpPr>
        <p:spPr>
          <a:xfrm>
            <a:off x="1442846" y="3532307"/>
            <a:ext cx="1816169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 animBg="1"/>
      <p:bldP spid="16" grpId="0" animBg="1"/>
      <p:bldP spid="15" grpId="0"/>
      <p:bldP spid="20" grpId="0" animBg="1"/>
      <p:bldP spid="31" grpId="0" animBg="1"/>
      <p:bldP spid="14" grpId="0" animBg="1"/>
      <p:bldP spid="3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E2A5-9BA8-EBEC-4090-7C6AAA23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err="1"/>
              <a:t>RowHammer</a:t>
            </a:r>
            <a:r>
              <a:rPr lang="en-US"/>
              <a:t> Vulnerability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B39AF-328D-2B2C-2D41-F16EDB8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D460AC-2C0E-4A8A-28BF-0703ED0148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409" y="2160015"/>
          <a:ext cx="6820935" cy="398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8E05D1-BA19-EA82-CFFD-313F15012D84}"/>
              </a:ext>
            </a:extLst>
          </p:cNvPr>
          <p:cNvSpPr txBox="1"/>
          <p:nvPr/>
        </p:nvSpPr>
        <p:spPr>
          <a:xfrm>
            <a:off x="5922934" y="1149693"/>
            <a:ext cx="626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Threshold: </a:t>
            </a:r>
            <a:b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4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Min. Required Activations for Bit-Flips</a:t>
            </a: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4D71ABAD-D53C-C338-5F5F-02347A600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6625" y="3920351"/>
            <a:ext cx="413299" cy="41329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21A2F2-436F-6F02-1CBA-8C04BB6D8179}"/>
              </a:ext>
            </a:extLst>
          </p:cNvPr>
          <p:cNvCxnSpPr>
            <a:cxnSpLocks/>
          </p:cNvCxnSpPr>
          <p:nvPr/>
        </p:nvCxnSpPr>
        <p:spPr>
          <a:xfrm>
            <a:off x="7438266" y="2144572"/>
            <a:ext cx="2839058" cy="153433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F265DC-584F-6A18-F685-ED1BF2F62DE6}"/>
              </a:ext>
            </a:extLst>
          </p:cNvPr>
          <p:cNvSpPr txBox="1"/>
          <p:nvPr/>
        </p:nvSpPr>
        <p:spPr>
          <a:xfrm>
            <a:off x="8106967" y="2205349"/>
            <a:ext cx="3276308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14X Drop in Threshold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384D0-FF10-3C01-13B3-21BDC642522C}"/>
              </a:ext>
            </a:extLst>
          </p:cNvPr>
          <p:cNvSpPr txBox="1"/>
          <p:nvPr/>
        </p:nvSpPr>
        <p:spPr>
          <a:xfrm>
            <a:off x="-145147" y="3266297"/>
            <a:ext cx="1409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Rapid </a:t>
            </a:r>
            <a:br>
              <a:rPr lang="en-US" sz="2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E4DCD26-A4FE-FFAE-1448-62F47DC4379F}"/>
              </a:ext>
            </a:extLst>
          </p:cNvPr>
          <p:cNvSpPr/>
          <p:nvPr/>
        </p:nvSpPr>
        <p:spPr>
          <a:xfrm>
            <a:off x="1137822" y="3512591"/>
            <a:ext cx="669261" cy="33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C8E274-C568-A0B4-E7C6-53D1FB1BEBF3}"/>
              </a:ext>
            </a:extLst>
          </p:cNvPr>
          <p:cNvSpPr/>
          <p:nvPr/>
        </p:nvSpPr>
        <p:spPr>
          <a:xfrm>
            <a:off x="1813203" y="3456887"/>
            <a:ext cx="3441611" cy="3833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Aggressor Row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E2E0E-63BD-52FE-90BD-8A34407C7F39}"/>
              </a:ext>
            </a:extLst>
          </p:cNvPr>
          <p:cNvSpPr/>
          <p:nvPr/>
        </p:nvSpPr>
        <p:spPr>
          <a:xfrm>
            <a:off x="1813203" y="3062772"/>
            <a:ext cx="3441611" cy="38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F3D22-3CD5-91D0-77D2-9A7D4CD4E771}"/>
              </a:ext>
            </a:extLst>
          </p:cNvPr>
          <p:cNvSpPr/>
          <p:nvPr/>
        </p:nvSpPr>
        <p:spPr>
          <a:xfrm>
            <a:off x="1813203" y="2671681"/>
            <a:ext cx="3441611" cy="38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BA3EF5-FF7D-A742-853D-6ADB77EAB89D}"/>
              </a:ext>
            </a:extLst>
          </p:cNvPr>
          <p:cNvSpPr/>
          <p:nvPr/>
        </p:nvSpPr>
        <p:spPr>
          <a:xfrm>
            <a:off x="1813203" y="4235407"/>
            <a:ext cx="3441611" cy="38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9C23A5-44FE-DAF9-EE3F-096CCCBDB3F6}"/>
              </a:ext>
            </a:extLst>
          </p:cNvPr>
          <p:cNvSpPr/>
          <p:nvPr/>
        </p:nvSpPr>
        <p:spPr>
          <a:xfrm>
            <a:off x="1813203" y="3844316"/>
            <a:ext cx="3441611" cy="38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73C9E9-0E34-87FA-E210-A4208ABDCA29}"/>
              </a:ext>
            </a:extLst>
          </p:cNvPr>
          <p:cNvSpPr/>
          <p:nvPr/>
        </p:nvSpPr>
        <p:spPr>
          <a:xfrm>
            <a:off x="1813203" y="2295032"/>
            <a:ext cx="3441611" cy="3833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Row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3D625E-8D9E-9089-A596-AC5155E602D9}"/>
              </a:ext>
            </a:extLst>
          </p:cNvPr>
          <p:cNvSpPr/>
          <p:nvPr/>
        </p:nvSpPr>
        <p:spPr>
          <a:xfrm>
            <a:off x="1813203" y="4618749"/>
            <a:ext cx="3441611" cy="3833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Row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474C9E-20F5-B858-05EF-F91A81DB9734}"/>
              </a:ext>
            </a:extLst>
          </p:cNvPr>
          <p:cNvSpPr txBox="1"/>
          <p:nvPr/>
        </p:nvSpPr>
        <p:spPr>
          <a:xfrm>
            <a:off x="2388426" y="1684020"/>
            <a:ext cx="2291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endParaRPr lang="en-US" sz="2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6" name="Graphic 35" descr="Hammer with solid fill">
            <a:extLst>
              <a:ext uri="{FF2B5EF4-FFF2-40B4-BE49-F238E27FC236}">
                <a16:creationId xmlns:a16="http://schemas.microsoft.com/office/drawing/2014/main" id="{2E117F8F-1C9A-5528-C050-F5609E17B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921" y="1601149"/>
            <a:ext cx="1077218" cy="1077218"/>
          </a:xfrm>
          <a:prstGeom prst="rect">
            <a:avLst/>
          </a:prstGeom>
        </p:spPr>
      </p:pic>
      <p:sp>
        <p:nvSpPr>
          <p:cNvPr id="40" name="Multiplication Sign 367">
            <a:extLst>
              <a:ext uri="{FF2B5EF4-FFF2-40B4-BE49-F238E27FC236}">
                <a16:creationId xmlns:a16="http://schemas.microsoft.com/office/drawing/2014/main" id="{474696AC-4BD6-79F4-3BE2-53D72C771D68}"/>
              </a:ext>
            </a:extLst>
          </p:cNvPr>
          <p:cNvSpPr/>
          <p:nvPr/>
        </p:nvSpPr>
        <p:spPr>
          <a:xfrm>
            <a:off x="1798864" y="3016768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/>
            </a:endParaRPr>
          </a:p>
        </p:txBody>
      </p:sp>
      <p:sp>
        <p:nvSpPr>
          <p:cNvPr id="44" name="Multiplication Sign 367">
            <a:extLst>
              <a:ext uri="{FF2B5EF4-FFF2-40B4-BE49-F238E27FC236}">
                <a16:creationId xmlns:a16="http://schemas.microsoft.com/office/drawing/2014/main" id="{A7A80665-E1E1-99E1-D4B7-E06C803F2730}"/>
              </a:ext>
            </a:extLst>
          </p:cNvPr>
          <p:cNvSpPr/>
          <p:nvPr/>
        </p:nvSpPr>
        <p:spPr>
          <a:xfrm>
            <a:off x="4324537" y="2626438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/>
            </a:endParaRPr>
          </a:p>
        </p:txBody>
      </p:sp>
      <p:sp>
        <p:nvSpPr>
          <p:cNvPr id="48" name="Multiplication Sign 367">
            <a:extLst>
              <a:ext uri="{FF2B5EF4-FFF2-40B4-BE49-F238E27FC236}">
                <a16:creationId xmlns:a16="http://schemas.microsoft.com/office/drawing/2014/main" id="{9E5EE57D-6120-B87F-4D4B-7CA5034DC510}"/>
              </a:ext>
            </a:extLst>
          </p:cNvPr>
          <p:cNvSpPr/>
          <p:nvPr/>
        </p:nvSpPr>
        <p:spPr>
          <a:xfrm>
            <a:off x="4569465" y="3795968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/>
            </a:endParaRPr>
          </a:p>
        </p:txBody>
      </p:sp>
      <p:sp>
        <p:nvSpPr>
          <p:cNvPr id="51" name="Multiplication Sign 367">
            <a:extLst>
              <a:ext uri="{FF2B5EF4-FFF2-40B4-BE49-F238E27FC236}">
                <a16:creationId xmlns:a16="http://schemas.microsoft.com/office/drawing/2014/main" id="{4B49F468-4550-09BF-A624-367031EC411B}"/>
              </a:ext>
            </a:extLst>
          </p:cNvPr>
          <p:cNvSpPr/>
          <p:nvPr/>
        </p:nvSpPr>
        <p:spPr>
          <a:xfrm>
            <a:off x="2019075" y="4190390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CE686A-30F2-1CB3-0DC9-C5075826B31B}"/>
              </a:ext>
            </a:extLst>
          </p:cNvPr>
          <p:cNvSpPr/>
          <p:nvPr/>
        </p:nvSpPr>
        <p:spPr>
          <a:xfrm>
            <a:off x="-7749" y="5850235"/>
            <a:ext cx="121920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 Mitigations to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Scale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 </a:t>
            </a:r>
            <a:r>
              <a:rPr lang="en-US" sz="2800" dirty="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Thresholds </a:t>
            </a:r>
          </a:p>
        </p:txBody>
      </p:sp>
    </p:spTree>
    <p:extLst>
      <p:ext uri="{BB962C8B-B14F-4D97-AF65-F5344CB8AC3E}">
        <p14:creationId xmlns:p14="http://schemas.microsoft.com/office/powerpoint/2010/main" val="421460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A248-86F3-7855-BCC6-BFFEBF45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QPRAC: </a:t>
            </a:r>
            <a:r>
              <a:rPr lang="en-US">
                <a:solidFill>
                  <a:srgbClr val="008080"/>
                </a:solidFill>
              </a:rPr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ACEA-2420-A1EA-CA9F-FDA13449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70F9F-93A3-0AB5-6316-81970DF2DA11}"/>
              </a:ext>
            </a:extLst>
          </p:cNvPr>
          <p:cNvSpPr txBox="1"/>
          <p:nvPr/>
        </p:nvSpPr>
        <p:spPr>
          <a:xfrm>
            <a:off x="0" y="798714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Back-Off Threshold (N</a:t>
            </a:r>
            <a:r>
              <a:rPr lang="en-US" sz="2000" baseline="-25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</a:t>
            </a:r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32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Supported </a:t>
            </a:r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RowHammer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Threshold (N</a:t>
            </a:r>
            <a:r>
              <a:rPr lang="en-US" sz="2000" baseline="-25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RH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) = </a:t>
            </a:r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71</a:t>
            </a:r>
            <a:endParaRPr lang="en-US" sz="20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2783DD1-781B-0E47-BCE2-CD3838C11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42321"/>
              </p:ext>
            </p:extLst>
          </p:nvPr>
        </p:nvGraphicFramePr>
        <p:xfrm>
          <a:off x="24005" y="1601208"/>
          <a:ext cx="6152124" cy="329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971E97C-ADD3-27D8-D2A1-BD891F1022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960731"/>
              </p:ext>
            </p:extLst>
          </p:nvPr>
        </p:nvGraphicFramePr>
        <p:xfrm>
          <a:off x="6416353" y="1601208"/>
          <a:ext cx="5751642" cy="3412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B3980-0FAA-8831-013E-2691610B5506}"/>
              </a:ext>
            </a:extLst>
          </p:cNvPr>
          <p:cNvGrpSpPr/>
          <p:nvPr/>
        </p:nvGrpSpPr>
        <p:grpSpPr>
          <a:xfrm>
            <a:off x="73033" y="1236441"/>
            <a:ext cx="3448610" cy="400110"/>
            <a:chOff x="1131377" y="1570517"/>
            <a:chExt cx="3448610" cy="4001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70B2014-0DC7-6C99-FAFB-97A730A2999E}"/>
                </a:ext>
              </a:extLst>
            </p:cNvPr>
            <p:cNvSpPr/>
            <p:nvPr/>
          </p:nvSpPr>
          <p:spPr>
            <a:xfrm>
              <a:off x="1131377" y="1635071"/>
              <a:ext cx="240224" cy="240224"/>
            </a:xfrm>
            <a:prstGeom prst="rect">
              <a:avLst/>
            </a:prstGeom>
            <a:solidFill>
              <a:srgbClr val="0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6D32D5-FCB4-42FB-8F24-CAF946606FF6}"/>
                </a:ext>
              </a:extLst>
            </p:cNvPr>
            <p:cNvSpPr txBox="1"/>
            <p:nvPr/>
          </p:nvSpPr>
          <p:spPr>
            <a:xfrm>
              <a:off x="1313719" y="1570517"/>
              <a:ext cx="32662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QPRAC w/o Opportunistic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283A71-4CD4-CF1C-5FB1-68FE758867C1}"/>
              </a:ext>
            </a:extLst>
          </p:cNvPr>
          <p:cNvGrpSpPr/>
          <p:nvPr/>
        </p:nvGrpSpPr>
        <p:grpSpPr>
          <a:xfrm>
            <a:off x="3582953" y="1236441"/>
            <a:ext cx="1343187" cy="400110"/>
            <a:chOff x="4402810" y="1570517"/>
            <a:chExt cx="1343187" cy="4001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19EC3A-F26E-6D3C-38E5-1B8E43924205}"/>
                </a:ext>
              </a:extLst>
            </p:cNvPr>
            <p:cNvSpPr/>
            <p:nvPr/>
          </p:nvSpPr>
          <p:spPr>
            <a:xfrm>
              <a:off x="4402810" y="1635071"/>
              <a:ext cx="240224" cy="240224"/>
            </a:xfrm>
            <a:prstGeom prst="rect">
              <a:avLst/>
            </a:prstGeom>
            <a:solidFill>
              <a:srgbClr val="E3B50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D74C15-741B-7F8E-F154-C207486183E7}"/>
                </a:ext>
              </a:extLst>
            </p:cNvPr>
            <p:cNvSpPr txBox="1"/>
            <p:nvPr/>
          </p:nvSpPr>
          <p:spPr>
            <a:xfrm>
              <a:off x="4643034" y="1570517"/>
              <a:ext cx="1102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QPRAC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AD28E2-C48D-1BC8-D997-DB04C723D3BE}"/>
              </a:ext>
            </a:extLst>
          </p:cNvPr>
          <p:cNvGrpSpPr/>
          <p:nvPr/>
        </p:nvGrpSpPr>
        <p:grpSpPr>
          <a:xfrm>
            <a:off x="4987450" y="1236441"/>
            <a:ext cx="2792278" cy="400110"/>
            <a:chOff x="5735664" y="1558260"/>
            <a:chExt cx="2792278" cy="4001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27603A-071E-ED5C-AC71-14E0C181E915}"/>
                </a:ext>
              </a:extLst>
            </p:cNvPr>
            <p:cNvSpPr/>
            <p:nvPr/>
          </p:nvSpPr>
          <p:spPr>
            <a:xfrm>
              <a:off x="5735664" y="1635071"/>
              <a:ext cx="240224" cy="240224"/>
            </a:xfrm>
            <a:prstGeom prst="rect">
              <a:avLst/>
            </a:prstGeom>
            <a:solidFill>
              <a:srgbClr val="70809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C3CB10-9741-6CF9-24D3-22550ECF8976}"/>
                </a:ext>
              </a:extLst>
            </p:cNvPr>
            <p:cNvSpPr txBox="1"/>
            <p:nvPr/>
          </p:nvSpPr>
          <p:spPr>
            <a:xfrm>
              <a:off x="5975888" y="1558260"/>
              <a:ext cx="25520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QPRAC w/ Proactive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3358F0-5C79-2DFC-8049-6F8C90E85CDE}"/>
              </a:ext>
            </a:extLst>
          </p:cNvPr>
          <p:cNvGrpSpPr/>
          <p:nvPr/>
        </p:nvGrpSpPr>
        <p:grpSpPr>
          <a:xfrm>
            <a:off x="7841037" y="1236441"/>
            <a:ext cx="4479768" cy="400110"/>
            <a:chOff x="5735664" y="1570517"/>
            <a:chExt cx="4479768" cy="4001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CFB7A0-300D-48A5-25BC-FE5862909197}"/>
                </a:ext>
              </a:extLst>
            </p:cNvPr>
            <p:cNvSpPr/>
            <p:nvPr/>
          </p:nvSpPr>
          <p:spPr>
            <a:xfrm>
              <a:off x="5735664" y="1635071"/>
              <a:ext cx="240224" cy="240224"/>
            </a:xfrm>
            <a:prstGeom prst="rect">
              <a:avLst/>
            </a:prstGeom>
            <a:solidFill>
              <a:srgbClr val="0027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2F7A9-2B89-929F-7AFF-261D7FAF9243}"/>
                </a:ext>
              </a:extLst>
            </p:cNvPr>
            <p:cNvSpPr txBox="1"/>
            <p:nvPr/>
          </p:nvSpPr>
          <p:spPr>
            <a:xfrm>
              <a:off x="5917768" y="1570517"/>
              <a:ext cx="4297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QPRAC w/ Energy Aware Proactive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216F506-5B07-22AE-CE66-076F4430A427}"/>
              </a:ext>
            </a:extLst>
          </p:cNvPr>
          <p:cNvSpPr/>
          <p:nvPr/>
        </p:nvSpPr>
        <p:spPr>
          <a:xfrm>
            <a:off x="-7750" y="4530282"/>
            <a:ext cx="12199750" cy="59400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Opportunistic Mitigation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Significantly Reduce Slowdowns: 12.8%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0.8%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0DF18-C2FA-9F80-7B09-7F69128841E7}"/>
              </a:ext>
            </a:extLst>
          </p:cNvPr>
          <p:cNvSpPr/>
          <p:nvPr/>
        </p:nvSpPr>
        <p:spPr>
          <a:xfrm>
            <a:off x="-7750" y="5191956"/>
            <a:ext cx="12200400" cy="59400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QPRAC with Proactive Mitigation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Negligible Slowdown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CE821-8981-9712-5E67-4EB4C298D931}"/>
              </a:ext>
            </a:extLst>
          </p:cNvPr>
          <p:cNvSpPr/>
          <p:nvPr/>
        </p:nvSpPr>
        <p:spPr>
          <a:xfrm>
            <a:off x="-7750" y="5853631"/>
            <a:ext cx="12199750" cy="59400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QPRAC with Energy Aware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Proactive Mitigation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&lt; 2% Energy Overhead 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series"/>
        </p:bldSub>
      </p:bldGraphic>
      <p:bldGraphic spid="12" grpId="0" uiExpand="1">
        <p:bldSub>
          <a:bldChart bld="series"/>
        </p:bldSub>
      </p:bldGraphic>
      <p:bldP spid="22" grpId="0" animBg="1"/>
      <p:bldP spid="2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6653-81DA-8E1D-EDDE-ECF2116D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4259-0290-7E7B-DCDF-F6588AD1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 The Paper</a:t>
            </a:r>
          </a:p>
        </p:txBody>
      </p:sp>
      <p:pic>
        <p:nvPicPr>
          <p:cNvPr id="6" name="Content Placeholder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48550FB-EC61-26A5-B0BA-0F59CECA7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5299" y="1985243"/>
            <a:ext cx="3540789" cy="3540789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D0D59-4DCD-2C14-7014-C58F1C01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7466A-0A49-6508-0C68-8692FC438138}"/>
              </a:ext>
            </a:extLst>
          </p:cNvPr>
          <p:cNvSpPr txBox="1"/>
          <p:nvPr/>
        </p:nvSpPr>
        <p:spPr>
          <a:xfrm>
            <a:off x="203199" y="1585813"/>
            <a:ext cx="791209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Worse Attack on Panopticon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Toggle+Forget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Attack: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20X More Activations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Detailed Security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Optimized Wave Attack: Accounts for Blast-Radius Effect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Security Bound with Proactive Mitigations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Performance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Sensitivity to PRAC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Sensitivity to Back-Off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Sensitivity to Mitigation Queue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Comparison with In-DRAM Mitigations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B9F66-CC90-A041-7CC5-04C9B7BB7011}"/>
              </a:ext>
            </a:extLst>
          </p:cNvPr>
          <p:cNvSpPr txBox="1"/>
          <p:nvPr/>
        </p:nvSpPr>
        <p:spPr>
          <a:xfrm>
            <a:off x="9073587" y="1423686"/>
            <a:ext cx="181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Paper </a:t>
            </a:r>
          </a:p>
        </p:txBody>
      </p:sp>
    </p:spTree>
    <p:extLst>
      <p:ext uri="{BB962C8B-B14F-4D97-AF65-F5344CB8AC3E}">
        <p14:creationId xmlns:p14="http://schemas.microsoft.com/office/powerpoint/2010/main" val="272867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2762-8F38-3021-5273-1E3AB37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DFB1-8C15-D76E-F255-CE37953D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C61B64-CFDA-74E5-C1C3-D49DF2E25A06}"/>
              </a:ext>
            </a:extLst>
          </p:cNvPr>
          <p:cNvSpPr/>
          <p:nvPr/>
        </p:nvSpPr>
        <p:spPr>
          <a:xfrm>
            <a:off x="271307" y="1403217"/>
            <a:ext cx="11649386" cy="932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PRAC: Framework  </a:t>
            </a:r>
            <a:r>
              <a:rPr lang="en-US" sz="2800">
                <a:solidFill>
                  <a:srgbClr val="008080"/>
                </a:solidFill>
                <a:latin typeface="Helvetica Neue" panose="02000503000000020004"/>
                <a:sym typeface="Wingdings" panose="05000000000000000000" pitchFamily="2" charset="2"/>
              </a:rPr>
              <a:t>Perf. &amp; Security Depend on Underlying Designs</a:t>
            </a:r>
            <a:endParaRPr lang="en-US" sz="2800" b="1">
              <a:solidFill>
                <a:srgbClr val="008080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E4F861-7E85-6E0A-F14F-BB1E780A807D}"/>
              </a:ext>
            </a:extLst>
          </p:cNvPr>
          <p:cNvSpPr/>
          <p:nvPr/>
        </p:nvSpPr>
        <p:spPr>
          <a:xfrm>
            <a:off x="271307" y="2577029"/>
            <a:ext cx="11649386" cy="932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Prior PRAC Designs (UPRAC &amp; Panopticon)  </a:t>
            </a:r>
            <a:r>
              <a:rPr lang="en-US" sz="2800" dirty="0">
                <a:solidFill>
                  <a:srgbClr val="DC143C"/>
                </a:solidFill>
                <a:latin typeface="Helvetica Neue" panose="02000503000000020004"/>
                <a:sym typeface="Wingdings" panose="05000000000000000000" pitchFamily="2" charset="2"/>
              </a:rPr>
              <a:t>Insecure or Impractical</a:t>
            </a:r>
            <a:endParaRPr lang="en-US" sz="2800" b="1" dirty="0">
              <a:solidFill>
                <a:srgbClr val="DC143C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60A7D1-3FC3-ACDA-4B70-B35A8437FC37}"/>
              </a:ext>
            </a:extLst>
          </p:cNvPr>
          <p:cNvSpPr/>
          <p:nvPr/>
        </p:nvSpPr>
        <p:spPr>
          <a:xfrm>
            <a:off x="271307" y="3750841"/>
            <a:ext cx="11649386" cy="932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QPRAC: Priority Queue-Based Design  </a:t>
            </a:r>
            <a:r>
              <a:rPr lang="en-US" sz="2800">
                <a:solidFill>
                  <a:srgbClr val="008080"/>
                </a:solidFill>
                <a:latin typeface="Helvetica Neue" panose="02000503000000020004"/>
                <a:sym typeface="Wingdings" panose="05000000000000000000" pitchFamily="2" charset="2"/>
              </a:rPr>
              <a:t>Sub-100 RH Thresholds </a:t>
            </a:r>
            <a:endParaRPr lang="en-US" sz="2800" b="1">
              <a:solidFill>
                <a:srgbClr val="008080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CCA95BE-60FC-8431-E804-AEF95582E9A8}"/>
              </a:ext>
            </a:extLst>
          </p:cNvPr>
          <p:cNvSpPr/>
          <p:nvPr/>
        </p:nvSpPr>
        <p:spPr>
          <a:xfrm>
            <a:off x="271307" y="4924654"/>
            <a:ext cx="11649386" cy="932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QPRAC W/ Opportunistic and Proactive Mitigations  </a:t>
            </a:r>
            <a:r>
              <a:rPr lang="en-US" sz="2800">
                <a:solidFill>
                  <a:srgbClr val="008080"/>
                </a:solidFill>
                <a:latin typeface="Helvetica Neue" panose="02000503000000020004"/>
                <a:sym typeface="Wingdings" panose="05000000000000000000" pitchFamily="2" charset="2"/>
              </a:rPr>
              <a:t>Practical Design</a:t>
            </a:r>
            <a:endParaRPr lang="en-US" sz="2800" b="1">
              <a:solidFill>
                <a:srgbClr val="008080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582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5370-4E57-C344-F6EE-B203F176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2192000" cy="1226905"/>
          </a:xfrm>
        </p:spPr>
        <p:txBody>
          <a:bodyPr>
            <a:normAutofit/>
          </a:bodyPr>
          <a:lstStyle/>
          <a:p>
            <a:r>
              <a:rPr lang="en-US"/>
              <a:t>Thank You! Any Questions?</a:t>
            </a:r>
          </a:p>
        </p:txBody>
      </p:sp>
      <p:pic>
        <p:nvPicPr>
          <p:cNvPr id="6" name="Content Placeholder 5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24FFF807-90C5-E76E-A816-23E9EB50C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0420" y="4524822"/>
            <a:ext cx="2185249" cy="2185249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79CC4-EE83-8596-C22D-34D658EF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2" descr="Envelope Icon PowerPoint Template Icon">
            <a:extLst>
              <a:ext uri="{FF2B5EF4-FFF2-40B4-BE49-F238E27FC236}">
                <a16:creationId xmlns:a16="http://schemas.microsoft.com/office/drawing/2014/main" id="{22591D74-4389-39FC-8628-305D76E3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" y="1843759"/>
            <a:ext cx="1360784" cy="10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witter free icon">
            <a:extLst>
              <a:ext uri="{FF2B5EF4-FFF2-40B4-BE49-F238E27FC236}">
                <a16:creationId xmlns:a16="http://schemas.microsoft.com/office/drawing/2014/main" id="{57D8B2CE-0243-3378-7F3F-6F82065E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1" y="3349035"/>
            <a:ext cx="1020343" cy="10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ome free icon">
            <a:extLst>
              <a:ext uri="{FF2B5EF4-FFF2-40B4-BE49-F238E27FC236}">
                <a16:creationId xmlns:a16="http://schemas.microsoft.com/office/drawing/2014/main" id="{A5AF0555-7D12-C410-5F80-6BD70CE3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0" y="4700828"/>
            <a:ext cx="1020343" cy="10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D5E84F-E65A-F6ED-984E-48EDB2E071B7}"/>
              </a:ext>
            </a:extLst>
          </p:cNvPr>
          <p:cNvSpPr txBox="1"/>
          <p:nvPr/>
        </p:nvSpPr>
        <p:spPr>
          <a:xfrm>
            <a:off x="1239584" y="2092443"/>
            <a:ext cx="444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8080"/>
                </a:solidFill>
                <a:latin typeface="Helvetica Neue" panose="02000503000000020004"/>
              </a:rPr>
              <a:t>jhwoo36@ece.ubc.ca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0EAA8-64A8-0240-31CD-570D1C388B94}"/>
              </a:ext>
            </a:extLst>
          </p:cNvPr>
          <p:cNvSpPr txBox="1"/>
          <p:nvPr/>
        </p:nvSpPr>
        <p:spPr>
          <a:xfrm>
            <a:off x="1239584" y="3598279"/>
            <a:ext cx="444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solidFill>
                  <a:srgbClr val="008080"/>
                </a:solidFill>
                <a:latin typeface="Helvetica Neue" panose="02000503000000020004"/>
              </a:rPr>
              <a:t>JeonghyunW</a:t>
            </a:r>
            <a:endParaRPr lang="en-US" sz="2800">
              <a:solidFill>
                <a:srgbClr val="008080"/>
              </a:solidFill>
              <a:latin typeface="Helvetica Neue" panose="020005030000000200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146C3-1813-0667-49A5-7AA67EEDDE57}"/>
              </a:ext>
            </a:extLst>
          </p:cNvPr>
          <p:cNvSpPr txBox="1"/>
          <p:nvPr/>
        </p:nvSpPr>
        <p:spPr>
          <a:xfrm>
            <a:off x="1239584" y="4926768"/>
            <a:ext cx="58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80"/>
                </a:solidFill>
                <a:latin typeface="Helvetica Neue" panose="02000503000000020004"/>
              </a:rPr>
              <a:t>jeonghyunwoo0306.github.io</a:t>
            </a:r>
          </a:p>
        </p:txBody>
      </p:sp>
      <p:pic>
        <p:nvPicPr>
          <p:cNvPr id="3" name="Content Placeholder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4C31202A-C91A-9538-C931-D35313ABB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5769" y="1719781"/>
            <a:ext cx="2179900" cy="217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92746-7322-E8CA-098A-66C015912523}"/>
              </a:ext>
            </a:extLst>
          </p:cNvPr>
          <p:cNvSpPr txBox="1"/>
          <p:nvPr/>
        </p:nvSpPr>
        <p:spPr>
          <a:xfrm>
            <a:off x="7140965" y="1108335"/>
            <a:ext cx="181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Paper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57A905-E3AC-484B-B566-5849A7DD3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5537" y="4785369"/>
            <a:ext cx="635000" cy="63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33110F-57B8-99D1-81EC-A837639CF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9070" y="4785369"/>
            <a:ext cx="635000" cy="63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DD1361-123C-F239-7516-7D19C0BBE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92603" y="4785369"/>
            <a:ext cx="635000" cy="635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FCA996-EA50-4CFB-C64D-60B223A17C0C}"/>
              </a:ext>
            </a:extLst>
          </p:cNvPr>
          <p:cNvSpPr txBox="1"/>
          <p:nvPr/>
        </p:nvSpPr>
        <p:spPr>
          <a:xfrm>
            <a:off x="9832265" y="2016849"/>
            <a:ext cx="181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Code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89A0A-866D-2445-EB6F-6352FFFA2FC6}"/>
              </a:ext>
            </a:extLst>
          </p:cNvPr>
          <p:cNvSpPr txBox="1"/>
          <p:nvPr/>
        </p:nvSpPr>
        <p:spPr>
          <a:xfrm>
            <a:off x="7053393" y="3994423"/>
            <a:ext cx="1979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Homepage </a:t>
            </a:r>
          </a:p>
        </p:txBody>
      </p:sp>
      <p:pic>
        <p:nvPicPr>
          <p:cNvPr id="20" name="Picture 19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8DF80F82-4ACB-7FF2-D2A8-77FD3C8686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50928" y="2520928"/>
            <a:ext cx="2179900" cy="217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343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41F779E-F0E2-2004-17A8-635B5F6CF094}"/>
              </a:ext>
            </a:extLst>
          </p:cNvPr>
          <p:cNvSpPr/>
          <p:nvPr/>
        </p:nvSpPr>
        <p:spPr>
          <a:xfrm>
            <a:off x="7453424" y="3114434"/>
            <a:ext cx="3900374" cy="24980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637F9-0B57-DE71-D4E1-1E56136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 Row Activation Counting (PRAC)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04D68-6AC4-2CFA-7741-74CC771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6D4A1-388C-879A-1626-7DF50462429F}"/>
              </a:ext>
            </a:extLst>
          </p:cNvPr>
          <p:cNvSpPr/>
          <p:nvPr/>
        </p:nvSpPr>
        <p:spPr>
          <a:xfrm>
            <a:off x="7652673" y="329010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D700C-E8DC-6B06-595C-A63D138D274D}"/>
              </a:ext>
            </a:extLst>
          </p:cNvPr>
          <p:cNvSpPr/>
          <p:nvPr/>
        </p:nvSpPr>
        <p:spPr>
          <a:xfrm>
            <a:off x="8034871" y="329010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28F25-0C06-5F5D-DE99-3484565ECE4F}"/>
              </a:ext>
            </a:extLst>
          </p:cNvPr>
          <p:cNvSpPr/>
          <p:nvPr/>
        </p:nvSpPr>
        <p:spPr>
          <a:xfrm>
            <a:off x="8417069" y="329010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21EC9-8CFC-5580-03DA-D22C421DBF30}"/>
              </a:ext>
            </a:extLst>
          </p:cNvPr>
          <p:cNvSpPr/>
          <p:nvPr/>
        </p:nvSpPr>
        <p:spPr>
          <a:xfrm>
            <a:off x="8799267" y="329010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B1EF65-F4E7-1CBB-2020-5583721EE956}"/>
              </a:ext>
            </a:extLst>
          </p:cNvPr>
          <p:cNvSpPr/>
          <p:nvPr/>
        </p:nvSpPr>
        <p:spPr>
          <a:xfrm>
            <a:off x="9181465" y="329010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BF0423-0415-1E4F-9C0A-6FD524412516}"/>
              </a:ext>
            </a:extLst>
          </p:cNvPr>
          <p:cNvSpPr/>
          <p:nvPr/>
        </p:nvSpPr>
        <p:spPr>
          <a:xfrm>
            <a:off x="9563663" y="329010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EB710F-213C-1E3F-A451-8928B76A6A09}"/>
              </a:ext>
            </a:extLst>
          </p:cNvPr>
          <p:cNvSpPr/>
          <p:nvPr/>
        </p:nvSpPr>
        <p:spPr>
          <a:xfrm>
            <a:off x="9945861" y="329010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C1E805-CB71-EA31-58F4-3C8E43B59919}"/>
              </a:ext>
            </a:extLst>
          </p:cNvPr>
          <p:cNvSpPr/>
          <p:nvPr/>
        </p:nvSpPr>
        <p:spPr>
          <a:xfrm>
            <a:off x="10328059" y="3290104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C13DC5-A1FC-87A7-C9CF-E74616A50E7B}"/>
              </a:ext>
            </a:extLst>
          </p:cNvPr>
          <p:cNvSpPr/>
          <p:nvPr/>
        </p:nvSpPr>
        <p:spPr>
          <a:xfrm>
            <a:off x="10710257" y="3290104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CF1DB-8168-810D-7661-2988C7235177}"/>
              </a:ext>
            </a:extLst>
          </p:cNvPr>
          <p:cNvSpPr/>
          <p:nvPr/>
        </p:nvSpPr>
        <p:spPr>
          <a:xfrm>
            <a:off x="7652673" y="368236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80C51E-2D37-FAA5-CEED-EF0DEE638A79}"/>
              </a:ext>
            </a:extLst>
          </p:cNvPr>
          <p:cNvSpPr/>
          <p:nvPr/>
        </p:nvSpPr>
        <p:spPr>
          <a:xfrm>
            <a:off x="8034871" y="368236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630BE7-1E93-CA33-10F2-14D7EB4AD3C7}"/>
              </a:ext>
            </a:extLst>
          </p:cNvPr>
          <p:cNvSpPr/>
          <p:nvPr/>
        </p:nvSpPr>
        <p:spPr>
          <a:xfrm>
            <a:off x="8417069" y="368236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F6FA0F-CB0C-E175-14D0-FA148E11D8B9}"/>
              </a:ext>
            </a:extLst>
          </p:cNvPr>
          <p:cNvSpPr/>
          <p:nvPr/>
        </p:nvSpPr>
        <p:spPr>
          <a:xfrm>
            <a:off x="8799267" y="368236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A0EDA3-3085-9CD0-5568-41A62381E9BE}"/>
              </a:ext>
            </a:extLst>
          </p:cNvPr>
          <p:cNvSpPr/>
          <p:nvPr/>
        </p:nvSpPr>
        <p:spPr>
          <a:xfrm>
            <a:off x="9181465" y="368236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273D31-8EFC-BE5D-7CAB-D52E699CFB0B}"/>
              </a:ext>
            </a:extLst>
          </p:cNvPr>
          <p:cNvSpPr/>
          <p:nvPr/>
        </p:nvSpPr>
        <p:spPr>
          <a:xfrm>
            <a:off x="9563663" y="368236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B4C80B-63CB-7FE7-3D6B-E7BD6B9AA7EC}"/>
              </a:ext>
            </a:extLst>
          </p:cNvPr>
          <p:cNvSpPr/>
          <p:nvPr/>
        </p:nvSpPr>
        <p:spPr>
          <a:xfrm>
            <a:off x="9945861" y="368236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99E2F6-9857-56D4-7A21-FEDFA10E0D53}"/>
              </a:ext>
            </a:extLst>
          </p:cNvPr>
          <p:cNvSpPr/>
          <p:nvPr/>
        </p:nvSpPr>
        <p:spPr>
          <a:xfrm>
            <a:off x="10328059" y="3682361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69897C6-FD2D-2224-5DF7-8EF3ACF4317E}"/>
              </a:ext>
            </a:extLst>
          </p:cNvPr>
          <p:cNvSpPr/>
          <p:nvPr/>
        </p:nvSpPr>
        <p:spPr>
          <a:xfrm>
            <a:off x="10710257" y="3682361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D21E24-188F-5312-7000-4A60809B31CE}"/>
              </a:ext>
            </a:extLst>
          </p:cNvPr>
          <p:cNvSpPr/>
          <p:nvPr/>
        </p:nvSpPr>
        <p:spPr>
          <a:xfrm>
            <a:off x="7652673" y="407461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A48729-D7AE-1A1E-70C0-A0D5E9F1318A}"/>
              </a:ext>
            </a:extLst>
          </p:cNvPr>
          <p:cNvSpPr/>
          <p:nvPr/>
        </p:nvSpPr>
        <p:spPr>
          <a:xfrm>
            <a:off x="8034871" y="407461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BE9639-B215-33E7-C62C-DBCEEEB99C65}"/>
              </a:ext>
            </a:extLst>
          </p:cNvPr>
          <p:cNvSpPr/>
          <p:nvPr/>
        </p:nvSpPr>
        <p:spPr>
          <a:xfrm>
            <a:off x="8417069" y="407461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45AC8E-2A6C-07C3-6FE5-E8A0CE2EC503}"/>
              </a:ext>
            </a:extLst>
          </p:cNvPr>
          <p:cNvSpPr/>
          <p:nvPr/>
        </p:nvSpPr>
        <p:spPr>
          <a:xfrm>
            <a:off x="8799267" y="407461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2A90C1-66BA-CC53-C54B-4F9DECFD08DD}"/>
              </a:ext>
            </a:extLst>
          </p:cNvPr>
          <p:cNvSpPr/>
          <p:nvPr/>
        </p:nvSpPr>
        <p:spPr>
          <a:xfrm>
            <a:off x="9181465" y="407461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832D43-EF68-C880-DD88-5BC5E0A23B7A}"/>
              </a:ext>
            </a:extLst>
          </p:cNvPr>
          <p:cNvSpPr/>
          <p:nvPr/>
        </p:nvSpPr>
        <p:spPr>
          <a:xfrm>
            <a:off x="9563663" y="407461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3802B-953F-2D21-749F-1DAD911CAAD3}"/>
              </a:ext>
            </a:extLst>
          </p:cNvPr>
          <p:cNvSpPr/>
          <p:nvPr/>
        </p:nvSpPr>
        <p:spPr>
          <a:xfrm>
            <a:off x="9945861" y="407461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4C3AFD-57E0-CECB-C3EB-7A7299494D15}"/>
              </a:ext>
            </a:extLst>
          </p:cNvPr>
          <p:cNvSpPr/>
          <p:nvPr/>
        </p:nvSpPr>
        <p:spPr>
          <a:xfrm>
            <a:off x="10328059" y="4074618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D93C5F-D15D-65CC-2896-FBA5FB9602A2}"/>
              </a:ext>
            </a:extLst>
          </p:cNvPr>
          <p:cNvSpPr/>
          <p:nvPr/>
        </p:nvSpPr>
        <p:spPr>
          <a:xfrm>
            <a:off x="10710257" y="4074618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FFADAE-F469-3A4C-F59A-80C2DE65B6B8}"/>
              </a:ext>
            </a:extLst>
          </p:cNvPr>
          <p:cNvSpPr/>
          <p:nvPr/>
        </p:nvSpPr>
        <p:spPr>
          <a:xfrm>
            <a:off x="7652673" y="446687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8BADF1A-5D35-107D-DDC8-EBF903652C37}"/>
              </a:ext>
            </a:extLst>
          </p:cNvPr>
          <p:cNvSpPr/>
          <p:nvPr/>
        </p:nvSpPr>
        <p:spPr>
          <a:xfrm>
            <a:off x="8034871" y="446687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42F7A-2549-4ED4-998C-ACE13CB11211}"/>
              </a:ext>
            </a:extLst>
          </p:cNvPr>
          <p:cNvSpPr/>
          <p:nvPr/>
        </p:nvSpPr>
        <p:spPr>
          <a:xfrm>
            <a:off x="8417069" y="446687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7E57D8-7331-EC4C-B6A9-849E2F49897C}"/>
              </a:ext>
            </a:extLst>
          </p:cNvPr>
          <p:cNvSpPr/>
          <p:nvPr/>
        </p:nvSpPr>
        <p:spPr>
          <a:xfrm>
            <a:off x="8799267" y="446687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CB41078-77F4-7315-80F9-36F268A3DA7E}"/>
              </a:ext>
            </a:extLst>
          </p:cNvPr>
          <p:cNvSpPr/>
          <p:nvPr/>
        </p:nvSpPr>
        <p:spPr>
          <a:xfrm>
            <a:off x="9181465" y="446687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025B3AE-AE7B-1037-AFE5-CA7A8860B3E2}"/>
              </a:ext>
            </a:extLst>
          </p:cNvPr>
          <p:cNvSpPr/>
          <p:nvPr/>
        </p:nvSpPr>
        <p:spPr>
          <a:xfrm>
            <a:off x="9563663" y="446687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EBAF3BF-DCCB-25D7-8F5A-0B98DF0857AE}"/>
              </a:ext>
            </a:extLst>
          </p:cNvPr>
          <p:cNvSpPr/>
          <p:nvPr/>
        </p:nvSpPr>
        <p:spPr>
          <a:xfrm>
            <a:off x="9945861" y="446687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BDB8A59-A425-3F72-D96E-2A43C1BDE69C}"/>
              </a:ext>
            </a:extLst>
          </p:cNvPr>
          <p:cNvSpPr/>
          <p:nvPr/>
        </p:nvSpPr>
        <p:spPr>
          <a:xfrm>
            <a:off x="10328059" y="4466875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94D981-E024-ECB9-BA9D-3B053AAD0767}"/>
              </a:ext>
            </a:extLst>
          </p:cNvPr>
          <p:cNvSpPr/>
          <p:nvPr/>
        </p:nvSpPr>
        <p:spPr>
          <a:xfrm>
            <a:off x="10710257" y="4466875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68DF40-A74C-64B6-2830-34DA9C627FEA}"/>
              </a:ext>
            </a:extLst>
          </p:cNvPr>
          <p:cNvSpPr/>
          <p:nvPr/>
        </p:nvSpPr>
        <p:spPr>
          <a:xfrm>
            <a:off x="7652673" y="485913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B46B04-A6ED-5F07-3BCF-9A1492E75606}"/>
              </a:ext>
            </a:extLst>
          </p:cNvPr>
          <p:cNvSpPr/>
          <p:nvPr/>
        </p:nvSpPr>
        <p:spPr>
          <a:xfrm>
            <a:off x="8034871" y="485913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40DF24-0FEE-BFA2-A48E-C2F5F376245F}"/>
              </a:ext>
            </a:extLst>
          </p:cNvPr>
          <p:cNvSpPr/>
          <p:nvPr/>
        </p:nvSpPr>
        <p:spPr>
          <a:xfrm>
            <a:off x="8417069" y="485913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12C03E-AE7E-BDF6-3EC4-52B6B3CFD4F4}"/>
              </a:ext>
            </a:extLst>
          </p:cNvPr>
          <p:cNvSpPr/>
          <p:nvPr/>
        </p:nvSpPr>
        <p:spPr>
          <a:xfrm>
            <a:off x="8799267" y="485913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4C9EAE-3A00-2123-151A-E6436379006B}"/>
              </a:ext>
            </a:extLst>
          </p:cNvPr>
          <p:cNvSpPr/>
          <p:nvPr/>
        </p:nvSpPr>
        <p:spPr>
          <a:xfrm>
            <a:off x="9181465" y="485913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CE25FB6-D836-4790-F675-056C1E18FF29}"/>
              </a:ext>
            </a:extLst>
          </p:cNvPr>
          <p:cNvSpPr/>
          <p:nvPr/>
        </p:nvSpPr>
        <p:spPr>
          <a:xfrm>
            <a:off x="9563663" y="485913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FC94B0-18C0-1BE7-24C8-64257B616D02}"/>
              </a:ext>
            </a:extLst>
          </p:cNvPr>
          <p:cNvSpPr/>
          <p:nvPr/>
        </p:nvSpPr>
        <p:spPr>
          <a:xfrm>
            <a:off x="9945861" y="485913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22B582-F973-C208-2257-A7D7EC9F05B5}"/>
              </a:ext>
            </a:extLst>
          </p:cNvPr>
          <p:cNvSpPr/>
          <p:nvPr/>
        </p:nvSpPr>
        <p:spPr>
          <a:xfrm>
            <a:off x="10328059" y="4859132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460E0E6-620B-0C4E-3721-35972DBD5BEB}"/>
              </a:ext>
            </a:extLst>
          </p:cNvPr>
          <p:cNvSpPr/>
          <p:nvPr/>
        </p:nvSpPr>
        <p:spPr>
          <a:xfrm>
            <a:off x="10710257" y="4859132"/>
            <a:ext cx="384027" cy="3840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FF8670-559D-FFA1-8A9F-A0C7AC0D34CF}"/>
              </a:ext>
            </a:extLst>
          </p:cNvPr>
          <p:cNvSpPr/>
          <p:nvPr/>
        </p:nvSpPr>
        <p:spPr>
          <a:xfrm>
            <a:off x="10328059" y="3273551"/>
            <a:ext cx="883280" cy="408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97CF2E5D-669B-C9B4-0160-57699ACD04EB}"/>
              </a:ext>
            </a:extLst>
          </p:cNvPr>
          <p:cNvSpPr/>
          <p:nvPr/>
        </p:nvSpPr>
        <p:spPr>
          <a:xfrm>
            <a:off x="7453423" y="1768547"/>
            <a:ext cx="3900375" cy="549743"/>
          </a:xfrm>
          <a:prstGeom prst="roundRect">
            <a:avLst/>
          </a:prstGeom>
          <a:solidFill>
            <a:srgbClr val="A7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133B6C-0ED1-06F9-7992-6378FD7CFA84}"/>
              </a:ext>
            </a:extLst>
          </p:cNvPr>
          <p:cNvSpPr txBox="1"/>
          <p:nvPr/>
        </p:nvSpPr>
        <p:spPr>
          <a:xfrm>
            <a:off x="8471457" y="5273920"/>
            <a:ext cx="1864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CDC2F44-8007-7783-92FF-40E2D7063886}"/>
              </a:ext>
            </a:extLst>
          </p:cNvPr>
          <p:cNvCxnSpPr>
            <a:cxnSpLocks/>
          </p:cNvCxnSpPr>
          <p:nvPr/>
        </p:nvCxnSpPr>
        <p:spPr>
          <a:xfrm flipV="1">
            <a:off x="9777306" y="2318290"/>
            <a:ext cx="0" cy="796144"/>
          </a:xfrm>
          <a:prstGeom prst="straightConnector1">
            <a:avLst/>
          </a:prstGeom>
          <a:ln w="76200">
            <a:solidFill>
              <a:srgbClr val="DC143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D1D6F16-23C0-76FA-7099-26C065CAF292}"/>
              </a:ext>
            </a:extLst>
          </p:cNvPr>
          <p:cNvSpPr txBox="1"/>
          <p:nvPr/>
        </p:nvSpPr>
        <p:spPr>
          <a:xfrm>
            <a:off x="9824904" y="2516307"/>
            <a:ext cx="76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  <a:endParaRPr lang="en-US" sz="2000" b="1">
              <a:solidFill>
                <a:srgbClr val="DC143C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6B7EFD7-9530-F4E5-F88B-43D82AD85C8A}"/>
              </a:ext>
            </a:extLst>
          </p:cNvPr>
          <p:cNvSpPr txBox="1"/>
          <p:nvPr/>
        </p:nvSpPr>
        <p:spPr>
          <a:xfrm>
            <a:off x="8034871" y="2516307"/>
            <a:ext cx="97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 b="1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7C1879-5684-FF6C-B34C-A8E495DAE066}"/>
              </a:ext>
            </a:extLst>
          </p:cNvPr>
          <p:cNvGrpSpPr/>
          <p:nvPr/>
        </p:nvGrpSpPr>
        <p:grpSpPr>
          <a:xfrm>
            <a:off x="526717" y="2220378"/>
            <a:ext cx="6618311" cy="523220"/>
            <a:chOff x="526717" y="2220378"/>
            <a:chExt cx="6618311" cy="52322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3BB5C92-5FA9-6656-8B86-923815F06605}"/>
                </a:ext>
              </a:extLst>
            </p:cNvPr>
            <p:cNvSpPr/>
            <p:nvPr/>
          </p:nvSpPr>
          <p:spPr>
            <a:xfrm>
              <a:off x="526717" y="2240165"/>
              <a:ext cx="472742" cy="4727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FC4ABB8-944F-E85E-6938-958A5ACB6FA6}"/>
                </a:ext>
              </a:extLst>
            </p:cNvPr>
            <p:cNvSpPr txBox="1"/>
            <p:nvPr/>
          </p:nvSpPr>
          <p:spPr>
            <a:xfrm>
              <a:off x="972605" y="2220378"/>
              <a:ext cx="6172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00808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Per-Row Activation Counters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8600332-3ED6-C921-6B20-FE32AA568EB9}"/>
              </a:ext>
            </a:extLst>
          </p:cNvPr>
          <p:cNvGrpSpPr/>
          <p:nvPr/>
        </p:nvGrpSpPr>
        <p:grpSpPr>
          <a:xfrm>
            <a:off x="499863" y="4135479"/>
            <a:ext cx="6770611" cy="523220"/>
            <a:chOff x="499863" y="4135479"/>
            <a:chExt cx="6770611" cy="52322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FDC2C93-AA9E-F5B2-5C93-EF477BB8299E}"/>
                </a:ext>
              </a:extLst>
            </p:cNvPr>
            <p:cNvSpPr/>
            <p:nvPr/>
          </p:nvSpPr>
          <p:spPr>
            <a:xfrm>
              <a:off x="499863" y="4152417"/>
              <a:ext cx="472742" cy="4727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7E2C0EC-DC71-508C-7F0D-04216B296C1F}"/>
                </a:ext>
              </a:extLst>
            </p:cNvPr>
            <p:cNvSpPr txBox="1"/>
            <p:nvPr/>
          </p:nvSpPr>
          <p:spPr>
            <a:xfrm>
              <a:off x="999459" y="4135479"/>
              <a:ext cx="6271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>
                  <a:solidFill>
                    <a:srgbClr val="00808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Alert Back-Off (ABO) Protocol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6F326CF-4631-AEDE-3AD6-334CA8EE48CD}"/>
              </a:ext>
            </a:extLst>
          </p:cNvPr>
          <p:cNvSpPr/>
          <p:nvPr/>
        </p:nvSpPr>
        <p:spPr>
          <a:xfrm>
            <a:off x="10328059" y="3682361"/>
            <a:ext cx="883280" cy="408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CNT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1E4C38-E01B-F19C-9433-17307DE98E0F}"/>
              </a:ext>
            </a:extLst>
          </p:cNvPr>
          <p:cNvSpPr/>
          <p:nvPr/>
        </p:nvSpPr>
        <p:spPr>
          <a:xfrm>
            <a:off x="10328059" y="4080990"/>
            <a:ext cx="883280" cy="408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13D19C-4A31-FD51-396E-FC1C2AD3EEE4}"/>
              </a:ext>
            </a:extLst>
          </p:cNvPr>
          <p:cNvSpPr/>
          <p:nvPr/>
        </p:nvSpPr>
        <p:spPr>
          <a:xfrm>
            <a:off x="10328059" y="4489800"/>
            <a:ext cx="883280" cy="408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03B7D6D-0601-FFCA-47E9-439004CD5A62}"/>
              </a:ext>
            </a:extLst>
          </p:cNvPr>
          <p:cNvSpPr/>
          <p:nvPr/>
        </p:nvSpPr>
        <p:spPr>
          <a:xfrm>
            <a:off x="10328059" y="4900166"/>
            <a:ext cx="883280" cy="408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CNT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6D932C3-0DEF-4A7C-1493-4CB5C5E51028}"/>
              </a:ext>
            </a:extLst>
          </p:cNvPr>
          <p:cNvCxnSpPr>
            <a:cxnSpLocks/>
          </p:cNvCxnSpPr>
          <p:nvPr/>
        </p:nvCxnSpPr>
        <p:spPr>
          <a:xfrm>
            <a:off x="9058827" y="2318290"/>
            <a:ext cx="0" cy="796144"/>
          </a:xfrm>
          <a:prstGeom prst="straightConnector1">
            <a:avLst/>
          </a:prstGeom>
          <a:ln w="7620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65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3" grpId="0" animBg="1"/>
      <p:bldP spid="24" grpId="0" animBg="1"/>
      <p:bldP spid="32" grpId="0" animBg="1"/>
      <p:bldP spid="33" grpId="0" animBg="1"/>
      <p:bldP spid="41" grpId="0" animBg="1"/>
      <p:bldP spid="42" grpId="0" animBg="1"/>
      <p:bldP spid="50" grpId="0" animBg="1"/>
      <p:bldP spid="51" grpId="0" animBg="1"/>
      <p:bldP spid="82" grpId="0" animBg="1"/>
      <p:bldP spid="98" grpId="0"/>
      <p:bldP spid="99" grpId="0"/>
      <p:bldP spid="125" grpId="0" animBg="1"/>
      <p:bldP spid="126" grpId="0" animBg="1"/>
      <p:bldP spid="127" grpId="0" animBg="1"/>
      <p:bldP spid="1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65F0-5726-154D-E6C4-F1A71BC4B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225D-279F-6D4A-A47B-1892FDB3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PRAC: </a:t>
            </a:r>
            <a:r>
              <a:rPr lang="en-US">
                <a:solidFill>
                  <a:srgbClr val="008080"/>
                </a:solidFill>
              </a:rPr>
              <a:t>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3D32-87F3-E69E-3207-923EE7FE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z="2000" smtClean="0"/>
              <a:pPr/>
              <a:t>3</a:t>
            </a:fld>
            <a:endParaRPr lang="en-US" sz="200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4B6B0F5-8EF5-E629-E7AD-F209DE6CA777}"/>
              </a:ext>
            </a:extLst>
          </p:cNvPr>
          <p:cNvSpPr/>
          <p:nvPr/>
        </p:nvSpPr>
        <p:spPr>
          <a:xfrm>
            <a:off x="4292550" y="3159722"/>
            <a:ext cx="3606900" cy="3308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17EE13-D858-9006-D4A4-3AEC565E7989}"/>
              </a:ext>
            </a:extLst>
          </p:cNvPr>
          <p:cNvSpPr txBox="1"/>
          <p:nvPr/>
        </p:nvSpPr>
        <p:spPr>
          <a:xfrm>
            <a:off x="5164416" y="6075112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A969A90-503D-A203-BFAF-2217AF1B4731}"/>
              </a:ext>
            </a:extLst>
          </p:cNvPr>
          <p:cNvSpPr/>
          <p:nvPr/>
        </p:nvSpPr>
        <p:spPr>
          <a:xfrm>
            <a:off x="6894968" y="333609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2C3AABA-0AA2-1A0D-5272-8A187606033F}"/>
              </a:ext>
            </a:extLst>
          </p:cNvPr>
          <p:cNvSpPr/>
          <p:nvPr/>
        </p:nvSpPr>
        <p:spPr>
          <a:xfrm>
            <a:off x="5628502" y="3336090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9D7383-D13F-99AB-6D29-CB1E414C9B7A}"/>
              </a:ext>
            </a:extLst>
          </p:cNvPr>
          <p:cNvSpPr/>
          <p:nvPr/>
        </p:nvSpPr>
        <p:spPr>
          <a:xfrm>
            <a:off x="6894968" y="3833441"/>
            <a:ext cx="808570" cy="498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7DA386F-CE6C-6651-D16C-1799481F5B85}"/>
              </a:ext>
            </a:extLst>
          </p:cNvPr>
          <p:cNvSpPr/>
          <p:nvPr/>
        </p:nvSpPr>
        <p:spPr>
          <a:xfrm>
            <a:off x="6894966" y="433159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C5715DD-9540-6551-2334-F5E5C9BF93A7}"/>
              </a:ext>
            </a:extLst>
          </p:cNvPr>
          <p:cNvSpPr/>
          <p:nvPr/>
        </p:nvSpPr>
        <p:spPr>
          <a:xfrm>
            <a:off x="5628502" y="3833441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9911DD-FF6E-0955-EC54-583604BBD7B1}"/>
              </a:ext>
            </a:extLst>
          </p:cNvPr>
          <p:cNvSpPr/>
          <p:nvPr/>
        </p:nvSpPr>
        <p:spPr>
          <a:xfrm>
            <a:off x="5628502" y="4331598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6923AA4-0A30-2988-F3F8-5E65E9F3F6AE}"/>
              </a:ext>
            </a:extLst>
          </p:cNvPr>
          <p:cNvSpPr/>
          <p:nvPr/>
        </p:nvSpPr>
        <p:spPr>
          <a:xfrm>
            <a:off x="4421311" y="1633074"/>
            <a:ext cx="3349379" cy="584726"/>
          </a:xfrm>
          <a:prstGeom prst="roundRect">
            <a:avLst/>
          </a:prstGeom>
          <a:solidFill>
            <a:srgbClr val="A7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386D9E-B84F-B6DD-512E-9075750E47D8}"/>
              </a:ext>
            </a:extLst>
          </p:cNvPr>
          <p:cNvSpPr txBox="1"/>
          <p:nvPr/>
        </p:nvSpPr>
        <p:spPr>
          <a:xfrm>
            <a:off x="7703533" y="4382331"/>
            <a:ext cx="3956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Back-Off Threshold: 20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FA7C24-3E00-4276-5F8F-AD8FCB385239}"/>
              </a:ext>
            </a:extLst>
          </p:cNvPr>
          <p:cNvSpPr txBox="1"/>
          <p:nvPr/>
        </p:nvSpPr>
        <p:spPr>
          <a:xfrm>
            <a:off x="4330263" y="4380658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183D42D-AC52-B1D3-3FBC-34D3BF5092AA}"/>
              </a:ext>
            </a:extLst>
          </p:cNvPr>
          <p:cNvCxnSpPr>
            <a:cxnSpLocks/>
          </p:cNvCxnSpPr>
          <p:nvPr/>
        </p:nvCxnSpPr>
        <p:spPr>
          <a:xfrm>
            <a:off x="5058581" y="4593786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009FF49-714E-8D7D-03A1-20D5993A7230}"/>
              </a:ext>
            </a:extLst>
          </p:cNvPr>
          <p:cNvSpPr/>
          <p:nvPr/>
        </p:nvSpPr>
        <p:spPr>
          <a:xfrm>
            <a:off x="6894968" y="4339636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772EB6A-2CAA-E0E3-4FC3-A795E408413F}"/>
              </a:ext>
            </a:extLst>
          </p:cNvPr>
          <p:cNvSpPr/>
          <p:nvPr/>
        </p:nvSpPr>
        <p:spPr>
          <a:xfrm>
            <a:off x="6894966" y="4334624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67CA511-247B-60D7-3F5F-4A40F8E00B78}"/>
              </a:ext>
            </a:extLst>
          </p:cNvPr>
          <p:cNvCxnSpPr>
            <a:cxnSpLocks/>
          </p:cNvCxnSpPr>
          <p:nvPr/>
        </p:nvCxnSpPr>
        <p:spPr>
          <a:xfrm flipV="1">
            <a:off x="6555139" y="2217800"/>
            <a:ext cx="0" cy="941922"/>
          </a:xfrm>
          <a:prstGeom prst="straightConnector1">
            <a:avLst/>
          </a:prstGeom>
          <a:ln w="57150">
            <a:solidFill>
              <a:srgbClr val="DC143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5D904E3-6C0A-27EE-E380-31497028308F}"/>
              </a:ext>
            </a:extLst>
          </p:cNvPr>
          <p:cNvSpPr txBox="1"/>
          <p:nvPr/>
        </p:nvSpPr>
        <p:spPr>
          <a:xfrm>
            <a:off x="6382384" y="2488706"/>
            <a:ext cx="108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  <a:endParaRPr lang="en-US" sz="2000" b="1" dirty="0">
              <a:solidFill>
                <a:srgbClr val="DC143C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46" name="Graphic 145" descr="Clock">
            <a:extLst>
              <a:ext uri="{FF2B5EF4-FFF2-40B4-BE49-F238E27FC236}">
                <a16:creationId xmlns:a16="http://schemas.microsoft.com/office/drawing/2014/main" id="{026BB93F-AFA7-4FB1-160A-5F2C17A7A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9661" y="808654"/>
            <a:ext cx="794784" cy="794784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3F03A288-7225-A564-89C6-88C6B536EDA5}"/>
              </a:ext>
            </a:extLst>
          </p:cNvPr>
          <p:cNvSpPr txBox="1"/>
          <p:nvPr/>
        </p:nvSpPr>
        <p:spPr>
          <a:xfrm>
            <a:off x="4961051" y="1005991"/>
            <a:ext cx="30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180ns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(ABO_ACT)</a:t>
            </a:r>
            <a:endParaRPr lang="en-US" sz="2000" b="1">
              <a:solidFill>
                <a:srgbClr val="DC143C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2AD8AD1-FD0E-7409-6BA5-4BA8958479B8}"/>
              </a:ext>
            </a:extLst>
          </p:cNvPr>
          <p:cNvCxnSpPr>
            <a:cxnSpLocks/>
          </p:cNvCxnSpPr>
          <p:nvPr/>
        </p:nvCxnSpPr>
        <p:spPr>
          <a:xfrm>
            <a:off x="5945690" y="2217800"/>
            <a:ext cx="0" cy="941922"/>
          </a:xfrm>
          <a:prstGeom prst="straightConnector1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5B6A92E-C490-9C72-9B88-C24AF838A79C}"/>
              </a:ext>
            </a:extLst>
          </p:cNvPr>
          <p:cNvSpPr txBox="1"/>
          <p:nvPr/>
        </p:nvSpPr>
        <p:spPr>
          <a:xfrm>
            <a:off x="4773620" y="2488706"/>
            <a:ext cx="1229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dirty="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 b="1" dirty="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96A07A8-B4B7-BA07-51BF-DE84C5E7D6C2}"/>
              </a:ext>
            </a:extLst>
          </p:cNvPr>
          <p:cNvSpPr/>
          <p:nvPr/>
        </p:nvSpPr>
        <p:spPr>
          <a:xfrm>
            <a:off x="6894963" y="4334624"/>
            <a:ext cx="808570" cy="502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AF8569-8DCF-D23E-EE5D-22784E1FF558}"/>
              </a:ext>
            </a:extLst>
          </p:cNvPr>
          <p:cNvSpPr/>
          <p:nvPr/>
        </p:nvSpPr>
        <p:spPr>
          <a:xfrm>
            <a:off x="6894966" y="482729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5D04B7-89DB-B9E8-1646-71D3F263A631}"/>
              </a:ext>
            </a:extLst>
          </p:cNvPr>
          <p:cNvSpPr/>
          <p:nvPr/>
        </p:nvSpPr>
        <p:spPr>
          <a:xfrm>
            <a:off x="5628502" y="4827298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3710FB-F274-A563-B0EC-3B0A4E04EAF5}"/>
              </a:ext>
            </a:extLst>
          </p:cNvPr>
          <p:cNvSpPr/>
          <p:nvPr/>
        </p:nvSpPr>
        <p:spPr>
          <a:xfrm>
            <a:off x="6894966" y="532327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227C58-65B4-6B4E-00BB-93335AFE1CDC}"/>
              </a:ext>
            </a:extLst>
          </p:cNvPr>
          <p:cNvSpPr/>
          <p:nvPr/>
        </p:nvSpPr>
        <p:spPr>
          <a:xfrm>
            <a:off x="5628502" y="5323270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E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A3FE291-7710-88FA-A934-676BB03C3FC1}"/>
              </a:ext>
            </a:extLst>
          </p:cNvPr>
          <p:cNvSpPr/>
          <p:nvPr/>
        </p:nvSpPr>
        <p:spPr>
          <a:xfrm>
            <a:off x="6848800" y="4326586"/>
            <a:ext cx="921275" cy="527474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71C555-3CE5-0E34-09D4-FB38239F3615}"/>
              </a:ext>
            </a:extLst>
          </p:cNvPr>
          <p:cNvSpPr txBox="1"/>
          <p:nvPr/>
        </p:nvSpPr>
        <p:spPr>
          <a:xfrm>
            <a:off x="4330263" y="3365423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B82AD8-9700-98B9-A8C7-52D2B8BE48A8}"/>
              </a:ext>
            </a:extLst>
          </p:cNvPr>
          <p:cNvCxnSpPr>
            <a:cxnSpLocks/>
          </p:cNvCxnSpPr>
          <p:nvPr/>
        </p:nvCxnSpPr>
        <p:spPr>
          <a:xfrm>
            <a:off x="5058581" y="3578551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5E4FA9A-B0BF-7E8C-7105-59A6ACC460CD}"/>
              </a:ext>
            </a:extLst>
          </p:cNvPr>
          <p:cNvSpPr/>
          <p:nvPr/>
        </p:nvSpPr>
        <p:spPr>
          <a:xfrm>
            <a:off x="6894966" y="3334968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D3FF06-4E76-7206-9448-2A1E2F889823}"/>
              </a:ext>
            </a:extLst>
          </p:cNvPr>
          <p:cNvSpPr txBox="1"/>
          <p:nvPr/>
        </p:nvSpPr>
        <p:spPr>
          <a:xfrm>
            <a:off x="4330263" y="3869592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A3EA86-D9DB-631C-1C13-5E3C3CBDDDF6}"/>
              </a:ext>
            </a:extLst>
          </p:cNvPr>
          <p:cNvCxnSpPr>
            <a:cxnSpLocks/>
          </p:cNvCxnSpPr>
          <p:nvPr/>
        </p:nvCxnSpPr>
        <p:spPr>
          <a:xfrm>
            <a:off x="5058581" y="4082720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DBB30A-A24D-7A78-28C3-DA4002C72E6D}"/>
              </a:ext>
            </a:extLst>
          </p:cNvPr>
          <p:cNvSpPr txBox="1"/>
          <p:nvPr/>
        </p:nvSpPr>
        <p:spPr>
          <a:xfrm>
            <a:off x="4330263" y="3368376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A5094F-B55D-2174-1632-9CE88FD98C9D}"/>
              </a:ext>
            </a:extLst>
          </p:cNvPr>
          <p:cNvCxnSpPr>
            <a:cxnSpLocks/>
          </p:cNvCxnSpPr>
          <p:nvPr/>
        </p:nvCxnSpPr>
        <p:spPr>
          <a:xfrm>
            <a:off x="5058581" y="3581504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EDB6C6C-F7C2-78FF-477E-CB17CF9BD8D8}"/>
              </a:ext>
            </a:extLst>
          </p:cNvPr>
          <p:cNvSpPr txBox="1"/>
          <p:nvPr/>
        </p:nvSpPr>
        <p:spPr>
          <a:xfrm>
            <a:off x="4330263" y="5372494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90432F-7EC5-F487-84DC-A70539BBBBEB}"/>
              </a:ext>
            </a:extLst>
          </p:cNvPr>
          <p:cNvCxnSpPr>
            <a:cxnSpLocks/>
          </p:cNvCxnSpPr>
          <p:nvPr/>
        </p:nvCxnSpPr>
        <p:spPr>
          <a:xfrm>
            <a:off x="5058581" y="5585622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B2D17D-CFF8-2EC2-1686-51A02630945B}"/>
              </a:ext>
            </a:extLst>
          </p:cNvPr>
          <p:cNvSpPr txBox="1"/>
          <p:nvPr/>
        </p:nvSpPr>
        <p:spPr>
          <a:xfrm>
            <a:off x="4330263" y="4871278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815A6A-3874-EF5A-8AC6-8E4E1E32BC12}"/>
              </a:ext>
            </a:extLst>
          </p:cNvPr>
          <p:cNvCxnSpPr>
            <a:cxnSpLocks/>
          </p:cNvCxnSpPr>
          <p:nvPr/>
        </p:nvCxnSpPr>
        <p:spPr>
          <a:xfrm>
            <a:off x="5058581" y="5084406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4" grpId="0"/>
      <p:bldP spid="104" grpId="1"/>
      <p:bldP spid="106" grpId="0" animBg="1"/>
      <p:bldP spid="136" grpId="0" animBg="1"/>
      <p:bldP spid="139" grpId="0"/>
      <p:bldP spid="139" grpId="1"/>
      <p:bldP spid="147" grpId="0"/>
      <p:bldP spid="147" grpId="1"/>
      <p:bldP spid="149" grpId="0"/>
      <p:bldP spid="150" grpId="0" animBg="1"/>
      <p:bldP spid="137" grpId="0" animBg="1"/>
      <p:bldP spid="43" grpId="0"/>
      <p:bldP spid="43" grpId="1"/>
      <p:bldP spid="45" grpId="0" animBg="1"/>
      <p:bldP spid="46" grpId="0"/>
      <p:bldP spid="48" grpId="0"/>
      <p:bldP spid="50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60D7-CBC5-7B47-D808-0F44D436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PRAC: </a:t>
            </a:r>
            <a:r>
              <a:rPr lang="en-CA">
                <a:solidFill>
                  <a:srgbClr val="008080"/>
                </a:solidFill>
              </a:rPr>
              <a:t>Mitigation Timeline (ABO Protocol)</a:t>
            </a:r>
            <a:endParaRPr lang="en-US">
              <a:solidFill>
                <a:srgbClr val="0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7A6-EA9D-2357-893A-8E58A245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z="2000" smtClean="0"/>
              <a:pPr/>
              <a:t>4</a:t>
            </a:fld>
            <a:endParaRPr lang="en-US" sz="20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9929C6-BAD7-68DD-F015-7F7017274844}"/>
              </a:ext>
            </a:extLst>
          </p:cNvPr>
          <p:cNvCxnSpPr>
            <a:cxnSpLocks/>
          </p:cNvCxnSpPr>
          <p:nvPr/>
        </p:nvCxnSpPr>
        <p:spPr>
          <a:xfrm>
            <a:off x="10064" y="1929382"/>
            <a:ext cx="12181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A5FF79-7C8E-685A-0844-8CDD767B33E1}"/>
              </a:ext>
            </a:extLst>
          </p:cNvPr>
          <p:cNvSpPr txBox="1"/>
          <p:nvPr/>
        </p:nvSpPr>
        <p:spPr>
          <a:xfrm>
            <a:off x="11353800" y="1961140"/>
            <a:ext cx="87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11" name="Preparation 10">
            <a:extLst>
              <a:ext uri="{FF2B5EF4-FFF2-40B4-BE49-F238E27FC236}">
                <a16:creationId xmlns:a16="http://schemas.microsoft.com/office/drawing/2014/main" id="{F7E8D10A-1FDA-BE94-C7F5-CDE4469AA873}"/>
              </a:ext>
            </a:extLst>
          </p:cNvPr>
          <p:cNvSpPr/>
          <p:nvPr/>
        </p:nvSpPr>
        <p:spPr>
          <a:xfrm>
            <a:off x="0" y="1637324"/>
            <a:ext cx="1280155" cy="604800"/>
          </a:xfrm>
          <a:prstGeom prst="flowChartPreparat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12" name="Preparation 11">
            <a:extLst>
              <a:ext uri="{FF2B5EF4-FFF2-40B4-BE49-F238E27FC236}">
                <a16:creationId xmlns:a16="http://schemas.microsoft.com/office/drawing/2014/main" id="{79CDF1C0-D552-FAD5-B36A-2BE775CA6DDE}"/>
              </a:ext>
            </a:extLst>
          </p:cNvPr>
          <p:cNvSpPr/>
          <p:nvPr/>
        </p:nvSpPr>
        <p:spPr>
          <a:xfrm>
            <a:off x="1295612" y="1637324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B732C2-918E-DA9B-AB5B-32F6323F1CA0}"/>
              </a:ext>
            </a:extLst>
          </p:cNvPr>
          <p:cNvCxnSpPr>
            <a:cxnSpLocks/>
          </p:cNvCxnSpPr>
          <p:nvPr/>
        </p:nvCxnSpPr>
        <p:spPr>
          <a:xfrm>
            <a:off x="1303875" y="1403066"/>
            <a:ext cx="0" cy="968587"/>
          </a:xfrm>
          <a:prstGeom prst="line">
            <a:avLst/>
          </a:prstGeom>
          <a:ln w="38100">
            <a:solidFill>
              <a:srgbClr val="DC14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E61659-0AA4-4765-2408-0A4FD56D2E45}"/>
              </a:ext>
            </a:extLst>
          </p:cNvPr>
          <p:cNvSpPr txBox="1"/>
          <p:nvPr/>
        </p:nvSpPr>
        <p:spPr>
          <a:xfrm>
            <a:off x="661549" y="2362229"/>
            <a:ext cx="128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</a:p>
        </p:txBody>
      </p:sp>
      <p:sp>
        <p:nvSpPr>
          <p:cNvPr id="16" name="Preparation 15">
            <a:extLst>
              <a:ext uri="{FF2B5EF4-FFF2-40B4-BE49-F238E27FC236}">
                <a16:creationId xmlns:a16="http://schemas.microsoft.com/office/drawing/2014/main" id="{23007A7A-F79D-CB13-62B1-3B80B66276C6}"/>
              </a:ext>
            </a:extLst>
          </p:cNvPr>
          <p:cNvSpPr/>
          <p:nvPr/>
        </p:nvSpPr>
        <p:spPr>
          <a:xfrm>
            <a:off x="2581781" y="1637324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17" name="Preparation 16">
            <a:extLst>
              <a:ext uri="{FF2B5EF4-FFF2-40B4-BE49-F238E27FC236}">
                <a16:creationId xmlns:a16="http://schemas.microsoft.com/office/drawing/2014/main" id="{6784182D-92D9-6CB8-525C-7132819F4190}"/>
              </a:ext>
            </a:extLst>
          </p:cNvPr>
          <p:cNvSpPr/>
          <p:nvPr/>
        </p:nvSpPr>
        <p:spPr>
          <a:xfrm>
            <a:off x="3871145" y="1637324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20" name="Preparation 19">
            <a:extLst>
              <a:ext uri="{FF2B5EF4-FFF2-40B4-BE49-F238E27FC236}">
                <a16:creationId xmlns:a16="http://schemas.microsoft.com/office/drawing/2014/main" id="{4AA12262-4A9A-1B71-623F-3B628B18F6D4}"/>
              </a:ext>
            </a:extLst>
          </p:cNvPr>
          <p:cNvSpPr/>
          <p:nvPr/>
        </p:nvSpPr>
        <p:spPr>
          <a:xfrm>
            <a:off x="5180970" y="1637324"/>
            <a:ext cx="1574823" cy="604800"/>
          </a:xfrm>
          <a:prstGeom prst="flowChartPreparation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295AD-CC6E-5B23-FBB3-2915999BA0CD}"/>
              </a:ext>
            </a:extLst>
          </p:cNvPr>
          <p:cNvSpPr txBox="1"/>
          <p:nvPr/>
        </p:nvSpPr>
        <p:spPr>
          <a:xfrm>
            <a:off x="11072281" y="1203011"/>
            <a:ext cx="121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PRAC-1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845A37-967E-209F-3758-24C7CB2C3F04}"/>
              </a:ext>
            </a:extLst>
          </p:cNvPr>
          <p:cNvCxnSpPr>
            <a:cxnSpLocks/>
          </p:cNvCxnSpPr>
          <p:nvPr/>
        </p:nvCxnSpPr>
        <p:spPr>
          <a:xfrm>
            <a:off x="10064" y="3852810"/>
            <a:ext cx="12181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eparation 32">
            <a:extLst>
              <a:ext uri="{FF2B5EF4-FFF2-40B4-BE49-F238E27FC236}">
                <a16:creationId xmlns:a16="http://schemas.microsoft.com/office/drawing/2014/main" id="{42994A0A-C33E-D57C-2507-DB8E4C97B5A3}"/>
              </a:ext>
            </a:extLst>
          </p:cNvPr>
          <p:cNvSpPr/>
          <p:nvPr/>
        </p:nvSpPr>
        <p:spPr>
          <a:xfrm>
            <a:off x="0" y="3545498"/>
            <a:ext cx="1280155" cy="604800"/>
          </a:xfrm>
          <a:prstGeom prst="flowChartPreparat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34" name="Preparation 33">
            <a:extLst>
              <a:ext uri="{FF2B5EF4-FFF2-40B4-BE49-F238E27FC236}">
                <a16:creationId xmlns:a16="http://schemas.microsoft.com/office/drawing/2014/main" id="{CC832643-7F09-0DB0-16C8-06068D708136}"/>
              </a:ext>
            </a:extLst>
          </p:cNvPr>
          <p:cNvSpPr/>
          <p:nvPr/>
        </p:nvSpPr>
        <p:spPr>
          <a:xfrm>
            <a:off x="1305677" y="3534503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16C373-282D-4795-D7F7-0B27DBEE0E4E}"/>
              </a:ext>
            </a:extLst>
          </p:cNvPr>
          <p:cNvCxnSpPr/>
          <p:nvPr/>
        </p:nvCxnSpPr>
        <p:spPr>
          <a:xfrm>
            <a:off x="1301626" y="3326494"/>
            <a:ext cx="0" cy="968587"/>
          </a:xfrm>
          <a:prstGeom prst="line">
            <a:avLst/>
          </a:prstGeom>
          <a:ln w="38100">
            <a:solidFill>
              <a:srgbClr val="DC14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D5DADA-351A-FAF1-34B8-3D037E3311CF}"/>
              </a:ext>
            </a:extLst>
          </p:cNvPr>
          <p:cNvSpPr txBox="1"/>
          <p:nvPr/>
        </p:nvSpPr>
        <p:spPr>
          <a:xfrm>
            <a:off x="661548" y="4285657"/>
            <a:ext cx="128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</a:p>
        </p:txBody>
      </p:sp>
      <p:sp>
        <p:nvSpPr>
          <p:cNvPr id="37" name="Preparation 36">
            <a:extLst>
              <a:ext uri="{FF2B5EF4-FFF2-40B4-BE49-F238E27FC236}">
                <a16:creationId xmlns:a16="http://schemas.microsoft.com/office/drawing/2014/main" id="{D842D656-E260-2A86-62CB-85DD4A41F9D6}"/>
              </a:ext>
            </a:extLst>
          </p:cNvPr>
          <p:cNvSpPr/>
          <p:nvPr/>
        </p:nvSpPr>
        <p:spPr>
          <a:xfrm>
            <a:off x="2585765" y="3550410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38" name="Preparation 37">
            <a:extLst>
              <a:ext uri="{FF2B5EF4-FFF2-40B4-BE49-F238E27FC236}">
                <a16:creationId xmlns:a16="http://schemas.microsoft.com/office/drawing/2014/main" id="{33AB14DE-F25D-C94D-D0AC-2D86A9A999A1}"/>
              </a:ext>
            </a:extLst>
          </p:cNvPr>
          <p:cNvSpPr/>
          <p:nvPr/>
        </p:nvSpPr>
        <p:spPr>
          <a:xfrm>
            <a:off x="3864623" y="3550410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39" name="Preparation 38">
            <a:extLst>
              <a:ext uri="{FF2B5EF4-FFF2-40B4-BE49-F238E27FC236}">
                <a16:creationId xmlns:a16="http://schemas.microsoft.com/office/drawing/2014/main" id="{C9FACAD9-F1C0-31F5-86DE-CBC820AE4CBD}"/>
              </a:ext>
            </a:extLst>
          </p:cNvPr>
          <p:cNvSpPr/>
          <p:nvPr/>
        </p:nvSpPr>
        <p:spPr>
          <a:xfrm>
            <a:off x="5144711" y="3550410"/>
            <a:ext cx="1573200" cy="604800"/>
          </a:xfrm>
          <a:prstGeom prst="flowChartPreparation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C2947C-1002-75FD-B40E-9FDF4EC1D7BA}"/>
              </a:ext>
            </a:extLst>
          </p:cNvPr>
          <p:cNvSpPr txBox="1"/>
          <p:nvPr/>
        </p:nvSpPr>
        <p:spPr>
          <a:xfrm>
            <a:off x="11072281" y="3077219"/>
            <a:ext cx="115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PRAC-2</a:t>
            </a:r>
          </a:p>
        </p:txBody>
      </p:sp>
      <p:sp>
        <p:nvSpPr>
          <p:cNvPr id="46" name="Preparation 45">
            <a:extLst>
              <a:ext uri="{FF2B5EF4-FFF2-40B4-BE49-F238E27FC236}">
                <a16:creationId xmlns:a16="http://schemas.microsoft.com/office/drawing/2014/main" id="{52294A29-8A47-1318-2955-4A17ADBC748E}"/>
              </a:ext>
            </a:extLst>
          </p:cNvPr>
          <p:cNvSpPr/>
          <p:nvPr/>
        </p:nvSpPr>
        <p:spPr>
          <a:xfrm>
            <a:off x="6717911" y="3550410"/>
            <a:ext cx="1573200" cy="604800"/>
          </a:xfrm>
          <a:prstGeom prst="flowChartPreparation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E789BC-5FA8-9FE2-CB73-3F081641104A}"/>
              </a:ext>
            </a:extLst>
          </p:cNvPr>
          <p:cNvSpPr txBox="1"/>
          <p:nvPr/>
        </p:nvSpPr>
        <p:spPr>
          <a:xfrm>
            <a:off x="11353800" y="3876638"/>
            <a:ext cx="87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111F1E-B580-0641-9BF9-10D3F2A42FFF}"/>
              </a:ext>
            </a:extLst>
          </p:cNvPr>
          <p:cNvCxnSpPr>
            <a:cxnSpLocks/>
          </p:cNvCxnSpPr>
          <p:nvPr/>
        </p:nvCxnSpPr>
        <p:spPr>
          <a:xfrm flipV="1">
            <a:off x="-52039" y="3077219"/>
            <a:ext cx="12254103" cy="473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399100-6B59-9F7C-C690-A3BCBEB5600F}"/>
              </a:ext>
            </a:extLst>
          </p:cNvPr>
          <p:cNvCxnSpPr>
            <a:cxnSpLocks/>
          </p:cNvCxnSpPr>
          <p:nvPr/>
        </p:nvCxnSpPr>
        <p:spPr>
          <a:xfrm>
            <a:off x="10064" y="5783363"/>
            <a:ext cx="12181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eparation 12">
            <a:extLst>
              <a:ext uri="{FF2B5EF4-FFF2-40B4-BE49-F238E27FC236}">
                <a16:creationId xmlns:a16="http://schemas.microsoft.com/office/drawing/2014/main" id="{36EED1F7-A001-982D-2F7A-A6812EEEA36B}"/>
              </a:ext>
            </a:extLst>
          </p:cNvPr>
          <p:cNvSpPr/>
          <p:nvPr/>
        </p:nvSpPr>
        <p:spPr>
          <a:xfrm>
            <a:off x="0" y="5480961"/>
            <a:ext cx="1280155" cy="604800"/>
          </a:xfrm>
          <a:prstGeom prst="flowChartPreparat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18" name="Preparation 17">
            <a:extLst>
              <a:ext uri="{FF2B5EF4-FFF2-40B4-BE49-F238E27FC236}">
                <a16:creationId xmlns:a16="http://schemas.microsoft.com/office/drawing/2014/main" id="{E60B3AF7-F9F8-D3E3-77DD-EF90F9717E95}"/>
              </a:ext>
            </a:extLst>
          </p:cNvPr>
          <p:cNvSpPr/>
          <p:nvPr/>
        </p:nvSpPr>
        <p:spPr>
          <a:xfrm>
            <a:off x="1293648" y="5480961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A2B08D-C203-A17E-E009-C60AA0242594}"/>
              </a:ext>
            </a:extLst>
          </p:cNvPr>
          <p:cNvCxnSpPr/>
          <p:nvPr/>
        </p:nvCxnSpPr>
        <p:spPr>
          <a:xfrm>
            <a:off x="1299662" y="5257047"/>
            <a:ext cx="0" cy="968587"/>
          </a:xfrm>
          <a:prstGeom prst="line">
            <a:avLst/>
          </a:prstGeom>
          <a:ln w="38100">
            <a:solidFill>
              <a:srgbClr val="DC14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C500E7-57A8-C487-E8CD-161EF7019038}"/>
              </a:ext>
            </a:extLst>
          </p:cNvPr>
          <p:cNvSpPr txBox="1"/>
          <p:nvPr/>
        </p:nvSpPr>
        <p:spPr>
          <a:xfrm>
            <a:off x="659584" y="6216210"/>
            <a:ext cx="128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</a:p>
        </p:txBody>
      </p:sp>
      <p:sp>
        <p:nvSpPr>
          <p:cNvPr id="28" name="Preparation 27">
            <a:extLst>
              <a:ext uri="{FF2B5EF4-FFF2-40B4-BE49-F238E27FC236}">
                <a16:creationId xmlns:a16="http://schemas.microsoft.com/office/drawing/2014/main" id="{86C64693-FBB8-1012-EFCC-715045451380}"/>
              </a:ext>
            </a:extLst>
          </p:cNvPr>
          <p:cNvSpPr/>
          <p:nvPr/>
        </p:nvSpPr>
        <p:spPr>
          <a:xfrm>
            <a:off x="2580773" y="5480961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30" name="Preparation 29">
            <a:extLst>
              <a:ext uri="{FF2B5EF4-FFF2-40B4-BE49-F238E27FC236}">
                <a16:creationId xmlns:a16="http://schemas.microsoft.com/office/drawing/2014/main" id="{C353A938-B273-2CCB-9B80-15CADCB03460}"/>
              </a:ext>
            </a:extLst>
          </p:cNvPr>
          <p:cNvSpPr/>
          <p:nvPr/>
        </p:nvSpPr>
        <p:spPr>
          <a:xfrm>
            <a:off x="3851924" y="5480961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31" name="Preparation 30">
            <a:extLst>
              <a:ext uri="{FF2B5EF4-FFF2-40B4-BE49-F238E27FC236}">
                <a16:creationId xmlns:a16="http://schemas.microsoft.com/office/drawing/2014/main" id="{2A72B710-EC17-C62E-315B-D284F6CBDC47}"/>
              </a:ext>
            </a:extLst>
          </p:cNvPr>
          <p:cNvSpPr/>
          <p:nvPr/>
        </p:nvSpPr>
        <p:spPr>
          <a:xfrm>
            <a:off x="5085655" y="5480961"/>
            <a:ext cx="1573200" cy="604800"/>
          </a:xfrm>
          <a:prstGeom prst="flowChartPreparation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42F332-C24C-1A5E-47F7-B980B0A293A6}"/>
              </a:ext>
            </a:extLst>
          </p:cNvPr>
          <p:cNvSpPr txBox="1"/>
          <p:nvPr/>
        </p:nvSpPr>
        <p:spPr>
          <a:xfrm>
            <a:off x="11072281" y="5007772"/>
            <a:ext cx="115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PRAC-4</a:t>
            </a:r>
          </a:p>
        </p:txBody>
      </p:sp>
      <p:sp>
        <p:nvSpPr>
          <p:cNvPr id="58" name="Preparation 57">
            <a:extLst>
              <a:ext uri="{FF2B5EF4-FFF2-40B4-BE49-F238E27FC236}">
                <a16:creationId xmlns:a16="http://schemas.microsoft.com/office/drawing/2014/main" id="{22136177-4F08-99A0-BD9D-687CD6EB65FD}"/>
              </a:ext>
            </a:extLst>
          </p:cNvPr>
          <p:cNvSpPr/>
          <p:nvPr/>
        </p:nvSpPr>
        <p:spPr>
          <a:xfrm>
            <a:off x="6675554" y="5480961"/>
            <a:ext cx="1573200" cy="604800"/>
          </a:xfrm>
          <a:prstGeom prst="flowChartPreparation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71595F-DE55-55BE-F94A-C00DC874F6E3}"/>
              </a:ext>
            </a:extLst>
          </p:cNvPr>
          <p:cNvSpPr txBox="1"/>
          <p:nvPr/>
        </p:nvSpPr>
        <p:spPr>
          <a:xfrm>
            <a:off x="11382117" y="5783361"/>
            <a:ext cx="84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65" name="Preparation 64">
            <a:extLst>
              <a:ext uri="{FF2B5EF4-FFF2-40B4-BE49-F238E27FC236}">
                <a16:creationId xmlns:a16="http://schemas.microsoft.com/office/drawing/2014/main" id="{F4011258-98A0-3135-39B8-FA91593B3F19}"/>
              </a:ext>
            </a:extLst>
          </p:cNvPr>
          <p:cNvSpPr/>
          <p:nvPr/>
        </p:nvSpPr>
        <p:spPr>
          <a:xfrm>
            <a:off x="8235717" y="5480961"/>
            <a:ext cx="1573200" cy="604800"/>
          </a:xfrm>
          <a:prstGeom prst="flowChartPreparation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" name="Preparation 65">
            <a:extLst>
              <a:ext uri="{FF2B5EF4-FFF2-40B4-BE49-F238E27FC236}">
                <a16:creationId xmlns:a16="http://schemas.microsoft.com/office/drawing/2014/main" id="{72A5BFAF-8967-63A4-6ADA-2162C682518B}"/>
              </a:ext>
            </a:extLst>
          </p:cNvPr>
          <p:cNvSpPr/>
          <p:nvPr/>
        </p:nvSpPr>
        <p:spPr>
          <a:xfrm>
            <a:off x="9808917" y="5480961"/>
            <a:ext cx="1573200" cy="604800"/>
          </a:xfrm>
          <a:prstGeom prst="flowChartPreparation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B55C338-9780-340C-5CD4-3DCBCD563B4C}"/>
              </a:ext>
            </a:extLst>
          </p:cNvPr>
          <p:cNvCxnSpPr>
            <a:cxnSpLocks/>
          </p:cNvCxnSpPr>
          <p:nvPr/>
        </p:nvCxnSpPr>
        <p:spPr>
          <a:xfrm flipV="1">
            <a:off x="-52039" y="5007772"/>
            <a:ext cx="12254103" cy="4732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79DBCD-F5D0-9882-716A-C7D61584329A}"/>
              </a:ext>
            </a:extLst>
          </p:cNvPr>
          <p:cNvCxnSpPr>
            <a:cxnSpLocks/>
          </p:cNvCxnSpPr>
          <p:nvPr/>
        </p:nvCxnSpPr>
        <p:spPr>
          <a:xfrm>
            <a:off x="1280155" y="1494869"/>
            <a:ext cx="390081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6D90F5B-E1B4-3808-4B6E-EBA9F62E0284}"/>
              </a:ext>
            </a:extLst>
          </p:cNvPr>
          <p:cNvSpPr txBox="1"/>
          <p:nvPr/>
        </p:nvSpPr>
        <p:spPr>
          <a:xfrm>
            <a:off x="2022247" y="1104094"/>
            <a:ext cx="241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tABO_ACT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(180ns)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6EC535-9354-9DFC-6AD2-980325459344}"/>
              </a:ext>
            </a:extLst>
          </p:cNvPr>
          <p:cNvCxnSpPr>
            <a:cxnSpLocks/>
          </p:cNvCxnSpPr>
          <p:nvPr/>
        </p:nvCxnSpPr>
        <p:spPr>
          <a:xfrm>
            <a:off x="5180970" y="1403066"/>
            <a:ext cx="0" cy="968587"/>
          </a:xfrm>
          <a:prstGeom prst="line">
            <a:avLst/>
          </a:prstGeom>
          <a:ln w="38100">
            <a:solidFill>
              <a:srgbClr val="DC14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6" grpId="0" animBg="1"/>
      <p:bldP spid="17" grpId="0" animBg="1"/>
      <p:bldP spid="20" grpId="0" animBg="1"/>
      <p:bldP spid="33" grpId="0" animBg="1"/>
      <p:bldP spid="34" grpId="0" animBg="1"/>
      <p:bldP spid="36" grpId="0"/>
      <p:bldP spid="37" grpId="0" animBg="1"/>
      <p:bldP spid="38" grpId="0" animBg="1"/>
      <p:bldP spid="39" grpId="0" animBg="1"/>
      <p:bldP spid="45" grpId="0"/>
      <p:bldP spid="46" grpId="0" animBg="1"/>
      <p:bldP spid="63" grpId="0"/>
      <p:bldP spid="13" grpId="0" animBg="1"/>
      <p:bldP spid="18" grpId="0" animBg="1"/>
      <p:bldP spid="25" grpId="0"/>
      <p:bldP spid="28" grpId="0" animBg="1"/>
      <p:bldP spid="30" grpId="0" animBg="1"/>
      <p:bldP spid="31" grpId="0" animBg="1"/>
      <p:bldP spid="57" grpId="0"/>
      <p:bldP spid="58" grpId="0" animBg="1"/>
      <p:bldP spid="64" grpId="0"/>
      <p:bldP spid="65" grpId="0" animBg="1"/>
      <p:bldP spid="66" grpId="0" animBg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89A7-E32D-6EAB-095D-109C7BF4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 Challenge: </a:t>
            </a:r>
            <a:r>
              <a:rPr lang="en-US">
                <a:solidFill>
                  <a:srgbClr val="FF0000"/>
                </a:solidFill>
              </a:rPr>
              <a:t>No Details on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A7B3C-D281-B42E-F797-ED1B974F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4BDA1-0087-7403-F709-E6801D9E9768}"/>
              </a:ext>
            </a:extLst>
          </p:cNvPr>
          <p:cNvSpPr/>
          <p:nvPr/>
        </p:nvSpPr>
        <p:spPr>
          <a:xfrm>
            <a:off x="-7750" y="2303366"/>
            <a:ext cx="12199749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 is A Specification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Does </a:t>
            </a:r>
            <a:r>
              <a:rPr lang="en-US" sz="2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Not Define Implementations</a:t>
            </a:r>
            <a:r>
              <a:rPr lang="en-US" sz="2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20513-6900-EE2A-8107-1C8DACB1B1C3}"/>
              </a:ext>
            </a:extLst>
          </p:cNvPr>
          <p:cNvSpPr/>
          <p:nvPr/>
        </p:nvSpPr>
        <p:spPr>
          <a:xfrm>
            <a:off x="-7750" y="4061298"/>
            <a:ext cx="12199749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&amp; Security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US" sz="2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Dependent on Underlying Implementations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B76EE6-78E7-E8EC-ECB0-6F3EA700B200}"/>
              </a:ext>
            </a:extLst>
          </p:cNvPr>
          <p:cNvSpPr/>
          <p:nvPr/>
        </p:nvSpPr>
        <p:spPr>
          <a:xfrm>
            <a:off x="0" y="5736980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Full DRAM Refresh Every 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6ms  Severe Performance Slowdowns</a:t>
            </a:r>
            <a:endParaRPr lang="en-US" sz="28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4F04-7B51-14F9-362C-E260E25F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UPRAC: </a:t>
            </a:r>
            <a:r>
              <a:rPr lang="en-US">
                <a:solidFill>
                  <a:srgbClr val="008080"/>
                </a:solidFill>
              </a:rPr>
              <a:t>PRAC Design without Mitigation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520CE-3D35-D1F8-B87C-835EF70B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C3E33-7D40-343E-66F6-9FC35C1FA3C8}"/>
              </a:ext>
            </a:extLst>
          </p:cNvPr>
          <p:cNvSpPr txBox="1"/>
          <p:nvPr/>
        </p:nvSpPr>
        <p:spPr>
          <a:xfrm>
            <a:off x="0" y="6582975"/>
            <a:ext cx="11949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Understanding the Security Benefits and Overheads of Emerging Industry Solutions to DRAM Read Disturbance [</a:t>
            </a:r>
            <a:r>
              <a:rPr lang="en-US" sz="12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Canpolat</a:t>
            </a:r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+, </a:t>
            </a:r>
            <a:r>
              <a:rPr lang="en-US" sz="12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DRAMSec</a:t>
            </a:r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2024]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1FD40-F5AB-281F-9972-8CF34589EF04}"/>
              </a:ext>
            </a:extLst>
          </p:cNvPr>
          <p:cNvSpPr/>
          <p:nvPr/>
        </p:nvSpPr>
        <p:spPr>
          <a:xfrm>
            <a:off x="-7749" y="5663231"/>
            <a:ext cx="12192000" cy="716738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 Slowdowns 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US" sz="28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Mitigation Queue</a:t>
            </a:r>
            <a:r>
              <a:rPr lang="en-US" sz="28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is Required</a:t>
            </a:r>
            <a:endParaRPr lang="en-US" sz="28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9322BD-9B15-DE8E-D642-5A214CDF9482}"/>
              </a:ext>
            </a:extLst>
          </p:cNvPr>
          <p:cNvSpPr/>
          <p:nvPr/>
        </p:nvSpPr>
        <p:spPr>
          <a:xfrm>
            <a:off x="3495960" y="994611"/>
            <a:ext cx="2454442" cy="44182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9E25D-CEB3-A6C9-62EC-9451026AFE36}"/>
              </a:ext>
            </a:extLst>
          </p:cNvPr>
          <p:cNvSpPr/>
          <p:nvPr/>
        </p:nvSpPr>
        <p:spPr>
          <a:xfrm>
            <a:off x="4977393" y="1434494"/>
            <a:ext cx="808570" cy="3627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299359-2FCA-7257-D982-5BDFFC696F25}"/>
              </a:ext>
            </a:extLst>
          </p:cNvPr>
          <p:cNvSpPr/>
          <p:nvPr/>
        </p:nvSpPr>
        <p:spPr>
          <a:xfrm>
            <a:off x="3710929" y="1434494"/>
            <a:ext cx="1266463" cy="362766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A956B-F53B-C846-4CDE-A737BEEE4BC3}"/>
              </a:ext>
            </a:extLst>
          </p:cNvPr>
          <p:cNvSpPr txBox="1"/>
          <p:nvPr/>
        </p:nvSpPr>
        <p:spPr>
          <a:xfrm>
            <a:off x="3857530" y="5012767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C9085-D6D0-BFDC-ED09-7113403FA05E}"/>
              </a:ext>
            </a:extLst>
          </p:cNvPr>
          <p:cNvSpPr txBox="1"/>
          <p:nvPr/>
        </p:nvSpPr>
        <p:spPr>
          <a:xfrm>
            <a:off x="3857530" y="985124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8035B-8340-6596-64FB-8E499937CCC4}"/>
              </a:ext>
            </a:extLst>
          </p:cNvPr>
          <p:cNvSpPr/>
          <p:nvPr/>
        </p:nvSpPr>
        <p:spPr>
          <a:xfrm>
            <a:off x="4977395" y="1434495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E671F-D289-D232-CD54-0E16CE6BB0D2}"/>
              </a:ext>
            </a:extLst>
          </p:cNvPr>
          <p:cNvSpPr/>
          <p:nvPr/>
        </p:nvSpPr>
        <p:spPr>
          <a:xfrm>
            <a:off x="3710929" y="1434495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BFBB55-4932-CDC7-8349-DE463E41C39D}"/>
              </a:ext>
            </a:extLst>
          </p:cNvPr>
          <p:cNvSpPr/>
          <p:nvPr/>
        </p:nvSpPr>
        <p:spPr>
          <a:xfrm>
            <a:off x="4977395" y="193225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ECE4C-1D9B-F2EE-E33C-551AD9F4F5C9}"/>
              </a:ext>
            </a:extLst>
          </p:cNvPr>
          <p:cNvSpPr/>
          <p:nvPr/>
        </p:nvSpPr>
        <p:spPr>
          <a:xfrm>
            <a:off x="4977393" y="2430004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B7DFAF-186D-308B-BB3C-3047101DA690}"/>
              </a:ext>
            </a:extLst>
          </p:cNvPr>
          <p:cNvSpPr/>
          <p:nvPr/>
        </p:nvSpPr>
        <p:spPr>
          <a:xfrm>
            <a:off x="4977393" y="4067862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E6B381-FC8C-1220-37F7-8CC719450B63}"/>
              </a:ext>
            </a:extLst>
          </p:cNvPr>
          <p:cNvSpPr/>
          <p:nvPr/>
        </p:nvSpPr>
        <p:spPr>
          <a:xfrm>
            <a:off x="4977393" y="4564813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640713-0BEB-AF6D-4E14-24E8C9349674}"/>
              </a:ext>
            </a:extLst>
          </p:cNvPr>
          <p:cNvSpPr/>
          <p:nvPr/>
        </p:nvSpPr>
        <p:spPr>
          <a:xfrm>
            <a:off x="3710929" y="1931846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4F6EA-F9B1-94DD-075A-CEDDB9F5774C}"/>
              </a:ext>
            </a:extLst>
          </p:cNvPr>
          <p:cNvSpPr/>
          <p:nvPr/>
        </p:nvSpPr>
        <p:spPr>
          <a:xfrm>
            <a:off x="3710929" y="2430003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FC4D2F-9103-F025-B617-C020027D09D2}"/>
              </a:ext>
            </a:extLst>
          </p:cNvPr>
          <p:cNvSpPr/>
          <p:nvPr/>
        </p:nvSpPr>
        <p:spPr>
          <a:xfrm>
            <a:off x="3710929" y="4066652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E66782-953D-873A-BF15-CB4D1919E4C9}"/>
              </a:ext>
            </a:extLst>
          </p:cNvPr>
          <p:cNvSpPr/>
          <p:nvPr/>
        </p:nvSpPr>
        <p:spPr>
          <a:xfrm>
            <a:off x="3710929" y="4564811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CB7FBA3-3FE9-5F8F-C796-C3D7E2568B52}"/>
              </a:ext>
            </a:extLst>
          </p:cNvPr>
          <p:cNvSpPr/>
          <p:nvPr/>
        </p:nvSpPr>
        <p:spPr>
          <a:xfrm>
            <a:off x="8253024" y="2488178"/>
            <a:ext cx="2079313" cy="1101732"/>
          </a:xfrm>
          <a:prstGeom prst="roundRect">
            <a:avLst/>
          </a:prstGeom>
          <a:solidFill>
            <a:srgbClr val="A7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89309F-4B65-A624-67F6-C8C51A0F0E05}"/>
              </a:ext>
            </a:extLst>
          </p:cNvPr>
          <p:cNvCxnSpPr>
            <a:cxnSpLocks/>
          </p:cNvCxnSpPr>
          <p:nvPr/>
        </p:nvCxnSpPr>
        <p:spPr>
          <a:xfrm>
            <a:off x="5950402" y="3410271"/>
            <a:ext cx="2302622" cy="0"/>
          </a:xfrm>
          <a:prstGeom prst="straightConnector1">
            <a:avLst/>
          </a:prstGeom>
          <a:ln w="85725">
            <a:solidFill>
              <a:srgbClr val="DC143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3BDC057-B82B-A467-F716-F7E5A68106BC}"/>
              </a:ext>
            </a:extLst>
          </p:cNvPr>
          <p:cNvSpPr txBox="1"/>
          <p:nvPr/>
        </p:nvSpPr>
        <p:spPr>
          <a:xfrm>
            <a:off x="6557870" y="3405805"/>
            <a:ext cx="108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  <a:endParaRPr lang="en-US" sz="2000" b="1">
              <a:solidFill>
                <a:srgbClr val="DC143C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FDB4812-2711-AFCE-BEE6-2F2535CC99A5}"/>
              </a:ext>
            </a:extLst>
          </p:cNvPr>
          <p:cNvCxnSpPr>
            <a:cxnSpLocks/>
          </p:cNvCxnSpPr>
          <p:nvPr/>
        </p:nvCxnSpPr>
        <p:spPr>
          <a:xfrm flipH="1">
            <a:off x="5950402" y="2905380"/>
            <a:ext cx="2302622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22FC7E-0E07-AEBC-A7DA-25B780DA81B5}"/>
              </a:ext>
            </a:extLst>
          </p:cNvPr>
          <p:cNvSpPr txBox="1"/>
          <p:nvPr/>
        </p:nvSpPr>
        <p:spPr>
          <a:xfrm>
            <a:off x="6473014" y="2338346"/>
            <a:ext cx="125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 b="1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98937B-9762-8199-5349-8A0D87D6E091}"/>
              </a:ext>
            </a:extLst>
          </p:cNvPr>
          <p:cNvGrpSpPr/>
          <p:nvPr/>
        </p:nvGrpSpPr>
        <p:grpSpPr>
          <a:xfrm rot="5400000">
            <a:off x="3914521" y="3405309"/>
            <a:ext cx="870933" cy="184598"/>
            <a:chOff x="5369028" y="3818178"/>
            <a:chExt cx="1551277" cy="3288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0008B1-51E8-1267-0CDB-B55914872717}"/>
                </a:ext>
              </a:extLst>
            </p:cNvPr>
            <p:cNvSpPr/>
            <p:nvPr/>
          </p:nvSpPr>
          <p:spPr>
            <a:xfrm rot="5400000">
              <a:off x="5369028" y="3818178"/>
              <a:ext cx="328801" cy="3288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1923DB-4CC6-C720-8D0F-E21DD208C7E0}"/>
                </a:ext>
              </a:extLst>
            </p:cNvPr>
            <p:cNvSpPr/>
            <p:nvPr/>
          </p:nvSpPr>
          <p:spPr>
            <a:xfrm rot="5400000">
              <a:off x="5980266" y="3818178"/>
              <a:ext cx="328801" cy="3288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59DC4E-C780-10CF-B38E-BC07C9098FF1}"/>
                </a:ext>
              </a:extLst>
            </p:cNvPr>
            <p:cNvSpPr/>
            <p:nvPr/>
          </p:nvSpPr>
          <p:spPr>
            <a:xfrm rot="5400000">
              <a:off x="6591504" y="3818178"/>
              <a:ext cx="328801" cy="3288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A359D3-154C-5A2B-4356-F764660B2A4B}"/>
              </a:ext>
            </a:extLst>
          </p:cNvPr>
          <p:cNvGrpSpPr/>
          <p:nvPr/>
        </p:nvGrpSpPr>
        <p:grpSpPr>
          <a:xfrm rot="5400000">
            <a:off x="4949414" y="3405310"/>
            <a:ext cx="870933" cy="184598"/>
            <a:chOff x="5369028" y="3818178"/>
            <a:chExt cx="1551277" cy="3288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7C6A252-0AB3-5730-E8D9-14CB680E40A9}"/>
                </a:ext>
              </a:extLst>
            </p:cNvPr>
            <p:cNvSpPr/>
            <p:nvPr/>
          </p:nvSpPr>
          <p:spPr>
            <a:xfrm rot="5400000">
              <a:off x="5369028" y="3818178"/>
              <a:ext cx="328801" cy="3288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92D827-C648-A199-CB9D-275190D90425}"/>
                </a:ext>
              </a:extLst>
            </p:cNvPr>
            <p:cNvSpPr/>
            <p:nvPr/>
          </p:nvSpPr>
          <p:spPr>
            <a:xfrm rot="5400000">
              <a:off x="5980266" y="3818178"/>
              <a:ext cx="328801" cy="3288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645B1-8B8E-4E6D-1F19-6B4E5DA6879C}"/>
                </a:ext>
              </a:extLst>
            </p:cNvPr>
            <p:cNvSpPr/>
            <p:nvPr/>
          </p:nvSpPr>
          <p:spPr>
            <a:xfrm rot="5400000">
              <a:off x="6591504" y="3818178"/>
              <a:ext cx="328801" cy="3288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3890C2-C5B3-7101-17D5-01F2B479F2AD}"/>
              </a:ext>
            </a:extLst>
          </p:cNvPr>
          <p:cNvSpPr txBox="1"/>
          <p:nvPr/>
        </p:nvSpPr>
        <p:spPr>
          <a:xfrm>
            <a:off x="1650699" y="2450701"/>
            <a:ext cx="153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E018E9-7250-4A10-62E0-8C22B75307FE}"/>
              </a:ext>
            </a:extLst>
          </p:cNvPr>
          <p:cNvCxnSpPr>
            <a:cxnSpLocks/>
          </p:cNvCxnSpPr>
          <p:nvPr/>
        </p:nvCxnSpPr>
        <p:spPr>
          <a:xfrm>
            <a:off x="3141006" y="2712311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7D8CF66E-5916-C96C-9143-4135E4525B8B}"/>
              </a:ext>
            </a:extLst>
          </p:cNvPr>
          <p:cNvSpPr/>
          <p:nvPr/>
        </p:nvSpPr>
        <p:spPr>
          <a:xfrm>
            <a:off x="3141006" y="1434494"/>
            <a:ext cx="569921" cy="3627667"/>
          </a:xfrm>
          <a:prstGeom prst="leftBrace">
            <a:avLst/>
          </a:prstGeom>
          <a:ln w="38100">
            <a:solidFill>
              <a:srgbClr val="DC14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1A8F5-8C2E-EDF3-C9E9-CBB3B112142F}"/>
              </a:ext>
            </a:extLst>
          </p:cNvPr>
          <p:cNvSpPr txBox="1"/>
          <p:nvPr/>
        </p:nvSpPr>
        <p:spPr>
          <a:xfrm>
            <a:off x="19953" y="2765949"/>
            <a:ext cx="3130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</a:t>
            </a:r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 Counters (128K rows)</a:t>
            </a:r>
          </a:p>
        </p:txBody>
      </p:sp>
      <p:pic>
        <p:nvPicPr>
          <p:cNvPr id="37" name="Picture 10">
            <a:extLst>
              <a:ext uri="{FF2B5EF4-FFF2-40B4-BE49-F238E27FC236}">
                <a16:creationId xmlns:a16="http://schemas.microsoft.com/office/drawing/2014/main" id="{8FE8634A-E6BD-A7AB-B24A-59D902FA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34" y="4631758"/>
            <a:ext cx="453754" cy="45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2E19501-376E-75F9-C0D5-52F6CFE1C375}"/>
              </a:ext>
            </a:extLst>
          </p:cNvPr>
          <p:cNvSpPr txBox="1"/>
          <p:nvPr/>
        </p:nvSpPr>
        <p:spPr>
          <a:xfrm>
            <a:off x="1193338" y="4640097"/>
            <a:ext cx="1137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10ms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5385B6EE-C48A-CB46-D3CD-C187958D23CC}"/>
              </a:ext>
            </a:extLst>
          </p:cNvPr>
          <p:cNvSpPr/>
          <p:nvPr/>
        </p:nvSpPr>
        <p:spPr>
          <a:xfrm>
            <a:off x="1362112" y="3711064"/>
            <a:ext cx="433137" cy="874446"/>
          </a:xfrm>
          <a:prstGeom prst="downArrow">
            <a:avLst/>
          </a:prstGeom>
          <a:solidFill>
            <a:srgbClr val="DC143C"/>
          </a:solidFill>
          <a:ln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E7131C-C675-E79A-2A92-82DA9B7E793F}"/>
              </a:ext>
            </a:extLst>
          </p:cNvPr>
          <p:cNvSpPr/>
          <p:nvPr/>
        </p:nvSpPr>
        <p:spPr>
          <a:xfrm>
            <a:off x="4977395" y="2429141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US" sz="200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E69B0C-B14B-171B-4299-58652333D4B8}"/>
              </a:ext>
            </a:extLst>
          </p:cNvPr>
          <p:cNvSpPr/>
          <p:nvPr/>
        </p:nvSpPr>
        <p:spPr>
          <a:xfrm>
            <a:off x="4915575" y="2417336"/>
            <a:ext cx="921275" cy="527474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69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0" grpId="0"/>
      <p:bldP spid="54" grpId="0"/>
      <p:bldP spid="32" grpId="0"/>
      <p:bldP spid="32" grpId="1"/>
      <p:bldP spid="34" grpId="0" animBg="1"/>
      <p:bldP spid="35" grpId="0"/>
      <p:bldP spid="38" grpId="0"/>
      <p:bldP spid="39" grpId="0" animBg="1"/>
      <p:bldP spid="40" grpId="0" animBg="1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04BE-99BE-4A70-347F-1DDEC0C8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Panopticon: </a:t>
            </a:r>
            <a:r>
              <a:rPr lang="en-US">
                <a:solidFill>
                  <a:srgbClr val="008080"/>
                </a:solidFill>
              </a:rPr>
              <a:t>FIFO-Based </a:t>
            </a:r>
            <a:r>
              <a:rPr lang="en-CA">
                <a:solidFill>
                  <a:srgbClr val="008080"/>
                </a:solidFill>
              </a:rPr>
              <a:t>Mitigation Queue</a:t>
            </a:r>
            <a:endParaRPr lang="en-US">
              <a:solidFill>
                <a:srgbClr val="0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73A9C-702F-B899-5234-B51E5403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CF67D9-7776-B844-B0EF-D09A75C79672}"/>
              </a:ext>
            </a:extLst>
          </p:cNvPr>
          <p:cNvSpPr/>
          <p:nvPr/>
        </p:nvSpPr>
        <p:spPr>
          <a:xfrm>
            <a:off x="700058" y="1824272"/>
            <a:ext cx="6337960" cy="35886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AE88EB-8C14-2CE8-6E8D-7A863C98CC6F}"/>
              </a:ext>
            </a:extLst>
          </p:cNvPr>
          <p:cNvSpPr/>
          <p:nvPr/>
        </p:nvSpPr>
        <p:spPr>
          <a:xfrm>
            <a:off x="5319266" y="3001153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035AF9-5196-ECFC-A6EA-311D4099C500}"/>
              </a:ext>
            </a:extLst>
          </p:cNvPr>
          <p:cNvSpPr/>
          <p:nvPr/>
        </p:nvSpPr>
        <p:spPr>
          <a:xfrm>
            <a:off x="5319265" y="3985819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11137-3F71-56FB-D451-A99F30B04D86}"/>
              </a:ext>
            </a:extLst>
          </p:cNvPr>
          <p:cNvSpPr/>
          <p:nvPr/>
        </p:nvSpPr>
        <p:spPr>
          <a:xfrm>
            <a:off x="5319266" y="3491411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466B0-A48D-741A-0CDF-B3A8E7D758F7}"/>
              </a:ext>
            </a:extLst>
          </p:cNvPr>
          <p:cNvSpPr txBox="1"/>
          <p:nvPr/>
        </p:nvSpPr>
        <p:spPr>
          <a:xfrm>
            <a:off x="2182611" y="5012767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Cell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FFBF6-5D2E-7622-53D5-FF4DE551DB3E}"/>
              </a:ext>
            </a:extLst>
          </p:cNvPr>
          <p:cNvSpPr txBox="1"/>
          <p:nvPr/>
        </p:nvSpPr>
        <p:spPr>
          <a:xfrm>
            <a:off x="5083846" y="4480226"/>
            <a:ext cx="1915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FIFO-Based </a:t>
            </a:r>
            <a:b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Service Queue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3CAA90-3B3D-1743-4704-4584BDB4D617}"/>
              </a:ext>
            </a:extLst>
          </p:cNvPr>
          <p:cNvSpPr txBox="1"/>
          <p:nvPr/>
        </p:nvSpPr>
        <p:spPr>
          <a:xfrm>
            <a:off x="2937454" y="1824271"/>
            <a:ext cx="186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 Bank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9D73C9-534B-0436-E0AD-45BC56D12CD9}"/>
              </a:ext>
            </a:extLst>
          </p:cNvPr>
          <p:cNvSpPr/>
          <p:nvPr/>
        </p:nvSpPr>
        <p:spPr>
          <a:xfrm>
            <a:off x="3302476" y="253870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5B701-56D6-1673-2B83-9EEFA9CBE228}"/>
              </a:ext>
            </a:extLst>
          </p:cNvPr>
          <p:cNvSpPr/>
          <p:nvPr/>
        </p:nvSpPr>
        <p:spPr>
          <a:xfrm>
            <a:off x="2036010" y="2538709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D666B8-2543-7B71-7E09-10A411F89DA3}"/>
              </a:ext>
            </a:extLst>
          </p:cNvPr>
          <p:cNvSpPr/>
          <p:nvPr/>
        </p:nvSpPr>
        <p:spPr>
          <a:xfrm>
            <a:off x="3302476" y="3036464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5DD335-4955-7A46-922F-2B81663BAB1E}"/>
              </a:ext>
            </a:extLst>
          </p:cNvPr>
          <p:cNvSpPr/>
          <p:nvPr/>
        </p:nvSpPr>
        <p:spPr>
          <a:xfrm>
            <a:off x="3302474" y="3534218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C4394C-B141-2B68-EE16-78A0B339CC0C}"/>
              </a:ext>
            </a:extLst>
          </p:cNvPr>
          <p:cNvSpPr/>
          <p:nvPr/>
        </p:nvSpPr>
        <p:spPr>
          <a:xfrm>
            <a:off x="3302474" y="4032778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D2F84-60A0-B9AE-97ED-8840EF9E0743}"/>
              </a:ext>
            </a:extLst>
          </p:cNvPr>
          <p:cNvSpPr/>
          <p:nvPr/>
        </p:nvSpPr>
        <p:spPr>
          <a:xfrm>
            <a:off x="3302474" y="452972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65A1B-6E60-F84C-8805-CF8B7B58DE84}"/>
              </a:ext>
            </a:extLst>
          </p:cNvPr>
          <p:cNvSpPr/>
          <p:nvPr/>
        </p:nvSpPr>
        <p:spPr>
          <a:xfrm>
            <a:off x="2036010" y="3036060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8DAAD-DF5B-BA64-6FE4-4849BF18D35F}"/>
              </a:ext>
            </a:extLst>
          </p:cNvPr>
          <p:cNvSpPr/>
          <p:nvPr/>
        </p:nvSpPr>
        <p:spPr>
          <a:xfrm>
            <a:off x="2036010" y="3534217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7EE484-8296-17FE-D540-92F19FB6FD9C}"/>
              </a:ext>
            </a:extLst>
          </p:cNvPr>
          <p:cNvSpPr/>
          <p:nvPr/>
        </p:nvSpPr>
        <p:spPr>
          <a:xfrm>
            <a:off x="2036010" y="4031568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75E71-BD38-3EA0-70E0-806B21044D17}"/>
              </a:ext>
            </a:extLst>
          </p:cNvPr>
          <p:cNvSpPr/>
          <p:nvPr/>
        </p:nvSpPr>
        <p:spPr>
          <a:xfrm>
            <a:off x="2036010" y="4529727"/>
            <a:ext cx="1266463" cy="49855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FBC814C-D3A2-84DE-AC41-0C2364BE246B}"/>
              </a:ext>
            </a:extLst>
          </p:cNvPr>
          <p:cNvSpPr/>
          <p:nvPr/>
        </p:nvSpPr>
        <p:spPr>
          <a:xfrm>
            <a:off x="9340640" y="2787988"/>
            <a:ext cx="2079313" cy="1328737"/>
          </a:xfrm>
          <a:prstGeom prst="roundRect">
            <a:avLst/>
          </a:prstGeom>
          <a:solidFill>
            <a:srgbClr val="A7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160D26-AD8D-4F76-0D4D-26AE7E0E8CAA}"/>
              </a:ext>
            </a:extLst>
          </p:cNvPr>
          <p:cNvSpPr txBox="1"/>
          <p:nvPr/>
        </p:nvSpPr>
        <p:spPr>
          <a:xfrm>
            <a:off x="1905902" y="1279438"/>
            <a:ext cx="4069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ED0863-3307-AE4E-437E-7F4D686081E2}"/>
              </a:ext>
            </a:extLst>
          </p:cNvPr>
          <p:cNvSpPr txBox="1"/>
          <p:nvPr/>
        </p:nvSpPr>
        <p:spPr>
          <a:xfrm>
            <a:off x="666051" y="2546115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0606C3-BA38-9252-7165-5E5958AEFC0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66089" y="2787988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E461889-F2F4-BA4F-5CC5-4CF19A5EAE0D}"/>
              </a:ext>
            </a:extLst>
          </p:cNvPr>
          <p:cNvSpPr/>
          <p:nvPr/>
        </p:nvSpPr>
        <p:spPr>
          <a:xfrm>
            <a:off x="3302473" y="253870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BFB73A6-0996-73A8-89E8-641A9504F229}"/>
              </a:ext>
            </a:extLst>
          </p:cNvPr>
          <p:cNvSpPr/>
          <p:nvPr/>
        </p:nvSpPr>
        <p:spPr>
          <a:xfrm>
            <a:off x="3302473" y="2538709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34A5D4-520D-D365-F573-19E46CC73C2A}"/>
              </a:ext>
            </a:extLst>
          </p:cNvPr>
          <p:cNvCxnSpPr>
            <a:cxnSpLocks/>
            <a:stCxn id="52" idx="6"/>
            <a:endCxn id="17" idx="1"/>
          </p:cNvCxnSpPr>
          <p:nvPr/>
        </p:nvCxnSpPr>
        <p:spPr>
          <a:xfrm>
            <a:off x="4111040" y="2786173"/>
            <a:ext cx="1208226" cy="464259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8C0605-B418-FA3B-B4E5-E0143A04BC08}"/>
              </a:ext>
            </a:extLst>
          </p:cNvPr>
          <p:cNvSpPr txBox="1"/>
          <p:nvPr/>
        </p:nvSpPr>
        <p:spPr>
          <a:xfrm>
            <a:off x="4111040" y="2431609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Enqueue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27188E-7F7A-8AD7-EC62-06BD2BC27E20}"/>
              </a:ext>
            </a:extLst>
          </p:cNvPr>
          <p:cNvSpPr/>
          <p:nvPr/>
        </p:nvSpPr>
        <p:spPr>
          <a:xfrm>
            <a:off x="5319265" y="2997004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DEA366-CB42-376E-D2FE-8055C5DEFE5C}"/>
              </a:ext>
            </a:extLst>
          </p:cNvPr>
          <p:cNvSpPr txBox="1"/>
          <p:nvPr/>
        </p:nvSpPr>
        <p:spPr>
          <a:xfrm>
            <a:off x="666051" y="3041717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9234F7-F34D-1983-FC50-3147B3E32D99}"/>
              </a:ext>
            </a:extLst>
          </p:cNvPr>
          <p:cNvCxnSpPr>
            <a:cxnSpLocks/>
          </p:cNvCxnSpPr>
          <p:nvPr/>
        </p:nvCxnSpPr>
        <p:spPr>
          <a:xfrm>
            <a:off x="1466089" y="3283590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C54B77B-4F51-445E-420F-60348C28771B}"/>
              </a:ext>
            </a:extLst>
          </p:cNvPr>
          <p:cNvSpPr/>
          <p:nvPr/>
        </p:nvSpPr>
        <p:spPr>
          <a:xfrm>
            <a:off x="3302473" y="3036060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2527FA-94CD-1594-83A3-F9599C755B0A}"/>
              </a:ext>
            </a:extLst>
          </p:cNvPr>
          <p:cNvCxnSpPr>
            <a:cxnSpLocks/>
            <a:stCxn id="63" idx="6"/>
            <a:endCxn id="23" idx="1"/>
          </p:cNvCxnSpPr>
          <p:nvPr/>
        </p:nvCxnSpPr>
        <p:spPr>
          <a:xfrm>
            <a:off x="4111040" y="3295892"/>
            <a:ext cx="1208226" cy="444798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5684BA6-F7D9-ED7C-E6AA-4ADEF65BAE79}"/>
              </a:ext>
            </a:extLst>
          </p:cNvPr>
          <p:cNvSpPr txBox="1"/>
          <p:nvPr/>
        </p:nvSpPr>
        <p:spPr>
          <a:xfrm>
            <a:off x="3992585" y="2893025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Enqueue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C502B0-01D9-BB66-E6DD-486594A55785}"/>
              </a:ext>
            </a:extLst>
          </p:cNvPr>
          <p:cNvSpPr/>
          <p:nvPr/>
        </p:nvSpPr>
        <p:spPr>
          <a:xfrm>
            <a:off x="5319265" y="3496856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E82C05-79D1-3D56-1ACD-F5487E045777}"/>
              </a:ext>
            </a:extLst>
          </p:cNvPr>
          <p:cNvSpPr txBox="1"/>
          <p:nvPr/>
        </p:nvSpPr>
        <p:spPr>
          <a:xfrm>
            <a:off x="666051" y="3543994"/>
            <a:ext cx="88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1EC98B-3851-03F3-90F5-A0FE74EFE7C0}"/>
              </a:ext>
            </a:extLst>
          </p:cNvPr>
          <p:cNvCxnSpPr>
            <a:cxnSpLocks/>
          </p:cNvCxnSpPr>
          <p:nvPr/>
        </p:nvCxnSpPr>
        <p:spPr>
          <a:xfrm>
            <a:off x="1466089" y="3785867"/>
            <a:ext cx="569921" cy="0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A11B09B-46B1-EC06-DDAF-3C49B61EBE49}"/>
              </a:ext>
            </a:extLst>
          </p:cNvPr>
          <p:cNvSpPr/>
          <p:nvPr/>
        </p:nvSpPr>
        <p:spPr>
          <a:xfrm>
            <a:off x="3302473" y="3541173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AF5D350-F82E-452A-B8FF-A0B51B08F638}"/>
              </a:ext>
            </a:extLst>
          </p:cNvPr>
          <p:cNvSpPr/>
          <p:nvPr/>
        </p:nvSpPr>
        <p:spPr>
          <a:xfrm>
            <a:off x="3302470" y="2514394"/>
            <a:ext cx="808570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FEAF8B4-4C42-6C0F-E343-99665E955D7D}"/>
              </a:ext>
            </a:extLst>
          </p:cNvPr>
          <p:cNvCxnSpPr>
            <a:cxnSpLocks/>
            <a:stCxn id="73" idx="6"/>
            <a:endCxn id="21" idx="1"/>
          </p:cNvCxnSpPr>
          <p:nvPr/>
        </p:nvCxnSpPr>
        <p:spPr>
          <a:xfrm>
            <a:off x="4111040" y="3790049"/>
            <a:ext cx="1208225" cy="445049"/>
          </a:xfrm>
          <a:prstGeom prst="straightConnector1">
            <a:avLst/>
          </a:prstGeom>
          <a:ln w="857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11DD41B-A440-8CEC-BED9-53679BF57BCD}"/>
              </a:ext>
            </a:extLst>
          </p:cNvPr>
          <p:cNvSpPr txBox="1"/>
          <p:nvPr/>
        </p:nvSpPr>
        <p:spPr>
          <a:xfrm>
            <a:off x="3992585" y="3397916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Enqueue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38326C-8460-E53B-41C8-2D5814473FD8}"/>
              </a:ext>
            </a:extLst>
          </p:cNvPr>
          <p:cNvSpPr/>
          <p:nvPr/>
        </p:nvSpPr>
        <p:spPr>
          <a:xfrm>
            <a:off x="5319265" y="3992304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DF03909-D1D5-2047-AB08-4D7168CCD3B9}"/>
              </a:ext>
            </a:extLst>
          </p:cNvPr>
          <p:cNvSpPr/>
          <p:nvPr/>
        </p:nvSpPr>
        <p:spPr>
          <a:xfrm>
            <a:off x="5232127" y="2893025"/>
            <a:ext cx="1598555" cy="1692132"/>
          </a:xfrm>
          <a:prstGeom prst="roundRect">
            <a:avLst/>
          </a:prstGeom>
          <a:noFill/>
          <a:ln w="7620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760C8F-5AC8-C06B-6ECF-F848589AAEB8}"/>
              </a:ext>
            </a:extLst>
          </p:cNvPr>
          <p:cNvSpPr txBox="1"/>
          <p:nvPr/>
        </p:nvSpPr>
        <p:spPr>
          <a:xfrm>
            <a:off x="5303938" y="2438102"/>
            <a:ext cx="1445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160EAF-B83D-94BD-6C13-802F7B88D319}"/>
              </a:ext>
            </a:extLst>
          </p:cNvPr>
          <p:cNvCxnSpPr>
            <a:cxnSpLocks/>
          </p:cNvCxnSpPr>
          <p:nvPr/>
        </p:nvCxnSpPr>
        <p:spPr>
          <a:xfrm>
            <a:off x="7038018" y="3710082"/>
            <a:ext cx="2302622" cy="0"/>
          </a:xfrm>
          <a:prstGeom prst="straightConnector1">
            <a:avLst/>
          </a:prstGeom>
          <a:ln w="85725">
            <a:solidFill>
              <a:srgbClr val="DC143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20118E-1586-2048-69DC-F0FCE69C2E1D}"/>
              </a:ext>
            </a:extLst>
          </p:cNvPr>
          <p:cNvSpPr txBox="1"/>
          <p:nvPr/>
        </p:nvSpPr>
        <p:spPr>
          <a:xfrm>
            <a:off x="7645486" y="3705616"/>
            <a:ext cx="108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  <a:endParaRPr lang="en-US" sz="2000" b="1">
              <a:solidFill>
                <a:srgbClr val="DC143C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5" name="Graphic 84" descr="Clock">
            <a:extLst>
              <a:ext uri="{FF2B5EF4-FFF2-40B4-BE49-F238E27FC236}">
                <a16:creationId xmlns:a16="http://schemas.microsoft.com/office/drawing/2014/main" id="{51042387-ECD2-8F56-D97C-5DA0C4B1C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904" y="4132335"/>
            <a:ext cx="794784" cy="79478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C1A0B67-D7C1-873E-8D21-57208502CDBD}"/>
              </a:ext>
            </a:extLst>
          </p:cNvPr>
          <p:cNvSpPr txBox="1"/>
          <p:nvPr/>
        </p:nvSpPr>
        <p:spPr>
          <a:xfrm>
            <a:off x="9191786" y="4820938"/>
            <a:ext cx="2370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180ns </a:t>
            </a:r>
            <a:b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(MAX 3 ACTs)</a:t>
            </a:r>
            <a:endParaRPr lang="en-US" sz="2000" b="1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36EB923-210D-22E6-8054-175890E7C47F}"/>
              </a:ext>
            </a:extLst>
          </p:cNvPr>
          <p:cNvCxnSpPr>
            <a:cxnSpLocks/>
          </p:cNvCxnSpPr>
          <p:nvPr/>
        </p:nvCxnSpPr>
        <p:spPr>
          <a:xfrm flipH="1">
            <a:off x="7038018" y="3205191"/>
            <a:ext cx="2302622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B15D91C-C012-9208-D14E-D5E6F19FDA6A}"/>
              </a:ext>
            </a:extLst>
          </p:cNvPr>
          <p:cNvSpPr txBox="1"/>
          <p:nvPr/>
        </p:nvSpPr>
        <p:spPr>
          <a:xfrm>
            <a:off x="7560630" y="2746170"/>
            <a:ext cx="125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 b="1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B4B99A7-DC05-816A-8395-A3B77FB584F9}"/>
              </a:ext>
            </a:extLst>
          </p:cNvPr>
          <p:cNvSpPr/>
          <p:nvPr/>
        </p:nvSpPr>
        <p:spPr>
          <a:xfrm>
            <a:off x="5376171" y="2986769"/>
            <a:ext cx="1372897" cy="538816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CA06A1-343D-2FCA-33D7-493727634E97}"/>
              </a:ext>
            </a:extLst>
          </p:cNvPr>
          <p:cNvSpPr/>
          <p:nvPr/>
        </p:nvSpPr>
        <p:spPr>
          <a:xfrm>
            <a:off x="3306301" y="2539645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CC80D89-4BC7-43D4-6DDA-49B8DB147F28}"/>
              </a:ext>
            </a:extLst>
          </p:cNvPr>
          <p:cNvSpPr/>
          <p:nvPr/>
        </p:nvSpPr>
        <p:spPr>
          <a:xfrm>
            <a:off x="5319265" y="3003746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B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6105D40-5C44-C952-CF70-F0345A21D83C}"/>
              </a:ext>
            </a:extLst>
          </p:cNvPr>
          <p:cNvSpPr/>
          <p:nvPr/>
        </p:nvSpPr>
        <p:spPr>
          <a:xfrm>
            <a:off x="5319265" y="3499194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AF1722-1774-9F44-847B-59AE8708226E}"/>
              </a:ext>
            </a:extLst>
          </p:cNvPr>
          <p:cNvSpPr/>
          <p:nvPr/>
        </p:nvSpPr>
        <p:spPr>
          <a:xfrm>
            <a:off x="5319265" y="3997257"/>
            <a:ext cx="1445131" cy="4985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783E8-D579-D723-BC58-556B74229D0A}"/>
              </a:ext>
            </a:extLst>
          </p:cNvPr>
          <p:cNvSpPr txBox="1"/>
          <p:nvPr/>
        </p:nvSpPr>
        <p:spPr>
          <a:xfrm>
            <a:off x="0" y="6582975"/>
            <a:ext cx="11949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Panopticon: A Complete In-DRAM </a:t>
            </a:r>
            <a:r>
              <a:rPr lang="en-US" sz="12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Mitigation [Bennett+, </a:t>
            </a:r>
            <a:r>
              <a:rPr lang="en-US" sz="12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DRAMSec</a:t>
            </a:r>
            <a:r>
              <a: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2021]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7A0BB-E2A4-8B94-5007-F879FC11A246}"/>
              </a:ext>
            </a:extLst>
          </p:cNvPr>
          <p:cNvSpPr/>
          <p:nvPr/>
        </p:nvSpPr>
        <p:spPr>
          <a:xfrm>
            <a:off x="3306301" y="3038832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66DCE9-C7EB-6DE9-FA63-0AB4A6D15EBA}"/>
              </a:ext>
            </a:extLst>
          </p:cNvPr>
          <p:cNvSpPr/>
          <p:nvPr/>
        </p:nvSpPr>
        <p:spPr>
          <a:xfrm>
            <a:off x="3302470" y="3024113"/>
            <a:ext cx="808570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EA78E5-EF6C-6BA0-4261-D738089E422D}"/>
              </a:ext>
            </a:extLst>
          </p:cNvPr>
          <p:cNvSpPr/>
          <p:nvPr/>
        </p:nvSpPr>
        <p:spPr>
          <a:xfrm>
            <a:off x="3306298" y="3536362"/>
            <a:ext cx="808570" cy="498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5CD95E-37E1-ADD1-2333-4A2DA2F90529}"/>
              </a:ext>
            </a:extLst>
          </p:cNvPr>
          <p:cNvSpPr/>
          <p:nvPr/>
        </p:nvSpPr>
        <p:spPr>
          <a:xfrm>
            <a:off x="3302470" y="3518270"/>
            <a:ext cx="808570" cy="543557"/>
          </a:xfrm>
          <a:prstGeom prst="ellipse">
            <a:avLst/>
          </a:prstGeom>
          <a:noFill/>
          <a:ln w="57150">
            <a:solidFill>
              <a:srgbClr val="DC14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D8B06-58F8-EA55-FD7F-6691569828D8}"/>
              </a:ext>
            </a:extLst>
          </p:cNvPr>
          <p:cNvSpPr txBox="1"/>
          <p:nvPr/>
        </p:nvSpPr>
        <p:spPr>
          <a:xfrm>
            <a:off x="-22023" y="2520375"/>
            <a:ext cx="153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F067E4-AE42-6CF3-78B6-A3234B121FA5}"/>
              </a:ext>
            </a:extLst>
          </p:cNvPr>
          <p:cNvCxnSpPr>
            <a:cxnSpLocks/>
          </p:cNvCxnSpPr>
          <p:nvPr/>
        </p:nvCxnSpPr>
        <p:spPr>
          <a:xfrm>
            <a:off x="1468284" y="2781985"/>
            <a:ext cx="569921" cy="0"/>
          </a:xfrm>
          <a:prstGeom prst="straightConnector1">
            <a:avLst/>
          </a:prstGeom>
          <a:ln w="85725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64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3" grpId="0" animBg="1"/>
      <p:bldP spid="25" grpId="0"/>
      <p:bldP spid="37" grpId="0"/>
      <p:bldP spid="38" grpId="0"/>
      <p:bldP spid="38" grpId="1"/>
      <p:bldP spid="50" grpId="0" animBg="1"/>
      <p:bldP spid="51" grpId="0" animBg="1"/>
      <p:bldP spid="56" grpId="0"/>
      <p:bldP spid="56" grpId="1"/>
      <p:bldP spid="57" grpId="0" animBg="1"/>
      <p:bldP spid="58" grpId="0"/>
      <p:bldP spid="58" grpId="1"/>
      <p:bldP spid="60" grpId="0" animBg="1"/>
      <p:bldP spid="67" grpId="0"/>
      <p:bldP spid="67" grpId="1"/>
      <p:bldP spid="68" grpId="0" animBg="1"/>
      <p:bldP spid="69" grpId="0"/>
      <p:bldP spid="69" grpId="1"/>
      <p:bldP spid="71" grpId="0" animBg="1"/>
      <p:bldP spid="52" grpId="0" animBg="1"/>
      <p:bldP spid="52" grpId="1" animBg="1"/>
      <p:bldP spid="77" grpId="0"/>
      <p:bldP spid="77" grpId="1"/>
      <p:bldP spid="78" grpId="0" animBg="1"/>
      <p:bldP spid="79" grpId="0" animBg="1"/>
      <p:bldP spid="79" grpId="1" animBg="1"/>
      <p:bldP spid="80" grpId="0"/>
      <p:bldP spid="80" grpId="1"/>
      <p:bldP spid="82" grpId="0"/>
      <p:bldP spid="82" grpId="1"/>
      <p:bldP spid="86" grpId="0"/>
      <p:bldP spid="86" grpId="1"/>
      <p:bldP spid="88" grpId="0"/>
      <p:bldP spid="89" grpId="0" animBg="1"/>
      <p:bldP spid="89" grpId="1" animBg="1"/>
      <p:bldP spid="90" grpId="0" animBg="1"/>
      <p:bldP spid="93" grpId="0" animBg="1"/>
      <p:bldP spid="93" grpId="1" animBg="1"/>
      <p:bldP spid="94" grpId="0" animBg="1"/>
      <p:bldP spid="94" grpId="1" animBg="1"/>
      <p:bldP spid="95" grpId="0" animBg="1"/>
      <p:bldP spid="16" grpId="0" animBg="1"/>
      <p:bldP spid="63" grpId="0" animBg="1"/>
      <p:bldP spid="63" grpId="1" animBg="1"/>
      <p:bldP spid="20" grpId="0" animBg="1"/>
      <p:bldP spid="73" grpId="0" animBg="1"/>
      <p:bldP spid="73" grpId="1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2525-5B1B-2339-CCFC-C02394A44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2D06-36AD-66AD-3492-AF27D816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Breaking Panopticon Using </a:t>
            </a:r>
            <a:r>
              <a:rPr lang="en-US">
                <a:solidFill>
                  <a:srgbClr val="DC143C"/>
                </a:solidFill>
              </a:rPr>
              <a:t>ABO_ACT</a:t>
            </a:r>
            <a:endParaRPr lang="en-US">
              <a:solidFill>
                <a:srgbClr val="0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011F3-0C51-9224-AC62-EF6F6B4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898ECB-ED11-E6B0-8A99-2015DD3A850E}"/>
              </a:ext>
            </a:extLst>
          </p:cNvPr>
          <p:cNvCxnSpPr>
            <a:cxnSpLocks/>
          </p:cNvCxnSpPr>
          <p:nvPr/>
        </p:nvCxnSpPr>
        <p:spPr>
          <a:xfrm>
            <a:off x="10064" y="3259418"/>
            <a:ext cx="12181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558AA3-1676-B035-75D3-A9A8755E8BDE}"/>
              </a:ext>
            </a:extLst>
          </p:cNvPr>
          <p:cNvSpPr txBox="1"/>
          <p:nvPr/>
        </p:nvSpPr>
        <p:spPr>
          <a:xfrm>
            <a:off x="11353800" y="3291176"/>
            <a:ext cx="877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10" name="Preparation 9">
            <a:extLst>
              <a:ext uri="{FF2B5EF4-FFF2-40B4-BE49-F238E27FC236}">
                <a16:creationId xmlns:a16="http://schemas.microsoft.com/office/drawing/2014/main" id="{9CDEEC03-724F-B675-0111-F4AA09F42436}"/>
              </a:ext>
            </a:extLst>
          </p:cNvPr>
          <p:cNvSpPr/>
          <p:nvPr/>
        </p:nvSpPr>
        <p:spPr>
          <a:xfrm>
            <a:off x="0" y="2967360"/>
            <a:ext cx="1280155" cy="604800"/>
          </a:xfrm>
          <a:prstGeom prst="flowChartPreparat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13" name="Preparation 12">
            <a:extLst>
              <a:ext uri="{FF2B5EF4-FFF2-40B4-BE49-F238E27FC236}">
                <a16:creationId xmlns:a16="http://schemas.microsoft.com/office/drawing/2014/main" id="{FAF9B4A2-A550-7E7B-0A9E-170BCEB58F6A}"/>
              </a:ext>
            </a:extLst>
          </p:cNvPr>
          <p:cNvSpPr/>
          <p:nvPr/>
        </p:nvSpPr>
        <p:spPr>
          <a:xfrm>
            <a:off x="1295612" y="2967360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68E553-B4B1-189E-6561-D07D43EFD96F}"/>
              </a:ext>
            </a:extLst>
          </p:cNvPr>
          <p:cNvCxnSpPr>
            <a:cxnSpLocks/>
          </p:cNvCxnSpPr>
          <p:nvPr/>
        </p:nvCxnSpPr>
        <p:spPr>
          <a:xfrm>
            <a:off x="1303875" y="2733102"/>
            <a:ext cx="0" cy="968587"/>
          </a:xfrm>
          <a:prstGeom prst="line">
            <a:avLst/>
          </a:prstGeom>
          <a:ln w="38100">
            <a:solidFill>
              <a:srgbClr val="DC14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8FCB0B-D9DE-BFB5-8555-5655B8E14BB6}"/>
              </a:ext>
            </a:extLst>
          </p:cNvPr>
          <p:cNvSpPr txBox="1"/>
          <p:nvPr/>
        </p:nvSpPr>
        <p:spPr>
          <a:xfrm>
            <a:off x="661549" y="3692265"/>
            <a:ext cx="128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DC143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</a:t>
            </a:r>
          </a:p>
        </p:txBody>
      </p:sp>
      <p:sp>
        <p:nvSpPr>
          <p:cNvPr id="25" name="Preparation 24">
            <a:extLst>
              <a:ext uri="{FF2B5EF4-FFF2-40B4-BE49-F238E27FC236}">
                <a16:creationId xmlns:a16="http://schemas.microsoft.com/office/drawing/2014/main" id="{24FFF438-6F64-7836-007C-7880BFF67DF0}"/>
              </a:ext>
            </a:extLst>
          </p:cNvPr>
          <p:cNvSpPr/>
          <p:nvPr/>
        </p:nvSpPr>
        <p:spPr>
          <a:xfrm>
            <a:off x="2581781" y="2967360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28" name="Preparation 27">
            <a:extLst>
              <a:ext uri="{FF2B5EF4-FFF2-40B4-BE49-F238E27FC236}">
                <a16:creationId xmlns:a16="http://schemas.microsoft.com/office/drawing/2014/main" id="{2E880D22-E2C4-6EE8-301D-AA15B2F85878}"/>
              </a:ext>
            </a:extLst>
          </p:cNvPr>
          <p:cNvSpPr/>
          <p:nvPr/>
        </p:nvSpPr>
        <p:spPr>
          <a:xfrm>
            <a:off x="3871145" y="2967360"/>
            <a:ext cx="1280155" cy="604800"/>
          </a:xfrm>
          <a:prstGeom prst="flowChartPreparation">
            <a:avLst/>
          </a:prstGeom>
          <a:solidFill>
            <a:srgbClr val="DC14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ABO</a:t>
            </a:r>
          </a:p>
          <a:p>
            <a:pPr algn="ctr"/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29" name="Preparation 28">
            <a:extLst>
              <a:ext uri="{FF2B5EF4-FFF2-40B4-BE49-F238E27FC236}">
                <a16:creationId xmlns:a16="http://schemas.microsoft.com/office/drawing/2014/main" id="{A6DD13EB-986C-4940-406A-1D277A86CDC9}"/>
              </a:ext>
            </a:extLst>
          </p:cNvPr>
          <p:cNvSpPr/>
          <p:nvPr/>
        </p:nvSpPr>
        <p:spPr>
          <a:xfrm>
            <a:off x="5180970" y="2967360"/>
            <a:ext cx="1574823" cy="604800"/>
          </a:xfrm>
          <a:prstGeom prst="flowChartPreparation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RFM</a:t>
            </a:r>
            <a:r>
              <a:rPr lang="en-US" sz="2000" baseline="-25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</a:t>
            </a:r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3A83E7-EBDF-C103-C317-64EC47B39420}"/>
              </a:ext>
            </a:extLst>
          </p:cNvPr>
          <p:cNvSpPr txBox="1"/>
          <p:nvPr/>
        </p:nvSpPr>
        <p:spPr>
          <a:xfrm>
            <a:off x="11072281" y="2533047"/>
            <a:ext cx="121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PRAC-1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2F0300-8621-9FD5-D2A8-63E640D43AA7}"/>
              </a:ext>
            </a:extLst>
          </p:cNvPr>
          <p:cNvCxnSpPr>
            <a:cxnSpLocks/>
          </p:cNvCxnSpPr>
          <p:nvPr/>
        </p:nvCxnSpPr>
        <p:spPr>
          <a:xfrm>
            <a:off x="1280155" y="2824905"/>
            <a:ext cx="390081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0BF31C-2991-8B14-CF68-0F1D06A05316}"/>
              </a:ext>
            </a:extLst>
          </p:cNvPr>
          <p:cNvSpPr txBox="1"/>
          <p:nvPr/>
        </p:nvSpPr>
        <p:spPr>
          <a:xfrm>
            <a:off x="2022247" y="2434130"/>
            <a:ext cx="241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tABO_ACT</a:t>
            </a:r>
            <a:r>
              <a: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(180ns)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57889F-A2F1-D58B-24C1-0375CBA3719B}"/>
              </a:ext>
            </a:extLst>
          </p:cNvPr>
          <p:cNvCxnSpPr>
            <a:cxnSpLocks/>
          </p:cNvCxnSpPr>
          <p:nvPr/>
        </p:nvCxnSpPr>
        <p:spPr>
          <a:xfrm>
            <a:off x="5180970" y="2733102"/>
            <a:ext cx="0" cy="968587"/>
          </a:xfrm>
          <a:prstGeom prst="line">
            <a:avLst/>
          </a:prstGeom>
          <a:ln w="38100">
            <a:solidFill>
              <a:srgbClr val="DC143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57CEB77-AC7A-FBC3-4B11-7A13B5009744}"/>
              </a:ext>
            </a:extLst>
          </p:cNvPr>
          <p:cNvSpPr/>
          <p:nvPr/>
        </p:nvSpPr>
        <p:spPr>
          <a:xfrm>
            <a:off x="1288418" y="2189017"/>
            <a:ext cx="3892552" cy="1512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1430</Words>
  <Application>Microsoft Macintosh PowerPoint</Application>
  <PresentationFormat>Widescreen</PresentationFormat>
  <Paragraphs>622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HelveticaNeue Regular</vt:lpstr>
      <vt:lpstr>Aptos</vt:lpstr>
      <vt:lpstr>Arial</vt:lpstr>
      <vt:lpstr>Helvetica Neue</vt:lpstr>
      <vt:lpstr>Wingdings</vt:lpstr>
      <vt:lpstr>Office Theme</vt:lpstr>
      <vt:lpstr>QPRAC: Towards Secure and Practical PRAC-based Rowhammer Mitigation using Priority Queues</vt:lpstr>
      <vt:lpstr>The RowHammer Vulnerability  </vt:lpstr>
      <vt:lpstr>Per Row Activation Counting (PRAC)</vt:lpstr>
      <vt:lpstr>PRAC: Operations</vt:lpstr>
      <vt:lpstr>PRAC: Mitigation Timeline (ABO Protocol)</vt:lpstr>
      <vt:lpstr>PRAC Challenge: No Details on Implementations</vt:lpstr>
      <vt:lpstr>UPRAC: PRAC Design without Mitigation Queue</vt:lpstr>
      <vt:lpstr>Panopticon: FIFO-Based Mitigation Queue</vt:lpstr>
      <vt:lpstr>Breaking Panopticon Using ABO_ACT</vt:lpstr>
      <vt:lpstr>Fill+Escape Attack: Exploiting ABO_ACT</vt:lpstr>
      <vt:lpstr>Limitations of Prior PRAC Implementations &amp; Goals</vt:lpstr>
      <vt:lpstr>QPRAC: Priority Service Queue-Based Design</vt:lpstr>
      <vt:lpstr>QPRAC: Operations</vt:lpstr>
      <vt:lpstr>QPRAC: Preventing Fill+Escape Attack</vt:lpstr>
      <vt:lpstr>QPRAC: Bounding Security</vt:lpstr>
      <vt:lpstr>QPRAC Goals: Recap</vt:lpstr>
      <vt:lpstr>QPRAC: Opportunistic Mitigations Under RFMab</vt:lpstr>
      <vt:lpstr>QPRAC: Proactive Mitigations Under Refresh</vt:lpstr>
      <vt:lpstr>QPRAC: Energy-Aware Proactive Mitigations</vt:lpstr>
      <vt:lpstr>QPRAC: Performance</vt:lpstr>
      <vt:lpstr>More In The Paper</vt:lpstr>
      <vt:lpstr>Summary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jhwoo36@student.ubc.ca</dc:creator>
  <cp:lastModifiedBy>jhwoo36@student.ubc.ca</cp:lastModifiedBy>
  <cp:revision>1</cp:revision>
  <dcterms:created xsi:type="dcterms:W3CDTF">2025-02-24T07:35:05Z</dcterms:created>
  <dcterms:modified xsi:type="dcterms:W3CDTF">2025-03-14T08:17:51Z</dcterms:modified>
</cp:coreProperties>
</file>