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1" r:id="rId3"/>
    <p:sldId id="286" r:id="rId4"/>
    <p:sldId id="287" r:id="rId5"/>
    <p:sldId id="283" r:id="rId6"/>
    <p:sldId id="284" r:id="rId7"/>
    <p:sldId id="288" r:id="rId8"/>
    <p:sldId id="282" r:id="rId9"/>
    <p:sldId id="285" r:id="rId10"/>
    <p:sldId id="266" r:id="rId11"/>
    <p:sldId id="272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57" r:id="rId24"/>
    <p:sldId id="258" r:id="rId25"/>
    <p:sldId id="261" r:id="rId26"/>
    <p:sldId id="279" r:id="rId27"/>
    <p:sldId id="264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1:04:35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7761 0,'-88'-35'16,"105"52"15,1 1-31,0 0 16,-1-18-16,19 35 0,-36-17 15,35 17-15,-17-17 0,17 17 0,-35-17 16,35 17-16,-17-18 0,-1 1 0,1 0 16,0-1-16,-1 1 0,-17 0 15,18-1-15,0 1 0,-18 0 0,17-1 0,1 1 16,0-18 0,-18-18 15,0 1-31,17-1 15,-17 0-15,18 1 0,-18-1 0,0 0 16,17 1-16,-17-1 0,0 0 0,18-17 16,0 18-16,-18-1 0,0-17 0,17 17 15,-17-17-15,18 17 0,-18 0 0,18 1 16,-18-1-16,0 0 0,0 1 16,17-36-1,-17 35 1</inkml:trace>
  <inkml:trace contextRef="#ctx0" brushRef="#br0" timeOffset="1186.76">5997 7885 0,'53'17'0,"-18"-17"15,-17 18-15,35 0 0,-18-1 16,-17-17-16,35 35 0,-36-17 15,1 0-15,17-1 0,-17 1 0,17 0 0,0-1 16,-17 1-16,17 0 0,-17-1 0,0 1 16,-1 17-16,18-17 15,1 17-15,-36-17 0,35 35 0,-17-36 16,-1 18-16,1 18 0,0-17 0,-18-19 16,35 19-16,-35-1 0,35 0 0,-35-17 15,18 17-15,-18 0 0,35 1 0,-35-19 16,0 19-16,0-19 0,35 18 15,-35-17-15,0 0 0,18 17 0,-18-17 16,0-1-16,18-17 0,-1 18 0,-17 0 16,0-1-1</inkml:trace>
  <inkml:trace contextRef="#ctx0" brushRef="#br0" timeOffset="1765.28">6632 8837 0,'-71'-35'0,"89"35"16,0 17-16,-1-17 16,-17 18-16,36-18 0,-19 18 0,1-18 15,0 17-15,17-17 0,-18 18 0,1 0 16,0-1-16,17-17 0,-17 18 15,17 0-15,-35-1 0,35-17 0,-17 18 16,0-1-16,-1-17 0,1 18 0,-1-18 16,-17 18-16,18-18 0,0 0 0,-18 17 15,17-17-15,-17-17 63,0-1-48,0 0-15,18 1 16,0-1-16,-18 1 16,0-1-16,0 0 0,0 1 15,0-1-15,0 0 0,0 1 16,0-1-16,0 0 16,0 1-16,0-1 15,0 1 1,0-1-16,0 0 15,0 1-15</inkml:trace>
  <inkml:trace contextRef="#ctx0" brushRef="#br0" timeOffset="26288.33">4215 4216 0,'0'53'0,"0"-36"16</inkml:trace>
  <inkml:trace contextRef="#ctx0" brushRef="#br0" timeOffset="26771.51">4127 4392 0,'53'35'0,"-35"-35"15,-1-17-15,1 17 0,0-18 16,-1 18 0,-17 18-1,0-1-15,0 1 16,0 0-16,0 17 0,0-17 16,0-1-16,0 1 0,0-1 0,0 1 15,0 0-15,0-1 16,18-17-1,0 0-15,-1 0 16,1 0-16,0-17 16,-18-1-16,17 0 15,1 1-15,-18-1 0,0 1 16,0-1-16,0 0 16,-18 18-16,18-17 0,-17 17 15,-1 0 1,0 0-16,1 0 15,-1 0-15,0 0 0,18 17 16</inkml:trace>
  <inkml:trace contextRef="#ctx0" brushRef="#br0" timeOffset="27017.02">4268 4798 0,'89'17'31,"-72"-34"-31,1 17 0,0-18 0,-1 0 16,1 1-16,-1 17 0,1-35 0,0 17 15,-1 18-15,1-18 0,-18 1 0,35 17 16,-35-18-16,18 18 0,-18-18 0,18 18 15</inkml:trace>
  <inkml:trace contextRef="#ctx0" brushRef="#br0" timeOffset="27231.36">4551 4657 0,'17'105'32,"1"-87"-17,0-18-15,-1 18 0,1-18 16,-1 0-16,1 17 16</inkml:trace>
  <inkml:trace contextRef="#ctx0" brushRef="#br0" timeOffset="27563">4480 4339 0,'-18'0'16,"36"0"-16,-18 18 16,18-18-16,-1 0 15,1 0-15,0 0 16,-1-18-16,-17 1 0,18-1 16,-18 0-16,0 1 15,0-1-15,0 0 0,0 1 16,-18 17-16,18-18 0,-17 18 15,17-18-15,-18 18 0,0 0 32,1 0-32,17 18 15,0 0-15,-18-18 0</inkml:trace>
  <inkml:trace contextRef="#ctx0" brushRef="#br0" timeOffset="27774.08">4515 4445 0,'71'53'0,"-53"-53"16,-1-18-16,18 1 15,-17 17-15,-18-18 0,18 18 0,-1-18 16,-17 1-16,36 17 0,-36-18 0,17 0 15,-17 1-15,18 17 0</inkml:trace>
  <inkml:trace contextRef="#ctx0" brushRef="#br0" timeOffset="27966.95">4780 4357 0,'-35'17'0,"35"1"0,17 0 16,-17-1-1,18-17-15,0 0 0,-18 18 0,17-18 16,1 18-16,-1-18 16</inkml:trace>
  <inkml:trace contextRef="#ctx0" brushRef="#br0" timeOffset="28201.92">4709 4128 0,'53'70'31,"-35"-52"-31,0-18 0,-1 17 0,1 1 16,-1 0-16,1-1 0,0-17 0,-1 18 15,1 0-15,0-1 0,17 1 16</inkml:trace>
  <inkml:trace contextRef="#ctx0" brushRef="#br0" timeOffset="28433">5203 4251 0,'88'71'16,"-70"-71"-16,0 17 15,-18 1-15,0-1 16,0 1-16,0 0 0,0-1 16,0 1-16,0 0 15</inkml:trace>
  <inkml:trace contextRef="#ctx0" brushRef="#br0" timeOffset="29361.73">5380 3810 0,'-71'-18'0,"71"1"16,0-1-16,18 18 15,-18-18-15,0 1 16,17 17-16,1 0 0,-18-18 15,18 18-15,-1 0 16,1 0-16,0 0 16,-1 18-16,1-18 0,-18 17 15,17 1-15,1-18 0,-18 18 16,18-18-16,-18 17 0,17-17 16,-17 18-16,0 0 15</inkml:trace>
  <inkml:trace contextRef="#ctx0" brushRef="#br0" timeOffset="29907.16">5468 3898 0,'0'0'0,"0"53"16,0-35-16,17-18 15,1 0-15,0 0 16,-1 0-16,1 0 16,-18-18-16,0 0 15,0 1-15,0-1 16,0 1-16,0-1 0,0 0 0,0 1 16,0-1-16,0 0 15,0 1-15,-18 17 0,18-18 16,0 0-16,-17 1 0,17-1 15,17 18 32,-17 18-47,18-1 16,-18 1-16,18 0 0,-1-18 16,-17 17-16,18 1 0,0-18 15,-18 18-15,17-18 0,-17 17 16,18-17-16,0 0 0,-18-17 62,0-1-46,0 0 0,0 1-16,0-1 15,0 0 16</inkml:trace>
  <inkml:trace contextRef="#ctx0" brushRef="#br0" timeOffset="30349.04">5715 3898 0,'-35'53'0,"35"-71"32,17 18-32,1 0 0,-1 0 15,-17-17-15,18 17 16,0 0-16,-1 0 15,1 0-15,0 0 16,-18 17 0,0 1 15,0 0-15,-18-1-16,18 1 31,-18-18-31,36 18 31,0-18-15,-1 0-1,1 0-15,0 0 0,-1 0 16,1 0-16,-18-18 0,17 0 16,1 18-16</inkml:trace>
  <inkml:trace contextRef="#ctx0" brushRef="#br0" timeOffset="30548.23">5715 3475 0,'0'0'0,"-71"-35"0,71 52 47</inkml:trace>
  <inkml:trace contextRef="#ctx0" brushRef="#br0" timeOffset="30929.11">5750 3545 0,'0'0'0,"35"53"0,-17-53 16,-18 18-16,18-18 0,-1 0 16,1 0-16,0 0 15,-18-18 1,0 1-16,0-1 16,0 0-16,-18 1 15,18-1-15,-18 18 16,1 0-16,-1 0 31,18 18-31,0-1 0,0 1 0,0 0 16,18-1-16,-18 1 15,0 0-15,35-1 0,-35 1 16,18-18-16,-1 18 0,1-1 0,-1 1 16,1-18-16,0 17 0,17-17 15,-17 0-15,-1 0 0,19 0 16,-19-17-16,-17-1 15,35 1-15,-35-1 16,18 0-16,0 1 0,-18-1 16,0 0-16,0 1 0,0-1 15</inkml:trace>
  <inkml:trace contextRef="#ctx0" brushRef="#br0" timeOffset="31202.87">5715 3634 0,'0'0'0,"-53"35"0,53-53 15,0 1-15,18-1 16,-18 0-16,0 1 0,17 17 0,1-18 16,-18 0-16,17 1 0,-17-1 15,18 0-15,0 1 16</inkml:trace>
  <inkml:trace contextRef="#ctx0" brushRef="#br0" timeOffset="32324.83">4798 5045 0,'35'-18'16,"-18"18"-16,54-53 0,-53 36 16,17-1-16,0 0 0,-17 1 15,17-19-15,0 19 0,-17-1 0,17-17 16,1 17-16,17-17 0,-18 17 0,-18-35 16,19 36-16,17-19 0,-18 1 15,0 0-15,0 0 0,-17 17 0,35-17 16,-18-1-16,1 1 0,-19 17 15,36-17-15,-18 18 0,1-1 0,-1-17 16,-17 17-16,17-17 0,18 17 0,-18 0 16,0-17-16,-17 18 0,17-1 0,1-17 15,-19 17-15,18 0 0,-17 1 0,17-1 16,-17 0-16,0 1 0,17-1 16,-17 0-16,17 1 0,0-1 0,-17 1 15,-1-1-15,1 0 0,0 1 0,-1-1 16,1 0-16,0 18 0,-1-17 15,1-1-15,0 18 0,-1-18 0,-17 1 16,18 17-16,-1-18 0,1 18 16,-18-17-1</inkml:trace>
  <inkml:trace contextRef="#ctx0" brushRef="#br0" timeOffset="33050.04">5239 5080 0,'0'-18'15,"35"1"-15,-35-1 0,17 0 16,1 1-16,0-1 0,-1 1 0,1-1 15,0 0-15,17 1 0,0-19 16,-35 19-16,35-19 0,-17 19 0,17-1 16,-17-17-16,0 17 0,-1-17 0,19 17 15,-19 1-15,19-19 0,-19 19 16,18-1-16,-17-17 0,0 17 0,17 1 16,-17-19-16,17 19 0,0-1 0,-17 0 15,17 1-15,-17-19 0,17 19 0,-17 17 16,-1-18-16,19 1 0,-19-19 15,18 19-15,1-1 0,-19 0 0,19 1 16,-19-1-16,19 0 0,-19 1 0,1-1 16,17 1-16,-17-1 0,17 0 0,-35 1 15,35-1-15,-17 0 0,17 1 16,-35-1-16,36 0 0,-36 1 16,17-1-16,-17 0 0,35 18 0,-35-17 15,36-1-15,-36 1 0,17 17 16,-17-18-16,18 0 0,0 18 15</inkml:trace>
  <inkml:trace contextRef="#ctx0" brushRef="#br0" timeOffset="33692.94">5944 4551 0,'-18'-35'0,"36"35"15,17 0 1,-17 0-16,0 17 0,-1 1 0,1-18 16,17 17-16,-35 1 0,35 0 0,-35-1 15,36 1-15,-19 0 0,-17-1 0,18 1 16,0 0-16,-18-1 0,35 18 16,-35-17-16,18 0 0,-18-1 15,0 1-15,0 0 0,0-1 16,0 1-16,0 0 0,0-1 0,0 1 15,0 0-15,-18-1 16,0 1-16,1-1 16,-1 1-16,0-18 15,18 18-15,-17-18 0</inkml:trace>
  <inkml:trace contextRef="#ctx0" brushRef="#br0" timeOffset="34162.06">5997 4851 0,'35'35'31,"1"-17"-31,-36-1 0,17-17 16,-17 18-16,18 0 0,-1-1 15,-17 1-15,0-1 0,0 1 16,0 0 15,0-36 16,18 18-31,0-18-1,-1 18-15,-17-17 16,36 17-16,-36-18 0,35 18 0,-17 0 16,17 0-16,-35-17 0,35 17 15,-17 0-15,-1 0 16,1-18-16,0 18 15,-1 0-15,1 0 0,0-18 16,-1 18-16</inkml:trace>
  <inkml:trace contextRef="#ctx0" brushRef="#br0" timeOffset="35156.05">10883 4868 0,'-35'53'16,"35"-70"0,0-1-16,35 0 15,0 1-15,-17-1 16,0 0-16,-1 1 0,18-1 0,1 0 15,-19 1-15,36-18 0,-17 35 0,-1-18 16,0 0-16,0 1 0,1-1 0,-1 18 16,0-18-16,1 18 0,-1 0 0,0 0 15,0 0-15,1 0 0,-19 0 16,19 0-16,-1 0 0,-18 0 0,19 0 16,-1 0-16,-17 0 0,-1 18 0,1-18 15,0 0-15,-1 0 0,1 0 0,-1 0 16</inkml:trace>
  <inkml:trace contextRef="#ctx0" brushRef="#br0" timeOffset="35550.97">11589 4463 0,'-89'-18'0,"107"18"16,0 18-16,-1-18 0,19 17 16,-19-17-16,1 0 0,-1 0 15,1 18-15,0-18 0,-1 0 0,1 18 16,0-18-16,-1 0 0,1 17 0,0-17 15,-1 0-15,-17 18 0,18-18 16,-18 17 0,17-17-16,-17 18 0,18-18 15,-18 18 1,0-1 0,0 1-1,-18-18-15,1 18 0,-1-1 16,1 1-16,-1-18 0,18 18 15,-35-1-15,35 1 0,-18-1 0,-17 1 16,35 0-16,-18-1 16,0 1-16,18 0 15</inkml:trace>
  <inkml:trace contextRef="#ctx0" brushRef="#br0" timeOffset="36277.32">12065 4357 0,'35'141'31,"-35"-123"-31,0-1 0,18 1 0,-18 17 16,0 0-16,0-17 16,0 0-16,0-1 15,0-34 17,0-1-17,0 0-15,0 1 0,0-36 16,0 35-16,0 1 0,0-1 0,0 0 15,0-17-15,17 17 0,-17 1 16,18 17-16,-18-18 0,18 18 16,-18-18-16,17 18 0,1 18 15,-18 0-15,0-1 0,18 1 0,-1 0 16,-17 17-16,0-17 0,0-1 0,0 1 16,18-1-16,-18 1 0,0 0 15,0-1-15,0 1 16,0-36 15,0 1-31,0-1 0,0 0 0,0 1 16,0-1-16,0-17 0,17 17 15,-17 1-15,18 17 0,-18-18 0,0 0 16,18 18-16,-1 0 16,1 18-16,-18 0 15,0-1-15,0 1 0,0 0 0,0-1 16,18-17-16,-18 18 0,0-1 15,0 1-15,0 0 16</inkml:trace>
  <inkml:trace contextRef="#ctx0" brushRef="#br0" timeOffset="36596.82">12382 4516 0,'88'-53'15,"-70"53"-15,0-18 0,-1 0 16,-17 1-16,0-1 16,18 18-16,-18-18 0,0 1 15,0-1-15,-18 18 16,18-17-16,-17-1 16,-19 0-1,19 18-15,-1 0 0,18 18 16,0 0-16,-17-1 0,17 1 15,0-1-15,0 1 16,0 0-16,0-1 0,0 1 16,17-18-16,-17 18 0,0-1 15,18-17-15,-1 0 0,-17 18 16,18-18-16,0 0 0,-1 0 16,1 0-16</inkml:trace>
  <inkml:trace contextRef="#ctx0" brushRef="#br0" timeOffset="36877.98">12700 4233 0,'-35'53'15,"17"-53"-15,18 18 16,0 0-16,18-18 15,-1 0 1,1 0-16,-1 0 16,1 0-16,-18 17 0,18-17 15,-1 0-15,-17 18 0,18-18 16,-18 17-16,0 1 16,0 0-16,0-1 0,0 1 15,0 0 1</inkml:trace>
  <inkml:trace contextRef="#ctx0" brushRef="#br0" timeOffset="37183.82">12806 4198 0,'17'18'31,"-17"-1"-31,0 1 0,0 0 16,36-1 0,-19-17-1,1 0-15,-1 0 16,1 0-16,0 18 0,-1 0 16,1-1-1,0-17-15,-18 18 0,0-1 16,0 1-16,17 0 0,-17-1 15,0 1-15,0 0 16,0-1 0,0 1-16</inkml:trace>
  <inkml:trace contextRef="#ctx0" brushRef="#br0" timeOffset="37687.92">13264 4110 0,'-106'35'31,"106"-17"-31,-17-1 16,17 1-16,0 0 0,0-1 0,0 1 15,0 0-15,0-1 0,17-17 16,1 18-16,0-18 0,-1 18 15,1-18-15,0 0 16,-1 0-16,-17-18 16,0 0-16,0 1 0,0-1 15,0 0-15,0 1 0,0-1 16,0 0-16,0 1 16,0-1-1,0 36 1,0-1-1,0 1-15,0 0 16,0-1-16,18-17 0,0 18 16,-1-18-1</inkml:trace>
  <inkml:trace contextRef="#ctx0" brushRef="#br0" timeOffset="38063.29">13370 4110 0,'0'-18'16,"-18"18"-16,18 18 0,0 0 0,0-1 15,0 1-15,0-1 16,0 1-16,18-18 16,0 0-16,-1 0 0,1 0 15,0-18 1,-18 1-16,0-1 0,0 1 15,0-1-15,0 0 0,0 1 16,0-1-16,0 0 16,17 18-1,-17 18-15,18 0 16,0-1-16,-18 1 0,35 0 16,-18 17-16,19 0 0,-36-17 0,35 17 15,-35-17-15,35 35 0,-35-36 0,18 18 16,-18 1-16,35-1 0,-35-17 0,0-1 15,18 19-15,-18-19 0,0 18 0,0-17 16,0 0-16,-18-1 0,18 1 16,-17 0-16,-1-18 0,0 0 15,-17 0-15,17 0 0,1 0 0</inkml:trace>
  <inkml:trace contextRef="#ctx0" brushRef="#br0" timeOffset="38416.53">13758 4110 0,'88'-53'16,"-176"106"-16,212-124 0,-89 54 16,-17-1-16,-1 0 0,1 1 15,-18-1-15,0 0 0,0 1 16,0-1-16,0 1 15,-18-1-15,1 0 0,-1 18 0,0 0 16,1-17-16,-1 17 0,0 0 0,1 0 16,-1 0-16,0 0 0,18 17 0,0 1 15,-17-18-15,17 35 0,0-17 0,0-1 16,0 1-16,0 0 0,0-1 16,0 1-16,17 0 0,-17-1 0,18 1 15,0-18-15,-1 18 0,1-1 16,0-17-16,-1 0 0,19 0 0,-1 0 15,-18 0-15,1 0 16,0 0-16,17 0 0,-17-17 0,-1 17 16,1-18-16</inkml:trace>
  <inkml:trace contextRef="#ctx0" brushRef="#br0" timeOffset="38561.93">14499 3951 0,'88'53'15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06:11.4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4533 6932 0,'35'53'0,"-35"-35"31,0-1-15,0 1-1,0 0 1,0-1-16,0 1 15,0-1 1,0 1 0,0 0-16,-17-18 15,-1 0-15,18 17 0,-18-17 16,1 18-16,17 0 16,-18-18-16,0 17 0,1-17 15,-1 18-15,1-18 0,-1 0 16,18 18-16,-35-18 0,-1 17 15,19-17-15,-1 18 16,0-18-16,1 0 0,-1 0 0,0 17 16,-17-17-16,18 0 15,-1 0-15,0 0 0,1 0 0,-1 0 16,0 0-16,1 0 0,-1 0 16,0-17-16,1 17 0,-1-18 0,1 18 15,-1-17-15,0 17 0,1-18 0,-1 18 16,0-18-16,1 1 0,-1 17 0,0-18 15,1 0-15,-1 18 0,18-17 0,-18-1 16,1 18-16,-1-18 16,18 1-16,-17 17 0,-1-18 0,18 1 15,-18-1-15,18 0 0,-17 18 16,-1-17-16,18-1 0,0 0 16,-18 1-16,1-1 15,17 0-15,0 1 0,0-1 16,0 1-16,0-1 0,0 0 15,0 1-15,0-1 16,0 0-16,0 1 0,0-1 16,0 0-16,0 1 15,35-18 1,-17 35-16,-1-18 0,1 18 16,-18-18-16,18 18 0,-1 0 15,18-17-15,-17 17 16,-18-18-16,35 18 0,-17-18 15,0 18-15,-1 0 0,19 0 16,-19 0-16,1 0 16,0 0-16,17 0 15,-18 0-15,1 0 16,0 0-16,17 0 16,-17 0-16,-1 0 15,1 0-15,0 0 16,-1 0-16,1 0 15,-1 18-15,1-18 16,0 0-16,-1 18 16,1-18-16,0 0 0,-18 17 15,17-17-15,1 0 16,0 18-16,-1 0 16,1-18-16,0 17 15,-1 1-15,1-18 16,-18 17-16,17 1 15,1 0 1,0 17 0,-1-17-1,1-1 1,-18 19 0,0-19-1,0 18-15,18-17 16,-1 0 15,-17 17-15,18-17-1,-18-1 1,0 19 0,0-19-1,0 1 1,0 35-1,0-36 17,-18 1-17</inkml:trace>
  <inkml:trace contextRef="#ctx0" brushRef="#br0" timeOffset="5647.9">5856 7179 0,'35'-35'0,"-17"35"94,-18 17-94,17-17 16,1 0-1,0 0-15,-1 0 16,1 0-16,0 0 16,-1 0-16,1 0 0,0 0 15,-1 0-15,1 0 0,-1 0 16,1 0-16,0 0 16,-1 0-16,19 0 15,-19 0 1,1 0-16,0 0 0,-1 0 15,1 0-15,-1 0 16,1 0-16,0 0 0,-1 0 16,1 0-16,0 0 15,-1 0-15,1 0 0,17 0 16,1 0-16,-19 0 16,18 0-16,1 0 15,-19 0-15,19 0 0,-1 0 16,-17 0-16,17 0 15,0 0-15,-17 0 0,-1 0 16,1 0-16,17 0 0,-17 0 0,0 0 16,-1 0-16,1 0 0,0 0 15,-1 0-15,1 0 0,-1 0 0,1 0 16,0 0-16,-1 0 0,1 0 0,0 0 16,-1 0-16,1 0 0,0 0 0,17 0 15,-18 0 1,1 0-16,0-17 15,-1 17-15,1 0 16,0 0-16,-1 0 16,1 0-16,0 0 15,-1 0 1,1 0-16,-1 0 16,1 0-16,17 0 15,-17 0-15,0 0 0,-1 0 16,1 0-16,0 0 15,-1 0-15,1 0 16,-1 0-16,1 0 16,0 17-16,-1-17 15,1 0 1,0 0-16,-1 0 16,1 0-16,0 0 31,-1 0-31,1 0 15,0 0 1,-1 0-16,1 0 16,-1 0-1,1 0-15,0 0 16,-1 0-16,1 0 16,17 0-1,1-17 16</inkml:trace>
  <inkml:trace contextRef="#ctx0" brushRef="#br0" timeOffset="18521.95">13652 8802 0,'-35'0'0,"-36"17"15,54-17-15,17 18 0,-35-18 16,17 0-16,0 0 0,1 0 16,-1 0-16,0 0 0,1 0 15,-1 0-15,0 0 0,1 0 0,-1 0 0,1 0 16,-1 0-16,0 0 0,1 18 16,-1-18-16,0 0 0,1 0 0,-1 0 15,0 0-15,1 0 0,-1 0 0,0 0 16,1 0-16,-18 0 0,-1-18 15,19 18-15,-1 0 0,0 0 16,1 0-16,-19 0 0,1-18 16,18 1-16,-19 17 15,1 0-15,35-18 16,-18 18-16,-17 0 0,35-17 0,-18 17 16,1 0-16,-1-18 0,-17 0 15,17 1-15,1 17 0,-1-18 16,0 18-16,1 0 15,17-18-15,-18 18 0,0-17 16,1 17-16,17-18 0,-18 18 16,0 0-16,18-18 0,-17 1 15,-1-1 1,18 0-16,0 1 16,0-1-16,0 1 0,0-1 15,0 0-15,0 1 0,0-1 16,0 0-16,0 1 15,0-1 1,0 0-16,0 1 16,18 17-16,-1-18 15,1 1-15,0 17 16,-18-18-16,17 0 16,1 1-16,0 17 0,-18-18 0,17 0 15,1 18-15,0-17 16,-1-1-1,1 18-15,0 0 16,-1 0-16,1-18 0,17 18 16,-17-17-16,-1 17 15,1 0-15,17-18 0,-17 18 16,0 0-16,-1 0 0,1-17 16,-1 17-16,1 0 0,0 0 0,-1-18 15,19 18-15,-19 0 16,1 0-16,0 0 0,-18-18 15,35 18-15,0 0 0,-17 0 16,17 0-16,0 0 16,-17 0-16,17 0 15,-17 0-15,0 0 0,-1 18 16,18-18-16,1 0 16,-19 18-16,19-18 0,-1 0 15,-17 17-15,17-17 16,0 0-16,-17 18 15,17-18-15,0 0 16,-17 17-16,0-17 0,-1 0 16,18 0-16,-17 18 15,0-18-15,-1 0 0,19 0 16,-19 0-16,-17 18 0,71-1 31,-53-17-15,17 18-1,18 17 1,-36-17 0,1 17-1,17-17 1,-17-1 0,-18 19-16,18-19 15,-1 1 1,-17 17-1,0 1 1,0-1 0,0-18-1,0 19-15,-17-1 16,-1-17 0,0-1-1,-17 19 1,0-1-16,17-17 15,-17 17 1,0-35-16,-1 35 16,-17-17-1,0-1 1,0 1 0,1 0-16,16-18 15,-17 17 1,-17 1 15,52-18-15,1 0-1</inkml:trace>
  <inkml:trace contextRef="#ctx0" brushRef="#br0" timeOffset="21542.21">20426 6473 0,'17'18'16,"-17"-36"-1,0 1 1,0-1 0,0 1-16,0-1 0,0 0 15,0 1-15,0-1 0,0 0 16,0 1-16,0-1 0,0 0 15,0 1-15,0-1 0,0 1 16,0-1-16,0 0 0,0-17 16,0 17-16,0 1 0,0-1 0,0 0 15,0 1-15,0-1 0,0 0 0,0 1 16,0-1-16,0 1 0,0-1 0,0 0 16,0 1-16,0-36 15,0 35-15,0 0 0,0 1 0,18-18 16,-18-1-16,0 19 0,0-1 15,0 0-15,0-17 0,0 17 0,0 1 16,0-1-16,0 1 0,0-1 16,0 0-16,0 1 0,0-1 0,0 0 15,0 1-15,0-1 0,0 0 0,0 1 16,0-18-16,0 17 0,0 0 0,0 1 16,0-19-16,0 19 15,0-1-15,0 0 16,0 1-16,0-1 0,18 0 0,-18 1 15,0-18-15,0 17 0,17 0 0,-17 1 16,0-1-16,0 0 0,0 1 16,0-1-16,0 0 0,0 1 15,0-1-15,0 1 0,0-1 16,0 0-16,0 1 16,0-1-1</inkml:trace>
  <inkml:trace contextRef="#ctx0" brushRef="#br0" timeOffset="23177.21">18838 4939 0,'-53'18'16,"71"-18"-1,-1 0 1,1 0-16,0 0 0,-1 0 16,19 0-16,-1 0 15,-17 0-15,-18 17 0,35-17 16,0 0-16,-17 0 16,-1 0-16,1 18 0,17-18 0,-17 0 15,0 17-15,-1-17 0,19 0 0,-19 0 16,18 0-16,1 18 0,-19-18 0,19 0 15,-19 0-15,19 0 0,-1 0 16,-18 18-16,19-18 0,-19 0 0,1 0 16,17 0-16,-17 0 0,17 0 0,1 0 15,-19 0-15,18 0 0,-17 0 0,0 0 16,-1 0-16,19 0 0,-19 0 0,1 0 16,0 0-16,17 0 0,0 0 15,-17 0-15,-1 0 0,1 17 16,0-17-16,-1 0 0,1 0 0,0 0 15,-1 0-15,18 0 0,-17 0 16,0 0 0,-1 0-16,-17 18 0,36-18 15,-19 0-15,1 0 16,0 0-16,-1 0 16,1 0-16,-1 0 0,1 0 15,0 0-15,-1 0 16,1 0-1,-18 18 32,0-1-31,0 1 0,0 0-1,-18-1-15,1 1 16,17-1-16,-18 1 0,0-18 15,18 18-15,0-1 0,-17-17 0,-1 18 16,1 0-16,-1-18 0,0 17 0,1-17 16,-1 18-16,0 0 0,1-18 0,-1 0 15,0 0-15,1 0 0,-1 17 16,1-17-16,-1 0 0,0 0 16,-17 18-16,0-18 0,17 0 0,-17 0 15,17 0-15,-17 18 0,0-18 0,-1 0 16,19 0-16,-19 0 0,1 0 15,0 0-15,0 0 0,-1 0 0,1 0 16,-18 0-16,18 0 0,0 0 0,17 0 16,-17 0-16,-1 0 0,19 0 0,-19-18 15,1 18-15,18 0 0,-19-18 16,1 1-16,17-1 16,1 0-16,-1 1 0,0-1 15,1 0-15,17 1 16,0-1-16,0 0 0,0 1 15,-18-1-15,18 1 0,0-1 16,-18 18-16,18-18 0,-17 18 16,17-17-16,0-1 15,-18 18 1,1 0-16,52 0 78</inkml:trace>
  <inkml:trace contextRef="#ctx0" brushRef="#br0" timeOffset="24077.6">19085 5098 0,'-88'-18'15,"70"18"1,18 18-16,-17-18 0,17 17 31,-18 1 32,0-18-48,1 0-15,-1 0 0,0 0 16,1 0-16,-19 0 0,1 0 16,18 0-1,-19 0-15,19 0 0,-1 0 0,-17 0 16,17-18-16,-17 18 0,0 0 16,17 0-16,0 0 0,1 0 0,-1 0 15,-17 0-15,17 0 16,0 0-1,18-17 1,0-1 0,0 0-1,0 1 1,0-1-16,18 0 0,0 1 16,-18-1-16,17 1 15,1-1-15,0 0 0,-18 1 16,0-1-16,17 0 0,1 1 15,-18-1 1,18 18-16,-1 0 16,1 0-16,-1 0 15,1 0-15,0 18 0,-1-18 0,1 0 16,17 17-16,1-17 0,-19 18 16,18-18-16,-17 0 0,17 0 0,-35 18 15,36-18-15,-19 17 0,1-17 0,0 0 16,-1 0-16,1 0 0,-18 18 15,35-18-15,-17 18 16,-18-1-16,0 1 16,0-1-16,0 1 0,0 0 15,0-1-15,-18 1 0,0 0 16,1-1-16,-1 1 16,1-18-16,-1 18 0,0-18 0,1 0 15,-19 17-15,19-17 16</inkml:trace>
  <inkml:trace contextRef="#ctx0" brushRef="#br0" timeOffset="24977.44">19067 5292 0,'18'0'15,"-18"-18"-15,18 18 16,-1 0-16,-17-18 0,18 18 16,-18-17-16,18 17 0,-1 0 15,-17-18-15,18 18 16,0 0-16,-18 18 16,17-1-1,-17 1-15,0 0 16,0-1-16,0 1 0,18 0 15,-1-18-15,-17 17 0,0 1 16,18-18 0,0 18-16,-1-18 15,1-18 1,0 18-16,-1-18 0,1 18 16,0-17-16,-1 17 15,-17-18-15,18 18 0,-18-18 16,17 18-1,1 0 1,0 0 0,-18 18-1,17-18-15,1 0 16,17 0 0,-17 0-16,0 0 15,-1 0-15,1-18 0,0 18 0,-1 0 16,-17-17-16,18 17 0,-1 0 15,-17-18-15,18 18 0,0 0 16,-1 0 0,-17 18-1,18-1 1,0-17 0,-18 18-16,0 0 15,17-18-15,1 0 16,0 0-16,-18 17 15,17-17 1,54-17 0,-71-1-16,17 18 0,1-18 15,0 1-15,-1 17 16,1 0-16,0 0 31,-18 17-31,17-17 16,-17 18-16,0 0 15,18-18 1,-1 0-16,1 0 16</inkml:trace>
  <inkml:trace contextRef="#ctx0" brushRef="#br0" timeOffset="25849.48">20496 5186 0,'-17'-18'16,"-19"-17"-16,54 35 0,17 0 15,0 0-15,-17 0 16,17 0-16,1-18 0,-19 18 15,19 0-15,-19 0 0,1 0 16,-1 0-16,-34 0 47,-1 0-47,1 0 0,-1 0 0,0 0 16,1 0-16,-1 0 0,0 0 15,1 0-15,-1 0 0,0 0 16,36 0 15,0 0-31,-1 0 0,19 0 16,-19 0-16,1 0 0</inkml:trace>
  <inkml:trace contextRef="#ctx0" brushRef="#br0" timeOffset="26471.22">21219 5239 0,'-70'35'0,"87"-17"16,19-1 0,-19 1-16,1 0 0,0-18 15,-18 17-15,17 1 0,1 0 16,-18 17-16,35 0 0,-17 0 16,-18-17-16,0 17 0,0 1 0,17-1 15,1 0-15,-18-17 0,0 35 0,0-18 16,0 0-16,0 0 0,0 1 15,0-1-15,0 0 0,0 1 0,0-1 16,0 0-16,0 0 0,-18 1 0,18-19 16,-17 36-16,17-35 0,0 17 15,-18 0-15,18 1 0,-17-1 0,17-17 16,-18 17-16,0-17 0,1 17 0,-1-18 16,-17 19-16,35-19 0,-36 1 15,19 0-15,-18-1 0,-1 1 0,19 0 16,-19-1-16,19-17 0,-1 18 0,0 0 15,-17-18-15,0 17 0,17-17 16</inkml:trace>
  <inkml:trace contextRef="#ctx0" brushRef="#br0" timeOffset="26847.48">21907 5609 0,'-88'88'16,"88"-52"-1,0 34-15,0-52 16,0 35-16,0-36 0,0 19 0,0-19 0,0 19 15,0-19-15,0 1 0,0-1 16,0 1-16,0 0 0</inkml:trace>
  <inkml:trace contextRef="#ctx0" brushRef="#br0" timeOffset="26998.04">21872 5838 0,'71'-35'0,"-54"18"0,1 17 16,-1 0-16,1 0 0,0 0 0,-1-18 15,1 18-15,0 0 0,-18-18 16</inkml:trace>
  <inkml:trace contextRef="#ctx0" brushRef="#br0" timeOffset="27195.67">22119 5574 0,'-18'194'32,"18"-176"-17,0 52-15,0-17 16,0-35-16,0 17 0,0 0 15,-17 0-15</inkml:trace>
  <inkml:trace contextRef="#ctx0" brushRef="#br0" timeOffset="27781.8">20461 6350 0,'-18'-18'0,"18"54"15,0-19-15,0 19 16,0-19-16,18 18 0,-18 1 16,0 17-16,0-36 0,0 19 15,0-19-15,0 1 0,18 17 16,-18-17-16,0 17 0,0-17 0,0-1 16,0 1-16</inkml:trace>
  <inkml:trace contextRef="#ctx0" brushRef="#br0" timeOffset="28521.13">19650 6773 0,'17'0'16,"18"0"-16,1 0 16,17-17-16,-18 17 0,18 0 0,0 0 15,17 0-15,-17 0 0,0 0 0,18 0 16,-18 0-16,17 0 0,1 0 16,-1 0-16,1 0 0,-1 0 0,19 17 15,-37-17-15,37 0 0,-19 0 0,1 18 16,-1-18-16,19 0 0,-1 18 15,-18-18-15,1 0 0,17 0 0,0 0 16,-17 17-16,17-17 0,-35 0 0,35 0 16,-17 0-16,-1 18 0,18-18 15,-17 0-15,-18 0 0,17 0 0,1 18 16,0-18-16,-19 0 0,19 0 0,0 17 16,-1-17-16,-17 0 0,35 0 0,-35 0 15,35 18-15,-17-18 0,-18 0 16,35 17-16,-35-17 0,35 0 15,-17 18-15,-1-18 0,1 0 0,17 18 16,0-18-16,-17 0 0,17 17 0,-18-17 16,19 0-16,-1 18 0,0-18 0,18 0 15,-18 0-15,18 18 0,-18-18 16,0 0-16,1 0 0,-1 17 0,18-17 16,-18 0-16,18 0 0,-18 0 0,0 18 15,0-18-15,0 0 0,-17 18 16,17-18-16,-17 0 0,-1 17 0,1-17 15,-18 0-15,17 0 0,-34 0 16,16 18-16,-16-18 0,17 17 0,-36-17 16,36 0-1,141 18 1,-159-18-16,-17 0 0,17 0 16,-17 0-16,17 0 0,1 0 15,-36-18 1,88 18-16,-88-17 0,17 17 0,1 0 15,0 0-15,-1 0 16,1 0-16,0-18 16,-1 18-16</inkml:trace>
  <inkml:trace contextRef="#ctx0" brushRef="#br0" timeOffset="32280.99">22754 7038 0,'0'0'0,"70"-53"0,-70 35 32,0 1-17,0-1 1,0 0-16,18 18 0,-18-17 16,0-1-16,0-17 0,18 17 15,-1-17-15,-17 0 0,18-1 0,0-16 16,-18 16-16,0 1 0,17-18 15,-17 18-15,0-18 0,0 0 0,18 0 16,0 0-16,-18 0 0,0 0 0,0 0 16,17 0-16,-17 0 0,18 1 0,-18-1 15,0-71-15,18 89 0,-18-36 16,0 18-16,0 1 0,0-1 0,0 0 16,0 0-16,0 0 0,0 0 15,-18 0-15,18 0 0,0 0 0,0 0 16,-18 0-16,18 18 0,0-18 0,-17 18 15,17 0-15,0-1 0,0 1 0,0 17 0,-36-17 16,36 17-16,0 1 0,0-18 0,-17 17 16,17 0-16,-36 18 0,36-17 15,-17-1-15,-1 18 0,0-18 0,1 18 0,-1-17 16,1 17-16,-1 0 0,-17 0 0,17 0 16,-17 0-16,-1 0 0,1 0 0,0 0 15,-18-18-15,35 18 0,-35 0 0,18 0 16,-18 0-16,18 0 0,-18-18 0,18 18 15,-18-17-15,18 17 0,17-18 0,-17 18 16,-1-17-16,1-1 0,17-17 0,-17 17 16,18-17-16,-1 17 0,0-17 0,18 0 15,0-1-15,0 1 0,0 0 0,18-1 16,0 1-16,-1 0 0,18 0 0,-17-1 16,17 1-16,1 0 0,-1-1 0,-17 19 15,17-18-15,18-1 0,-18 19 0,0-1 16,-17 0-16,17 1 0,-17 17 0,0-18 15,-1 18-15,1 0 0,-1-18 0,-17 1 63,0-1-47,18 1-1,0 17-15,-1-18 0,-17 0 16,36 1-16,-1-1 15,-17 0-15,17 1 0,-18 17 0,1-18 16,17 18-16,-17-18 0,17 18 0,1-17 16,-19 17-16,36 0 0,-18 0 0,1 0 15,-19 0-15,19 0 0,-1 0 0,0 0 16,-17 0-16,35 17 0,-36 1 0,1-18 16,17 18-16,-17-18 0,17 17 0,-17-17 15,17 18-15,-35 0 0,35-18 16,-35 17-16,36-17 0,-19 18 0,19 0 15,-19-1-15,1-17 16,0 18-16,-18-1 0,17 1 0,1-18 16,-18 18-16,0-1 0,17 1 0,1 0 15,-18-1-15,18 1 0,-18 17 16,0-17-16,35 17 0,-35-17 0,0 17 16,18 0-16,-1 1 0,1-1 0,-18-17 0,0 34 15,18-16-15,-1-1 0,-17 0 16,0 1-16,18-1 0,-18 0 0,17 0 15,-17 18-15,0-17 0,0-1 0,-17 18 0,-1-18 16,18 18-16,-17-18 16,-1 53-16,0-35 0,-17 0 0,0-17 15,17 34-15,-17-17 0,0 0 16,17 0-16,-17-18 0,-1 18 0,19 18 16,-19-36-16,1 18 0,0 0 0,17-18 15,-17 18-15,0 0 0,17 0 0,-17 0 16,17 0-16,-17-1 0,0 1 0,17 0 15,0-17-15,1 34 0,-19-35 0,36 18 16,-17 0-16,-1-17 0,0-1 0,18 0 16,-17 0-16,-1 1 0,18-1 0,0 0 15,0-17-15,0 17 0,0-17 0,0-1 16,0 1-16,0 0 0,0-1 0,0 1 16,0 0-16,0-1 0,0 1 0</inkml:trace>
  <inkml:trace contextRef="#ctx0" brushRef="#br0" timeOffset="33523.62">24341 6756 0,'0'0'0,"36"-53"0,-36-53 32,0 71-32,0-1 0,0 1 15,0 17-15,0-34 0,0 16 0,0 1 16,17-53-16,-17 35 0,18 18 16,-18-18-16,0 0 0,18-18 0,-18 18 15,0 0-15,17-17 0,1 17 16,-18-18-16,0 18 0,18-17 0,-1 17 15,-17 0-15,18-17 0,-18 17 16,0-18-16,17 18 0,1-17 0,-18 17 16,0-18-16,18 18 0,-1 0 0,-17-17 15,18 17-15,-18 0 0,0 0 0,0 0 16,0 0-16,0 0 0,0 0 16,0 18-16,0-18 0,0 18 0,0 0 0,0-18 15,0 17-15,0 1 0,0 0 0,0 0 16,0-1-16,0 1 0,0 0 0,0 17 15,0-35-15,0 35 0,0-17 0,0 18 16,0-19-16,0 19 0,0-1 0,0-17 16,0 17-16,0 0 0,-18-17 15,1 18-15,-1-1 0,18-17 0,-35 17 16,35 0-16,-18-17 0,-17 17 0,35-17 16,-18 17-16,1 1 0,17-18 0,-18 17 0,0 0 15,1-17-15,17 17 0,-18 1 16,0-19-16,18 19 0,-17-18 0,17 17 0,0-17 15,-35-1-15,35 19 0,0-19 16,0 19-16,-36-18 0,36 17 0,0-17 16,0 17-16,0-35 0,0 35 0,0-17 0,0 18 15,18-36-15,0 35 0,-18-17 0,0 17 16,35-17-16,-18 17 0,1-17 0,0 17 16,-18-17-16,35 17 0,-17 1 0,-18-1 15,35 0-15,-17 1 0,17-1 0,0 0 16,0 1-16,-17 17 0,17 0 15,-17-18-15,17 18 0,1 0 0,-1 0 16,-18 0-16,19 0 0,-1 0 0,-17 0 16,17 0-16,0 0 0,-17 18 0,17-18 15,-17 0-15,-1 17 0,1-17 0,17 18 16,1 0-16,-19-1 16,18 1-16,1 0 0,-19-1 15,-17 1-15,18 0 0,0-1 0,-18 1 16,17-1-16,1 1 0,-18 17 0,18-17 15,-18 0-15,0 17 0,35 0 0,-35-17 16,0 17-16,0-17 0,0 17 0,0 0 16,0 1-16,0-19 0,0 19 0,0-19 15,0 18-15,0 18 0,-18-35 0,1 17 16,-1 1-16,18-1 0,-35 18 0,35-18 16,-36 0-16,36 1 0,-17-1 0,-19 0 15,19 0-15,-1 1 0,-17-1 16,17 0-16,-17 1 0,17-1 0,-17 0 15,35 0-15,-35 1 0,17-1 0,1 18 16,-1-36-16,18 36 0,-35-17 0,35 17 0,-18-18 16,-17 18-16,35 0 0,-18-18 0,0 18 15,18 0-15,-17 0 0,-1 0 0,1 0 16,17 17-16,-36-17 0,36 0 0,-17 0 16,-1 0-16,0 17 0,1-17 15,-1 0-15,0 18 0,18-1 0,-35-17 16,35 0-16,-18 18 0,1-18 0,17 17 15,0 1-15,-18-18 0,18 17 0,-17-17 16,-1 18-16,18-1 0,0 1 0,-18-18 16,1 0-16,17 17 0,0-17 0,-18 0 15,18 18-15,-18-19 0,1 1 0,17 0 16,0-17-16,0 16 0,-18-16 0,18 17 16,-18-18-16,18 0 0</inkml:trace>
  <inkml:trace contextRef="#ctx0" brushRef="#br0" timeOffset="34717.76">25488 6632 0,'106'-88'16,"-106"70"-16,17 1 16,-17-1-16,0 0 0,0-17 0,0 18 15,0-19-15,0 19 0,0-36 0,0 35 16,0-35-16,0 18 0,0 17 0,18-35 15,-18 0-15,18 18 0,-18-18 0,0 18 16,17-18-16,-17 0 0,0 0 0,0 0 16,18 0-16,-18 0 0,18 1 15,-18-1-15,0 0 0,0 17 0,0-16 16,17-1-16,1 0 0,-18 0 16,18 0-16,-18 0 0,0 0 0,17 0 15,1 0-15,-18 0 0,17 0 16,1-17-16,0 17 0,-18 0 0,17 0 15,1 0-15,-18 0 0,18 0 0,-1 0 16,-17 0-16,18 18 0,-18-18 0,0 0 16,18 0-16,-18 18 0,17-18 0,-17 18 15,0-18-15,0 18 0,0-1 0,0 1 16,0-18-16,0 18 0,0-18 16,18 18-16,0-18 0,-18 18 0,17-18 15,-17 0-15,0 17 0,0 1 0,0-18 16,0 18-16,0 0 0,0-18 0,0 18 15,0-1-15,0-34 0,0 34 16,0 1-16,0 18 0,0-36 0,0 35 16,0-17-16,0-1 0,0 1 0,0 18 15,0-19-15,0 1 0,0 0 16,0 17-16,18 0 0,-1 1 0,-17-1 0,36 0 16,-19 1-16,-17-1 0,36 18 0,-1 0 15,-17-17-15,17-1 0,0 18 0,-17 0 16,17 0-16,18-18 0,-18 18 15,0 18-15,1-18 0,-1 0 0,0 18 0,-17-1 16,0-17-16,17 18 0,-18-18 0,19 17 16,-36 1-16,35 0 0,-17-1 0,-18 1 15,35 0-15,0 17 0,-17-17 16,-18-1-16,35 19 0,-35-19 0,18 1 16,-1 17-16,1-17 0,0-1 0,-1 19 15,1-19-15,0 19 0,-1-19 0,-17 1 16,18-1-16,0 36 0,-18-35 0,17 17 15,-17-17-15,0 17 0,0-17 0,0 17 16,-17 0-16,17-17 0,0 0 0,-18 17 16,0-17-16,1 34 0,-19-16 15,19-1-15,-19 0 0,1-17 16,0 0-16,-18 17 0,18-17 0,-1-1 16,-17 18-16,18-17 0,-18 0 0,18-1 15,-18 19-15,35-19 0,-17 1 0,0 17 16,0-17-16,-1-1 0,19 1 0,-36 17 0,35-17 15,1 17-15,-19-17 0,19 0 16,-36 52-16,35-52 0,0 17 0,1-17 16,-1 17-16,18-17 0,-35 35 15,35-36-15,-18 18 0,18-17 0,0 17 16,0 1-16,-17-1 0,17 0 0,0-17 16,-18 35-16,18-18 0,0 0 0,0 1 0,0-1 15,-18 0-15,18 0 0,0 18 0,0-17 16,-17-1-16,-1 0 0,18 18 15,0-18-15,0 18 0,-18 0 16,1 0-16,17 0 0,0 0 0,0 0 16,0 0-16,-18 0 0,18 0 0,0 17 15,0-17-15,0 0 0,0 18 0,0-19 16,0 1-16,-18 0 0,18 0 0,-17 18 16,17-18-16,0 17 0,-18-34 0,1 34 15,17-17-15,0 0 0,-18 0 0,18 0 16,-18-18-16,1 18 0,17 0 0,0 0 15,-18-18-15,18 0 0,0 1 16,-18-1-16,18 0 0,-17 0 0,17-17 0,-18 17 16</inkml:trace>
  <inkml:trace contextRef="#ctx0" brushRef="#br0" timeOffset="36983.83">18185 5062 0,'0'0'0,"36"0"0,70 0 0,88-17 15,-141 17 1,17 0-16,-17 0 0,0 0 0,0 0 15,17 0-15,1 0 16,-18 0-16,0 0 0,17 0 0,-17 17 16,0-17-16,71 0 0,-71 0 15,17 0-15,-17 0 0,18 0 0,-1 0 16,-17 0-16,18 0 0,-18 18 0,17-18 16,-17 0-16,18 0 0,-1 0 0,-17 0 15,18 0-15,-19 0 0,1 0 0,18 0 16,-18 0-16,0 0 0,17 0 15,-17 0-15,0 0 0,0 0 0,18 0 16,-18 0-16,17 0 0,-17 0 0,18 0 16,-18 0-16,17 0 0,1 0 15,-18 0-15,17 0 0,-17 0 16,18 0-16,-1 0 0,1 0 0,-18 0 16,17 0-16,-17 0 0,18 0 0,-1 0 15,-17 0-15,18 0 0,-18 0 0,17 0 16,-17 0-16,0 0 0,35 0 0,-35 18 15,18-36-15,-18 36 0,17-18 16,-17 0-16,18 0 0,-1 0 0,-17 0 16,18 0-16,-18 0 0,17 0 0,-17 0 15,0 0-15,17 0 0,-17 0 16,0 0-16,18 0 0,-1-18 16,1 18-16,-18 0 0,17 0 0,19 0 15,-36 0-15,35-18 0,0 18 0,-18 0 16,19 0-16,-19-17 0,18 17 0,1 0 15,-19 0-15,18 0 0,-35 0 0,36 0 16,-19 0-16,1 0 0,-1 0 0,1 0 16,-1 0-16,1 0 0,-1 0 15,1 0-15,-18 17 0,35-17 0,-35 0 16,18 0-16,-19 0 0,1 0 16,18 0-16,-1 18 0,1-18 0,-18 0 15,18 0-15,-19 18 0,37-18 16,-36 0-16,17 0 0,-17 0 0,35 17 15,-35-17-15,18 0 0,-1 0 0,1 18 16,-1-18-16,1 0 0,17 18 0,-17-18 16,17 0-16,-18 0 0,1 17 0,17-17 15,0 18-15,-17-18 16,17 0-16,-17 17 0,17-17 0,-18 18 16,1-18-16,-1 18 0,-17-18 15,-17 0-15,17 17 0,-18-17 0,0 18 16,-17-18-16,17 0 0,0 0 0,-17 0 15,17 18-15,-17-18 16,0 0-16</inkml:trace>
  <inkml:trace contextRef="#ctx0" brushRef="#br0" timeOffset="37779.65">23071 5221 0,'89'18'32,"-54"-18"-32,-35 17 0,35-17 0,0 0 15,-17 18-15,17-18 0,-17 18 0,17-18 16,-17 17-16,0 1 0,17 0 15,-17-1-15,17 1 0,0 0 16,-17-1-16,-1 18 0,1-17 0,17 0 16,-17 17-16,-18-17 0,35-1 0,-35 19 15,35-1-15,-35-18 0,18 19 0,-18-19 16,35 19-16,-35-1 0,0 0 0,36 18 16,-36-18-16,0 1 15,0 34-15,0-52 0,0 35 16,0-36-16,0 19 0,0-1 0,-18 18 15,18-35-15,-18 34 0,18-16 0,0-1 16,-17 0-16,17-17 0,-18 35 16,18-18-16,-18-17 0,18 17 0,-35 0 15,35 18-15,-35-35 16,35 35-16,-18-36 0,-17 36 0,35-35 16,-35 0-16,35-1 0,-18 1 0,-17 0 15</inkml:trace>
  <inkml:trace contextRef="#ctx0" brushRef="#br0" timeOffset="38410.83">24571 5274 0,'194'124'32,"-106"-36"-17,-35-35 1,-18 17-16,-35-52 0,18 17 16,-1-17-16,1 35 0,17-18 0,-35 0 15,18 0-15,-18 1 0,0 17 16,18 17-16,-18-17 0,0-18 0,0 1 15,0 17-15,-18-18 0,18 0 16,0 18-16,0-18 0,-18 18 0,1-17 16,-1-1-16,18 0 0,-18 0 0,1 1 15,-1-1-15,-17 0 0,35-17 16,-35 35-16,17-36 0,0 1 0,1 17 16,-19-17-16,19 0 0,-18-18 15,35 17-15,-36 1 0</inkml:trace>
  <inkml:trace contextRef="#ctx0" brushRef="#br0" timeOffset="38991.83">26176 5450 0,'194'177'31,"-388"-354"-31,458 442 0,-246-247 16,17 35-16,-35-18 0,36 0 0,-19 0 15,-17 1-15,18-1 0,0 0 16,-18 0-16,0 1 0,0-1 0,0 0 0,0 1 16,0-1-16,0 0 0,0 0 0,0 1 15,-18-1-15,0 18 0,18-18 16,0-17-16,-17 35 0,-1-36 0,0 19 15,18-1-15,-35 0 0,35-17 16,-53 17-16,53 0 0,-35-17 0,35 0 16,-35 17-16,17-17 0,-17-1 0,17 1 15,0 0-15,1-1 0</inkml:trace>
  <inkml:trace contextRef="#ctx0" brushRef="#br0" timeOffset="44043.8">22842 5203 0,'-53'0'16,"106"0"-16,-194-35 0,106 18 0,17-1 0,-17 0 15,0 1-15,17-1 0,-17 0 0,-1 1 16,19-19-16,-19 19 0,36-18 0,-35-1 15,-18-17-15,53 36 0,-35-36 16,17 35-16,-17-17 0,35 17 16,-53-158-1,53 141-15,-17-1 0,-1 1 16,18 0-16,0-1 0,0 1 16,0 0-16,0 0 0,0-1 0,0 1 0,0 0 15,0-18-15,0 18 0,0-1 16,0 1-16,18 0 0,-1-1 0,-17 1 15,0 18-15,18-36 0,-18 35 0,17-17 16,1-1-16,-18 1 0,35-18 16,-35 18-16,18 0 0,0-1 0,-1 1 15,1 0-15,0 0 0,-1-1 0,1 1 16,-1 0-16,19-1 0,-19 1 0,1 0 16,0 0-16,17-1 0,-35 19 0,35-36 15,-17 35-15,17 1 0,-17-19 0,17 19 16,-17-19-16,17 19 0,-17-1 0,-1 0 15,18 1-15,-17-1 0,17 1 0,-35-1 16,36 0-16,-19 1 0,19 17 0,-1-18 16,18 18-16,-18-18 0,0 18 15,1 0-15,17 0 0,-36 0 0,36 0 16,-18 0-16,1 0 0,17 0 16,-18 0-16,-17 18 0,17-18 0,18 18 15,-18-1-15,0-17 0,-17 18 0,17 0 16,0-1-16,1 1 0,-19-18 0,19 17 15,-19 1-15,19 0 0,-1-1 0,-18 1 16,1 0-16,0-1 0,-1 1 0,19 0 16,-36-1-16,35 1 0,-35-1 0,35 19 0,-17-19 15,-18 1-15,35 17 0,-35-17 16,35 17-16,-35-17 0,18 35 0,-18-36 0,35 19 16,-35-1-16,0-17 0,18 34 15,-18-16-15,18-1 0,-18 0 0,0 1 16,0-1-16,0 0 0,0 0 0,-18 1 15,18 17-15,-18-18 0,18 0 0,0 0 16,-35 18-16,35-17 0,-18-1 0,1 18 16,-1-18-16,0 18 0,1-18 0,-1 1 15,-17-1-15,35 0 0,-35 0 0,17 1 16,-17-1-16,35-17 0,-36-1 0,36 19 16,-35-19-16,18 1 0,17-1 0,-36 1 15,36 0-15,-17-1 0,-1 1 0,0 0 16</inkml:trace>
  <inkml:trace contextRef="#ctx0" brushRef="#br0" timeOffset="47839.54">22754 6597 0,'-18'53'0,"18"-35"0,-17 17 16,-1-18-16,18 1 0,-18 0 0,1-1 0,17 1 16,-18-18-16,0 18 0,1-1 15,-1 1-15,1 0 0,-1-1 0,0-17 16,1 18-16,-1-18 0,0 0 0,1 17 15,-19-17-15,19 18 16,-1-18-16,36 0 63,-1 0-63,1 0 15,0 0-15,-1 0 0,19-18 0,-19 18 16,19-17-16,-19 17 0,1-18 0,17 18 15,-17-17-15,17-1 0,0 18 0,-17-18 16,0 1-16,-1 17 0,1-18 16,-1 0-16,1 1 0,0-1 15,-1 0-15,-17 1 0,18-1 0,0 1 16,-18-1-16,17 0 0,-17 36 47,-17 0-47,17-1 15,-36 18-15,36-17 0,-17 0 0,-1-1 16,18 1-16,-18 0 0,1-1 0,-1-17 16,18 18-16,0 0 0,-17-1 15,17-34 17,17-1-32,1 0 0,-1 1 15,1-1-15,-18 0 0,35-17 16,-35 17-16,36-17 0,-19 18 0,-17-1 15,18 0-15,0 1 0,-18-1 16,0 0-16,0 36 31,17 0-31,-17-1 16,18-17-16,-18 18 0,0 0 16,18-1-16,-18 1 15,0-1-15,17 1 0,1 0 0,-18-1 16,35 1-1,0 0 1,-17-18-16,-18-18 16,0 0-1,0 1-15,0-1 16,0 0-16,-18 1 0,1-1 16,17 1-16,-18-1 0,18 0 15,-18 18-15,18-17 0,-17 17 16,17 17 15,0 1-31,0 0 16,0-1-16,0 18 0,0-17 0,17 0 15,1-1-15,0 1 0,-18 0 16,17-18-16,1 17 0,-18 1 0,18 0 16,-1-1-16,-17 1 15,18-18-15,-36 0 31,1 0-31,-1 0 16,0-18-16,1 18 0,-19-35 16,-16 17-16,52 1 0,-18 17 15,0-18-15,1 18 0,17-18 0,-18 18 16,0 0-16,18-17 16,-17 17-16,17 17 15,0 1 1,0 0-16,0-1 15,17-17-15,-17 18 0,18 0 16,0-18-16,-18 17 0,17-17 16,1 0-1,-18-17 1,-18-1 0,1 18-16,17-18 15,-18 18-15,18-17 16,-18 17-16,1 0 31</inkml:trace>
  <inkml:trace contextRef="#ctx0" brushRef="#br0" timeOffset="49521.41">20814 3845 0,'-53'-17'0,"53"34"15,0 1-15,0 0 0,17-1 0,1 18 16,0 1-16,-18-19 0,17 1 16,1 17-16,-18-17 0,0 0 15,18-1-15,-1 1 0,-17 0 0,18-1 16,-18 1-16,0-1 0,18-17 0,-18 18 16,17-18-16,-17 18 0,18-18 31,-1-18-31,1 0 15,-18 1-15,35-36 16,-35 35-16,53-17 0,-35 0 0,0 17 16,17-35-16,-18 18 0,19-18 15,17 0-15,-18 0 0,18-17 16,-18 17-16,0 0 0,1 0 16,-19 0-16,19 18 0,-19-1 0</inkml:trace>
  <inkml:trace contextRef="#ctx0" brushRef="#br0" timeOffset="56361.85">5239 11465 0,'-53'-17'0,"70"17"32,1 0-17,0 0-15,17 0 16,-18 0-16,19 0 16,-1 0-16,-17 0 0,17 0 15,-17 0-15,17 0 0,-18 0 16,1 0-16,17 0 0,1 0 15,-19 0-15,36 0 0,-35 0 0,17 0 16,0 0-16,18-18 0,-17 18 0,-1 0 16,0 0-16,18-18 0,-18 18 0,18 0 15,0 0-15,-18 0 0,36-17 16,-36 17-16,36-18 0,-18 0 16,0 18-16,0-17 0,0 17 0,-1 0 15,1-18-15,0 18 0,0 0 0,0 0 16,0 0-16,0-17 0,0 17 0,0 0 15,0 0-15,0 0 0,0 0 16,-1 0-16,1 0 0,0 0 0,0 0 16,0 0-16,0 0 0,18 0 15,-19 0-15,1 0 0,0 0 0,18 0 16,-18 0-16,0 0 0,17 0 0,-34 0 16,34 0-16,1 0 0,-36 0 0,18 0 15,17 0-15,-17 0 0,0 0 16,18 0-16,-18 0 0,0 0 0,-18 0 15,18 0-15,17 0 0,-17 0 0,0 0 16,-18 0-16,18 0 0,-17 0 16,17 17-16,-18-17 0,18 0 0,-18 0 15,18 0-15,-18 0 0,18 0 0,-18 0 16,18 0-16,-17 0 0,17 0 0,-18 0 16,18 0-16,-18 0 0,18 0 0,-35 0 15,17 0-15,0 0 0,0 0 16,1 0-16,-19 0 0,19 0 0,-19 0 15,1 0-15,0 0 0,-1 0 0,1 0 16,-1 0 0,1 0-16</inkml:trace>
  <inkml:trace contextRef="#ctx0" brushRef="#br0" timeOffset="74848.16">18415 12718 0,'0'0'0,"-35"-36"15,35 19 1,-18-1-16,18 0 0,0 1 0,0-1 15,0 1-15,0-1 0,0-17 16,0 17-16,0-17 0,0 17 0,18-17 16,-18 17-16,0-35 0,0 36 0,0-19 15,0 1-15,17 0 0,-17 17 0,0 0 16,18 1-16,-18-1 16,0 1-16,0 34 15,0 1 1,17-1-16,-17 1 0,0 17 0,0-17 15,18 17-15,0 18 0,-18-35 16,17 17-16,-17 0 0,18 1 0,-18-19 16,18 1-16,-18 0 0,17-1 0,1 19 15,-18-19-15,35 1 0,-17-1 16,-1-17-16,1 0 16,-18-17-16,35-1 0,-35 1 15,18-19-15,0 1 0,-18 17 16,17-17-16,-17 17 0,18-17 0,0 0 15,-18 17-15,17-35 0,-17 36 0,0-19 16,0 19-16,18-1 0,-18 0 16,17 1-16,-17-1 0,0 1 15,18 17 1,0 0-16,-18 17 0,0 18 0,0-17 16,0 0-16,0 17 0,17 0 0,-17-17 15,0 17-15,0-17 0,0 17 16,0-17-16,0 17 0,0-17 0,0-1 15,0 1-15,0 0 0,0-1 0,18-17 16,-18 18-16,0 0 0,18-18 0,-18 17 16</inkml:trace>
  <inkml:trace contextRef="#ctx0" brushRef="#br0" timeOffset="75435.75">19314 12524 0,'53'123'0,"-53"-88"0,0-17 16,-17 17-16,17-17 0,-18 17 0,0-17 16,1 35-16,-1-36 0,-17 36 15,17-35-15,-35 17 0,53-17 16,-53 17-16,18-17 0,0-1 0,-18 1 15,18 0-15,-18-1 0,0-17 0,0 18 16,0-18-16,0 0 0,0-18 16,0 18-16,-17 0 0,17-17 0,0-1 15,18 0-15,-18-17 0,-18 18 16,36-36-16,-18 17 0,18-17 0,-1 18 16,1-18-16,0 0 0,17 0 0,0 0 15,1 1-15,-18-1 0,35 17 0,0-17 16,0 0-16,0 1 0,0-1 15,0 17-15,0-17 0,17 18 0,1-18 16,35-53 0,-18 54-16,-17 34 0,17-17 0,-35 17 0,53-17 15,-36 17-15,19-17 0,-1 17 16,0 1-16,1 17 0,-19-18 0,19 0 16,16 1-16,-16 17 0,-1 0 0,18-18 15,-35 18-15,34 0 0,-34 0 0,35 18 16,-18-18-16,18 17 0,-18 1 15,18 0-15,-17-1 0,17 1 16,-36-1-16,36 19 0,-35 17 0,17-36 16,0 19-16,1-1 0,-19 18 0,19-18 15,-19 0-15,18 1 0,-35 16 0,36-16 16,-19-1-16,-17 0 0,18 1 0,0-1 16,-18 0-16,0 0 0,0 1 15,0-1-15,0 0 0,0 1 0,0-1 16,0 0-16,0 0 0,0 1 0,0-19 15</inkml:trace>
  <inkml:trace contextRef="#ctx0" brushRef="#br0" timeOffset="96078.27">23971 6209 0,'0'0'0,"106"0"0,17 0 0,-34 0 16,16 0-16,1 0 0,53 0 0,-71 0 16,-17 0-16,17 0 0,0 0 0,-35 0 15,35 0-15,-17 0 0,-1 0 16,1 0-16,-1 0 0,1 0 0,0 18 16,-19-18-16,1 0 0,18 0 15,-18 0-15,-18 0 0,18 17 0,-18-17 16,18 0-16,-35 0 0,17 0 0,-17 0 15,-1 0-15,1 0 0</inkml:trace>
  <inkml:trace contextRef="#ctx0" brushRef="#br0" timeOffset="108888.42">22930 12065 0,'36'-35'0,"-36"52"47,0 1-47,-18-18 0,0 18 16,18-1-16,0 1 0,0 17 0,0-17 15,-17 17-15,17-17 0,0-1 0,0 19 16,0-19-16,0 1 0,0 17 16,0-17-16,0-1 0,0 1 15,0 0-15,0-1 0,0 1 16,0 0-16,0-1 16,0-34-1,0-1 1,0 0-16,0 1 15,0-1-15,0 0 16,0 1-16,0-1 0,0 1 16,-36-1-16,36 0 15,-17 18-15,-1 0 16,18-17-16,35 17 47,1 0-32,-19 0-15,19-18 0,-19 18 0,19 0 16,-19-18-16,18 18 0,1 0 0,-19 0 16,1-17-16,17 17 0,-17 0 0,17 0 15,0 0-15,-17 0 0,0 0 16,-1 0-16</inkml:trace>
  <inkml:trace contextRef="#ctx0" brushRef="#br0" timeOffset="109138.23">23318 12065 0,'0'-18'31,"0"36"-31,0 0 0,0-1 0,0 19 0,0-19 15,0 18-15,0-17 0,0 0 0,0 17 16,0-17-16,0-1 0,0 1 16,0 0-16,0-1 0,0 1 0,0-1 15,0 1-15,0 0 0,0-1 16</inkml:trace>
  <inkml:trace contextRef="#ctx0" brushRef="#br0" timeOffset="109767.7">23530 12382 0,'0'0'0,"0"124"16,-18-106-16,1-18 0,17 17 15,0 1-15,-35 0 0,35-1 16,-18-17-16,0 18 0,1-18 0,-19 17 16,19-17-16,-19 0 0,19 0 0,-1 18 15,-35-18-15,36 0 0,-19 0 16,1 0-16,0 0 0,-1 0 0,1 0 0,0 0 16,0-18-16,-1 1 0,19-1 0,-19 1 15,1-1-15,17 0 0,-17 1 16,0-19-16,35 19 0,-35-1 0,17-17 15,-17-1-15,17 1 0,18 18 0,-35-19 16,35 1-16,-18 0 0,18 17 0,-17-17 16,17 17-16,0-35 0,0 36 0,0-1 15,0-17-15,0 17 0,0-17 16,17 17-16,1 1 0,-18-1 0,17 0 16,1 1-16,0-1 0,-1 0 15,1 1-15,0 17 0,17-18 0,0 0 16,0 18-16,-17-17 15,17 17-15,-17 0 0,17-18 0,1 18 16,-1 0-16,-17-17 0,17 17 0,18 0 16,-36 0-16,19-18 0,-1 18 0,0 0 15,-17 0-15,17 0 0,0 0 0,-17 0 16,17 0-16,1 18 16,-1-1-16,-17 1 15,-18-1-15,17 1 0,1 0 0,-18 17 16,0-17-16,17-1 0,1 19 0,-18-19 15,18 18-15,-18-17 0,0 35 16,0-35-16,0 17 0,0-17 0,0 17 16,0-18-16,0 19 0,0-19 15,0 1-15,-18 0 0,18-1 0,-18 19 0,1-19 16,17 1-16,0-1 0,-35 1 16,35 0-16</inkml:trace>
  <inkml:trace contextRef="#ctx0" brushRef="#br0" timeOffset="111109.54">21131 13176 0,'-70'18'0,"87"-18"15,19-18 1,-19 1-16,1 17 15,-1-18-15,1 0 0,0 18 16,-18-17-16,35 17 0,-35-18 0,18 0 16,-1 1-16,1 17 15,-18-18-15,18 18 16,-1-17-16,1 17 0,-18-18 16,0 0-1,17 18-15,1 0 0,-18 18 47,0 0-31,0-1-16,0 1 0,0-1 15,0 19-15,0-19 0,0 1 16,0 0-16,0-1 0,0 1 16,0 17-16,0-17 0,0-1 0,0 1 15,0 17-15,0-17 0,0 0 0,0-1 16,0 1-16,0 0 0,0-1 0,0 1 15,0-1-15,0 1 0,0 0 16,0-1-16,0 1 16,0 0-16,0-1 15,0 1 1,0 0 0,-18-18-1,-5432 0-15,10865 0 31,-5432 0-31,-1 0 0,0 0 16,1 0 0,-1 0-16,0 0 0,1 0 15,17 17-15,-18-17 0,0 0 16,1 0-16,34 0 78,1 0-78,0 0 16,17 0-16,-17 0 15,-1 0-15,1 18 0,0-18 16,-1 0-16,1 0 0,-1 0 0,1 0 16,0 17-16,35-17 15,-36 0-15,1 0 16,0 0-16,-1 0 15</inkml:trace>
  <inkml:trace contextRef="#ctx0" brushRef="#br0" timeOffset="111943.11">22242 13282 0,'-17'-53'16,"17"36"-16,17 17 15,1-18-15,17 0 0,-17 18 16,17-17-16,-17-1 16,0 18-16,-1 0 0,1 0 15,-1 0-15,1 0 0,0 0 0,-1 0 16,1 0-16,0 18 0,-18-1 16,17 1-16,1-18 0,-18 18 15,0-1-15,0 1 0,0-1 0,0 1 16,0 0-16,0-1 0,0 1 0,0 0 15,0-1-15,0 1 0,-18-18 0,1 35 16,-1-17-16,0-1 0,1 1 16,-1-18-16,0 18 0,-17-1 15,18 1-15,-19-18 16,36 18-16,-17-18 16,-1 0-16,18 17 0,-18-17 15,18 18 16,18-18-15,0 0 0,-1 0-16,1 0 15,0 18-15,-1-18 0,18 0 0,-17 0 16,17 0-16,1 0 0,-19 0 16,19 0-16,-1 17 0,-18-17 15,1 0-15,0 0 16,-18 18-16,17-18 15</inkml:trace>
  <inkml:trace contextRef="#ctx0" brushRef="#br0" timeOffset="112146.61">23354 13494 0,'0'0'0,"17"0"0,1 0 0,0 0 16</inkml:trace>
  <inkml:trace contextRef="#ctx0" brushRef="#br0" timeOffset="112311.3">23706 13441 0,'0'0'0,"36"0"0,-19 0 0</inkml:trace>
  <inkml:trace contextRef="#ctx0" brushRef="#br0" timeOffset="112456.34">24024 13406 0,'53'35'0,"-53"-18"16</inkml:trace>
  <inkml:trace contextRef="#ctx0" brushRef="#br0" timeOffset="112593.53">24253 13423 0,'36'35'16,"-36"-17"-16,0 0 16</inkml:trace>
  <inkml:trace contextRef="#ctx0" brushRef="#br0" timeOffset="114389.44">27340 13070 0,'35'-35'0,"-52"35"15,-1 0-15,0 0 16,1 0-16,-1 0 0,1 0 15,-1 0-15,0 0 0,-17 0 0,0 0 16,17 0-16,-17 0 16,-1 0-16,19 0 0,-18 0 0,17 0 15,0 0-15,-17 0 0,17 0 0,-17 0 16,17 0-16,-17 0 0,0 0 16,17 0-16,1 0 0,-1 0 0,-17 0 15,17 0-15,0 0 0,1 0 16,-1 0-16,0 0 0,1 0 15,-1 0-15,1 0 0,-1 0 16,0 0 0,18 18-1,-17-18-15,-1 17 16,0 19 0,18-19-1,0 1-15,0 0 0,0-1 0,0 19 16,0-19-16,0 1 0,0 17 0,0-17 15,-17 17-15,17-17 0,-18-1 16,18 1-16,0 17 0,0-17 0,0-1 0,0 1 16,0 0-16,0-1 0,0 1 15,0 0-15,0-1 0,0 1 16,0 0-16,0-1 0,0 1 16,0-1-16,0 1 31,0 0-16,18-18 32,-1 0-47,1 0 16,53 0 0,-36-18-16,-18 18 0,19-18 15,-19 18-15,19 0 16,-1 0-16,0 0 0,-17 0 0,17 0 15,-17 0-15,17-17 0,-17 17 16,-1 0-16,19 0 0,-19 0 0,19-18 16,-1 18-16,-18 0 0,1 0 0,0 0 15,17 0-15,-17 0 0,-1 0 16,1 0-16,0 0 0,-1 0 0,1 0 16,0 0-16,-1 0 0,1 0 0,-1 0 15,1 0-15,0 0 0,-1 0 0,1 0 16,0 0-16,-1 0 15,1 0-15,0 0 16,-18-17 15,0-1-15,0 0-16,0 1 16,0-1-16,0 0 15,0 1-15,0-1 0,0 0 0,0-17 16,0 18-16,0-19 0,0 19 0,0-1 15,0-35-15,0 35 0,0-17 16,0 18-16,0-1 0,0-17 0,0 17 16,0-17-16,0-1 0,0 19 15,0-18-15,0 17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08:30.2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12576 10178 0,'0'-36'0,"-17"36"16,17 18-16,0 0 0,-18-1 0,0 1 15,18 0-15,0-1 0,0 1 16,-17-1-16,17 1 0,0 0 15,0-1-15,0 1 0,17-18 16,-17 18-16,18-1 0,0-17 16,-1 18-16,1-18 0,0 0 15,17 0-15,-17 0 16,-1 0-16,1 0 0,-18-18 16,17 18-16,1-17 0,-18-1 15,0 0-15,18 1 0,-18-1 0,0 0 16,0 1-16,0-1 0,0 1 0,0-1 15,-18 0-15,18 1 16,0-1-16,-18 18 16,1-18-16,17 36 15,-18-18 1,18 18-16,0-1 0,-17 1 16,17 0-16,0-1 15,0 1-15,0-1 0,17-17 16,-17 18-1,18-18-15,-1-18 16,-17 1 0,0-1-16,0 1 15,0-1 1,-17 18-16</inkml:trace>
  <inkml:trace contextRef="#ctx0" brushRef="#br0" timeOffset="1006.91">12788 10248 0,'0'0'16,"159"35"0,-142-35-16,1 0 0,17 0 0,1 0 15,-1-17-15,0 17 0,18 0 16,-18 0-16,18-18 0,0 18 0,18 0 15,-18 0-15,0-17 0,-18 17 0,18 0 16,17 0-16,-17 0 0,0 0 0,-18 0 16,18-18-16,18 18 0,-18 0 0,0 0 15,-18 0-15,18 0 0,17 0 16,-17 0-16,-17 0 0,17 0 16,-1 0-16,-16 0 0,17 0 0,-18 0 15,18 0-15,17 0 0,-52 0 0,53 18 16,-36-18-16,35 0 0,-34 0 15,17 0-15,17 0 0,-52 0 0,70 0 16,-53 0-16,18 0 0,18 0 0,-18 0 16,0 0-16,17 0 0,-17 0 0,0-18 15,18 18-15,-19 0 0,1 0 16,18 0-16,-18 0 0,0 0 0,0 0 16,17 0-16,-17 0 0,18 0 0,-18 0 15,0 0-15,17 0 0,-17 18 0,18-18 16,-1 0-16,-17 0 0,18 0 15,-18 0-15,35 0 0,-35 0 0,17 0 16,1 0-16,-1 0 0,1 0 16,-18 0-16,35 0 0,-17 0 0,-1 0 15,18-18-15,-17 18 0,17 0 0,-17 0 16,-1 0-16,18 0 0,1 0 0,-19 0 16,1 0-16,17 0 0,0 0 15,0 0-15,0 0 0,-17 0 0,17 0 16,0 0-16,1 0 0,-1 0 15,0-18-15,0 18 0,0 0 0,-17 0 16,17-17-16,-17 17 0,17 0 0,0-18 16,0 18-16,0 0 0,1 0 15,-1 0-15,-18-18 0,19 18 0,-1 0 16,0 0-16,0 0 0,0-17 0,1 17 16,-1 0-16,0 0 0,0 0 0,0-18 15,1 18-15,-1 0 0,0 0 16,0 0-16,0-18 0,0 18 15,-17 0-15,17 0 0,0 0 0,1 0 16,-1 0-16,0-17 0,0 17 0,-17 0 16,17 0-16,-17 0 0,-1 0 0,18 0 15,-17 0-15,-1-18 0,19 18 16,-19 0-16,-17 0 0,35 0 0,-35 0 16,18 0-16,-18 0 0,17 0 0,1 0 15,-36 0-15,36 0 0,-36 0 0,35 0 16,-34 0-16,17 0 0,0 0 15,-18 0-15,18 0 0,-18 0 0,0 0 16,-17 0-16,17 0 0,0 0 16,-17 0-16,17 0 0,1 0 0,-19 0 15,19 0-15,-19 0 16,1 0-16</inkml:trace>
  <inkml:trace contextRef="#ctx0" brushRef="#br0" timeOffset="1744.91">23883 10019 0,'-71'18'31,"71"-1"-31,-17 1 0,17-1 16,0 1-16,0 0 0,0-1 15,17 1-15,-17 0 16,18-18-16,0 0 0,-1 0 15,1 0-15,-1 0 0,19 0 16,-36-18-16,17 0 0,1 18 16,0-17-16,-18-1 0,17 0 0,1 1 15,-18-1-15,0 1 0,0-1 0,0 0 16,0 1-16,0-1 0,0 0 0,0 1 16,-18 17-1,1 0-15,-1 0 16,-17 0-16,-1 17 0,36 1 15,-17-18-15,17 18 0,-18-1 0,1 1 16,17 0-16,0-1 0,0 1 16,0-1-16,0 1 0,0 0 15,17-18-15,1 0 16,-1 0-16,1 0 0,0 0 16,-1 0-16,1 0 0,0-18 0,-1 0 15,1 18-15,-18-17 0,18-1 16,-1 1-16,-17-1 0,0-17 0,0 17 15,0 0-15,0 1 16,-17 17-16,-1 0 16,-17 0-16,35 17 15,-18 1-15,0 0 0,1 17 16,17-17-16,0-1 0,0 1 16,0-1-16,35-17 15,-17 0 1,-1 0-16,1 0 0,0 0 0,-1-17 15,1 17-15,-18-18 0,17 1 0,1-1 16,-18 0-16,0 1 0,0-1 16,0 0-16,-35 18 15,17 0 1,-17 0-16,17 0 0,1 0 0,-1 0 16</inkml:trace>
  <inkml:trace contextRef="#ctx0" brushRef="#br0" timeOffset="3964.79">17850 8326 0,'18'88'0,"-36"-176"0,54 211 0,-36-70 15,0 0-15,0 0 0,17 0 16,-17 0-16,0 17 0,0 1 0,0-1 15,18-17-15,0 18 0,-18-1 0,0 19 16,17-19-16,1 1 0,-18-1 0,0 1 16,17-1-16,-17 18 0,0-17 15,0 0-15,0 17 0,0-18 16,0 1-16,0-1 0,0 1 0,0 0 16,0 17-16,0-18 0,18 1 0,-18-1 15,18 1-15,-18-18 0,0 17 0,17 1 16,-17-18-16,18 17 0,-18-17 15,18-17-15,-18 17 0,17-18 0,-17 18 16,18-18-16,-18 0 0,0-17 0,18 17 16,-18-17-16,0 0 0</inkml:trace>
  <inkml:trace contextRef="#ctx0" brushRef="#br0" timeOffset="4703.83">17762 11836 0,'53'88'31,"-53"-70"-31,18 17 16,-18-18-16,17 19 0,-17-19 15,0 1-15,0 17 0,18-17 0,-18 17 16,18-17-16,-18-36 31,0 1-15,0-1-16,0 0 0,0 1 0,0-1 15,0-17-15,0 17 0,0 0 0,0-17 16,0 18-16,0-1 0,0 0 0,0 1 16,0-1-16,17 18 15,1 0-15,0 0 16,-18 53-16,17-35 0,-17-1 16,18 18-16,-18 18 0,0-17 15,0-19-15,0 1 0,0 17 0,0-17 16,0-1-16,0 1 0,0 0 15,17-18-15,-17-18 16,18 18-16,0-18 16,-18 1-16,17-18 0,1 17 0,0 0 15,-18 1-15,17-1 0,1 0 0,0 1 16,-1 17-16,1 0 0,-1 0 16,1 0-16,-18 17 0,18 1 15,-1 0-15,-17-1 0,18 1 0,-18 0 16,0-1-16,0 1 0,0-1 0,18-17 15,-18 18-15,0 0 0</inkml:trace>
  <inkml:trace contextRef="#ctx0" brushRef="#br0" timeOffset="4859.32">18274 11712 0,'0'0'0,"53"-53"16,-53 36-16,17 17 0,19 0 16,-1-18-1,-18 18-15</inkml:trace>
  <inkml:trace contextRef="#ctx0" brushRef="#br0" timeOffset="5013.34">18468 11836 0,'0'0'0,"0"17"16,-36 54-16,36-53 0,0 17 0,0-18 16,0 1-16,0 0 0,0-1 15</inkml:trace>
  <inkml:trace contextRef="#ctx0" brushRef="#br0" timeOffset="5676.99">18715 12171 0,'105'35'31,"-87"-53"-31,0 1 0,-18-1 16,17-17-16,-17 17 0,0-17 16,18 0-16,-18 17 0,0-17 0,0 17 15,0 1-15,0-19 0,-18 19 0,18-1 16,-17 0-16,-1 18 16,0 0-16,1 18 15,-54 141 1,71-142-1,0 1-15,0 0 0,0-1 0,0 1 16,0 17-16,18-35 0,0 0 16,-18 18-16,17-18 0,18 0 15,-17 0-15,0 0 16,35-106 0,-36 88-16,1 1 15,-18-19-15,0 1 0,18 0 16,-18 0-16,0-1 0,0-17 0,0 18 15,0 0-15,0-18 0,0 18 0,0-18 16,0 17-16,0-16 0,0-1 16,0 0-16,0 17 0,0 1 0,0 0 15,0 0-15,0 17 0,0-17 16,0 17-16,0 0 0,0 1 16,0-1-16,0 36 31,0-1-31,0 1 0,0 0 0,0 17 15,0 0-15,0 18 0,0 0 16,0-18-16,0 18 0,0 0 16,0 0-16,0 0 0,0 0 0,0 0 15,0 0-15,0-18 0,0 18 16,0 35-16,0-53 0,17 1 16,-17-1-16,18-17 0,-18 17 0,0-17 15,0 17-15,17-18 0,-17 1 16,18-18-16,-18 18 0,18-1 0</inkml:trace>
  <inkml:trace contextRef="#ctx0" brushRef="#br0" timeOffset="7977.89">16792 9313 0,'0'0'0,"-53"-35"0,-17 0 0,17 0 16,0 17-16,-18-17 0,1-1 0,-1 19 15,18-19-15,-17 19 0,17-1 16,-36 18-16,-34-18 0,35 18 0,35-17 15,-35 17-15,35 0 0,-35-18 0,17 18 16,-17 0-16,35 0 0,-35 18 0,35-18 16,-18 0-16,1 17 0,-1-17 0,18 0 15,-17 18-15,17-18 0,0 18 16,-18-1-16,18-17 0,0 18 16,-17 0-16,17-1 0,0 19 0,-18-19 15,19 1-15,16 17 0,-17-17 0,-17-1 16,35 1-16,-36 17 0,36-17 0,-18 0 15,18-1-15,-36 19 0,53-36 0,-52 35 16,52-18-16,-35 1 0,18-18 16,0 18-16,-36 17 0,36-17 15,17-18-15,1 17 0,-19 1 0,19 0 16</inkml:trace>
  <inkml:trace contextRef="#ctx0" brushRef="#br0" timeOffset="8422.98">13935 9349 0,'-177'123'31,"159"-105"-31,-17-1 0,35 1 16,-17-18-16,-1 18 0,18-1 0,-18-17 15,18 18-15,-17 0 16,34-18 31,1 0-47,17 0 16,0 0-16,-17 0 15,17-18-15,18 18 0,-17-18 0,17 18 16,-36 0-16,36-17 0,-35 17 15,52 0-15,-52 0 0</inkml:trace>
  <inkml:trace contextRef="#ctx0" brushRef="#br0" timeOffset="9048.01">20002 9137 0,'-53'-53'0,"71"35"16,17 1-16,-17 17 0,-18-18 16,35 0-16,-17 18 0,17-17 0,-17-1 15,17 1-15,0 17 0,1-18 0,16 0 16,-16 18-16,17-35 0,17 35 0,-17-18 16,0 1-16,18 17 0,-18-18 15,35 18-15,-35-18 0,35 18 0,-18 0 16,-17 0-16,36 0 0,-37 0 15,19 18-15,-18-18 0,35 18 0,-35-18 16,18 17-16,-19-17 0,19 18 0,0 0 16,-1-1-16,-17 1 0,35 0 15,-35-1-15,18 1 0,-18-1 0,17 1 16,1 0-16,-36-18 0,18 17 0,0 1 16,-18-18-16,0 18 0,1-18 0,-1 17 15,-17-17-15,17 18 0,-17-18 16,17 0-16,-18 18 0,1-18 15,0 0-15</inkml:trace>
  <inkml:trace contextRef="#ctx0" brushRef="#br0" timeOffset="9368.73">22384 8925 0,'-36'18'15,"36"0"-15,36-18 0,-19 17 16,18 1-16,-35-1 0,36-17 16,-19 18-16,1 0 15,0-18-15,-18 17 0,17-17 16,1 0-16,-18 18 15,-18 0 17,1-18-17,-1 0-15,0 17 0,1-17 0,-19 0 16,36 18-16,-35-18 0,18 0 0,-19 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08:56.0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5574 8625 0,'-36'0'0,"1"0"16,-35 18-16,52-18 0,-17 0 15,-1 0-15,19 0 0,-19 0 16,1 0-16,18 0 15,-19 0-15,19 0 0,-1 0 0,0 0 16,-17 0-16,0 0 0,17 0 16,0 0-16,1 0 0,-1 0 0,-17 0 15,0 0-15,17 0 16,0 0-16,1 0 0,-19 0 0,19 0 16,-18 0-16,17 0 0,0 0 15,1 0-15,-1 0 0,0 0 0,1 0 16,-1-18-16,0 18 0,1 0 0,-1 0 15,1 0-15,-1 0 0,0 0 16,-17 0-16,17 0 0,1 0 0,-1 0 16,-17 0-16,0 0 0,17 0 15,-17 0-15,17 0 0,0 0 0,1 0 16,-19 0-16,19 0 0,-1 0 16,0 0-16,-17-17 0,0 17 15,17 0-15,1 0 0,-1-18 0,-17 18 16,-1 0-16,19 0 0,-1 0 15,1 0-15,-1 0 0,-17 0 0,-1 0 16,1 0 0,17 0-16,1-18 0,-1 18 0,0 0 15,1 0-15,-1 0 0,1 0 0,-1 0 16,0 0-16,1 0 0,-1 0 0,0 0 16,1 0-16,-1-17 0,-17 17 15,17 0-15,1 0 16,-1 0-16,0 0 0,1 0 15,-19 0-15,19 0 16,-1 0-16,0 0 0,1 0 16,-1 0-16,1 0 15,-1 0-15,0 0 0,1 0 16,-1 17-16,0-17 0,1 0 16,-1 0-16,0 0 0,1 18 0,-1-18 15,1 0-15,-1 0 16,0 18-16,1-18 0,-1 0 15,0 0-15,1 0 0,-1 17 16,0-17-16,1 0 16,17 18-16,-36-18 0,19 18 15,-1-18-15,18 17 0,-17-17 16,-1 18-16,0-18 0,18 18 0,-35-18 16,35 17-16,-18 1 0,1-18 15,-1 18-15,18-1 16,-18-17-16,1 0 0,17 18 15,-18-1-15,1 1 16,-1 0 0,18-1-16,-18-17 0,18 18 0,-17 0 15,17-1-15,0 1 16,0 0-16,0-1 16,0 1-16,-18-1 0,18 1 15,0 0-15,0-1 16,0 1-1,0 17 1,0-17-16,0 0 16,0-1-16,18 1 15,-18 0-15,0-1 16,17 18 0,1-17-1,17 17 1,-17-17-1,17 0 1,18 17 0,-35-35-16,-1 18 15,1-18-15,0 0 16,34 17 0,-34-17-16,0 0 0,-1 0 15,19 0-15,-1 0 0,-17 0 16,-1 0-16,1 0 0,0 0 15,-1 0-15,1 0 0,17 0 16,-17 0 0,-1 0-16,1 0 0,0 0 0,-1 0 15,-17 18-15,36-18 0,-19 0 16,1 0-16,-1 0 0,19 0 16,-19 0-16,1 0 15,0 0-15,-1 0 0,1 0 0,0 0 16,17 0-16,-18 0 15,1 0-15,0 0 0,17 0 16,0 0-16,-17 0 16,17 0-16,-17 0 15,-1 0-15,1 0 0,0 0 0,-1 0 16,1 0-16,0 0 0,-1 0 0,19 0 16,-1 0-1,-17 0-15,17 0 0,0 0 16,-17 0-16,17 0 15,0 0-15,-17 0 0,0 0 16,-1 0-16,18 0 16,-17 0-16,0 0 15,-1 17-15,1-17 0,0 0 0,-1 0 16,1 0-16,0 0 0,-1 0 0,1 0 16,0 0-16,17 0 15,0 0-15,-17 0 0,17 0 16,0 0-16,-17 0 15,17 0-15,-17 0 16,-1 0-16,1 0 0,17 0 16,1 0-16,-19 0 0,19 0 15,-1 0 1,-18 0-16,1 0 0,0 0 16,-1 0-16,1-17 0,0 17 0,-1 0 15,1 0-15,0 0 16,-1 0-16,1 0 0,-1 0 15,1 0-15,0 0 16,-1 0-16,1 0 0,0 0 16,-1 0-16,1 0 0,0 0 15,-1 0-15,-17-18 0,18 18 16,0 0-16,-1-17 16,1 17-16,-1 0 0,19 0 15,-19 0-15,1 0 16,0 0-16,-18-18 15,17 18-15,1 0 0,0 0 16,-1 0-16,-17-18 16,18 18-16,-18-17 0,17 17 15,1 0-15,0 0 16,-1 0-16,-17-18 0,18 18 16,-18-18-16,18 1 0,-1 17 15,-17-18-15,18 18 0,0 0 16,-18-18-16,35 1 15,-17-1 1,17-17 0,-18 17-1,-17-17 1,0 17 0,18-17-1,-18 17 1,0-17-1,0 0 1,0 0 0,-18-1-1,18 19-15,0-19 16,0 19 0,-17-1-1,-1-17 1,1 17-1,-19 1 1,36-19 0,-53 19 15,18-1-15,17 18-1,-17-18 16,0 18-15</inkml:trace>
  <inkml:trace contextRef="#ctx0" brushRef="#br0" timeOffset="2042.71">6367 9260 0,'89'-17'0,"-72"17"15,1-18-15,0 18 0,-1 0 16,18 0-16,1 0 15,-19 0-15,19 0 16,-1 0-16,-17 0 0,-1 0 16,1 0-16,17 0 15,-17 0-15,17 0 0,0 0 16,-17 0-16,0 0 16,-1 0-16,1 0 0,0 0 0,-1 0 15,1 0-15,-1 0 0,1 0 0,0 0 16,-1 0-16,1 0 0,0 0 15,-1 0-15,1 0 0,0 0 16,-18-17-16,35 17 0,0 0 16,-17 0-16,17-18 15,0 18-15,-17 0 0,17 0 16,-35-18-16,18 18 0,-1 0 16,1 0-16,17 0 15,-17 0 1,0 0-16,-1 0 0,1 0 15,0 0-15,-1 0 16,1 0-16,-1 0 16,1 0-1,0-17-15,-1 17 16,1 0-16,0 0 16,-1 0-1,1 0-15</inkml:trace>
  <inkml:trace contextRef="#ctx0" brushRef="#br0" timeOffset="2932.15">9066 9313 0,'-53'-35'15,"71"35"-15,17 0 0,-17-18 16,17 18-16,0 0 15,-17 0-15,0 0 0,-1-17 16,1 17-16,0 0 16,-1 0-1</inkml:trace>
  <inkml:trace contextRef="#ctx0" brushRef="#br0" timeOffset="3195.66">8925 9331 0,'106'35'15,"-88"-35"1,-1-17-16,1 17 0,17 0 16,-17-18-16,-1 18 15,1 0-15,0 0 16</inkml:trace>
  <inkml:trace contextRef="#ctx0" brushRef="#br0" timeOffset="3785.06">10671 9384 0,'-88'18'0,"159"-18"32,-54 0-32,19-18 0,-1 18 15,-17 0 1,-1 0-16,1 0 0,-18-18 15</inkml:trace>
  <inkml:trace contextRef="#ctx0" brushRef="#br0" timeOffset="3991.81">10601 9472 0,'-18'35'0,"53"-35"16,1-17 0,-1 17-16,-17 0 0,-18-18 15,35 18-15,-17 0 0</inkml:trace>
  <inkml:trace contextRef="#ctx0" brushRef="#br0" timeOffset="5440.72">12647 9278 0,'-106'71'16,"88"-71"-16,1 0 0,-1 0 16,0 17-16,-17-17 0,0 18 15,17-18-15,-17 0 16,17 0-16,-17 18 0,0-18 16,17 0-16,-17 0 0,0 0 15,17 0-15,-17 0 0,-1 0 16,19 0-16,-18 0 0,17 0 0,0 0 15,1 0-15,-19 0 0,19 0 0,-1 0 16,-17 0-16,17 0 0,0 0 16,1 0-16,-1 0 0,-17 0 0,17 0 15,1 0-15,-1 0 0,0-18 0,1 18 16,-1 0-16,0 0 0,1-18 16,-18 1-16,17 17 15,0-18-15,18 0 0,-17 1 16,17-1-16,-18 18 0,18-18 0,-18 1 15,18-1-15,0 1 16,0-1-16,0 0 0,-17 1 16,17-1-16,0 0 0,-18 1 0,18-1 15,0 0-15,0 1 0,0-1 16,0 0-16,0 1 0,0-1 16,0 1-16,0-1 0,-18 18 15,18-18-15,0 1 16,0-1-16,0 0 15,18 18-15,-18-17 0,18-1 16,-1 18-16,-17-18 0,18 1 16,0 17-16,-1 0 0,-17-18 0,36 1 15,-19-1-15,1 18 16,-1 0-16,-17-18 0,18 1 0,0 17 16,-1 0-16,1-18 0,0 18 15,-1-18-15,1 18 0,17-17 16,-17 17-16,-1-18 15,1 18-15,17 0 0,-17-18 16,0 18-16,-1 0 0,1 0 16,0 0-16,-1-17 0,1 17 15,0 0-15,-1 0 0,1 0 0,-1 0 16,1-18-16,0 18 0,-1 0 0,1 0 16,0 0-16,-1 0 0,1 0 0,0 0 15,-1 0-15,1 0 16,-1 0-16,1 0 15,0 0-15,-1 0 0,-17 18 0,18-18 16,-18 17-16,18-17 0,-1 0 16,-17 18-16,36-18 0,-36 18 15,17-18-15,-17 17 16,35-17-16,-35 18 0,18-18 16,0 0-16,-18 18 0,17-18 0,-17 17 15,18 1-15,0-18 0,-18 18 16,35-1-16,-35 1 15,18-18-15,-18 17 0,17 1 16,1 0-16,-18-1 0,0 1 16,0 0-16,18-1 0,-18 1 15,17 0-15,-17-1 0,0 1 16,0-1-16,18 1 16,-18 0-16,0-1 0,0 1 15,0 17-15,0-17 16,0 17-16,-18-17 15,1 0 1,-1-1-16,0 18 16,-17 1-16,17-36 15,1 17-15</inkml:trace>
  <inkml:trace contextRef="#ctx0" brushRef="#br0" timeOffset="5807.83">12294 8255 0,'-88'-35'0,"123"35"47,-17 0-32,17 0-15,-17-18 0,-1 18 16,1 0-16,0 0 0,-1 0 0,1 0 16,0-18-16,-1 18 0,1 0 15,-1 0-15</inkml:trace>
  <inkml:trace contextRef="#ctx0" brushRef="#br0" timeOffset="6190.02">12365 8061 0,'-71'35'0,"71"-17"0,0 17 15,0 0-15,0 1 16,0-19-16,0 19 16,0-19-16,0 1 0,0 0 15,0-1-15,0 1 0,0-1 16,18-17 0,-1 0-16,1 0 15,0 0 1,-1 0-16,1 0 15,0 0-15,-1 0 0,1 0 16,-1 0-16,1 0 0,0-17 16,-1 17-16</inkml:trace>
  <inkml:trace contextRef="#ctx0" brushRef="#br0" timeOffset="6392.45">12294 8343 0,'0'0'0,"-35"0"0,52 0 31,1-17-31,17 17 0,-35-18 16,18 18-16,0-18 15,-1 1-15</inkml:trace>
  <inkml:trace contextRef="#ctx0" brushRef="#br0" timeOffset="6757.63">12506 8184 0,'88'0'31,"-88"36"-31,0-19 0,18 19 16,-18 17-16,0-18 16,17-35-16,1 35 0,-18-17 0,0-1 15,18 1-15,-1 0 0,-17-1 0,0 1 16,0 0-1,0-36 1,0 0 0,0 1-16,0-1 0,0 0 15,0 1-15,0-1 16,18-35 0,-18 36-1,17-1-15,1 0 16,-18 1-16,18-1 15,-1 18-15</inkml:trace>
  <inkml:trace contextRef="#ctx0" brushRef="#br0" timeOffset="7271.47">12788 8132 0,'159'-53'32,"-142"53"-17,-17 17-15,0 1 0,0 17 16,0-17-16,0-1 0,0 1 16,0 0-16,0-1 0,0 1 15,0 0-15,0-1 0,0 1 0,0 0 16,0-1-16,-17-17 0,17 18 15,0-36 17,0 1-32,0-1 31,0 0-31,17 1 0,19-36 31,-36 35-31,17 0 0,1 18 16,0-17-16,-18-1 0,17 1 0,1-1 15,-18 0-15,17 18 16,1 0 0,0 0-16,-18 18 15,0 0-15,0-1 0,0 1 0,0-1 16,0 1-16,0 0 16,0-1-16,0 1 0,0 0 0,0-1 15,0 19-15,0-19 0,0 1 16,0-1-1</inkml:trace>
  <inkml:trace contextRef="#ctx0" brushRef="#br0" timeOffset="7519.82">13211 8184 0,'53'18'0,"-53"0"0,0-1 16,0 1-1,0 17-15,0-17 0,0 17 16,0-17-16,0-1 0,0 19 0,0-19 16,0 1-16,0 0 0,-35-1 0,35 1 15,-18 0-15,1-1 0,-1-17 16,18 18-16,-18-1 0,1-17 15,-1 0 1</inkml:trace>
  <inkml:trace contextRef="#ctx0" brushRef="#br0" timeOffset="7687.78">13211 8484 0,'89'0'15,"-72"18"-15,18-18 0,-35 18 16,36-18-16,-19 17 0,19-17 0,-19 0 16,1 0-16,-5433 0 0,10848 18 0,-5398-18 15</inkml:trace>
  <inkml:trace contextRef="#ctx0" brushRef="#br0" timeOffset="12999.65">2452 10089 0,'-89'18'15,"72"0"-15,-1-18 16,18 17-16,-18 1 0,1-18 15,17 18-15,0-1 0,-18 1 16,1 0-16,-1-18 16,18 17-16,0 1 0,0-1 0,-18-17 15,18 18-15,0 0 0,0-1 16,0 1-16,0 0 0,0-1 0,0 1 16,0 0-16,0-1 0,0 1 0,0 0 15,0-1-15,18 1 0,-18-1 16,0 1-16,0 0 0,0-1 0,0 1 15,0 0-15,18-1 0,-18 1 0,17 0 16,-17-1-16,0 1 0,18-1 0,-18 1 16,0 0-16,17-1 0,1 1 15,-18 0-15,0-1 16,0-34 46,-18-1-46,1 0-16,17 1 0,-18-1 16,18 0-16,-17 1 15,17-18-15,-18 17 0,18 0 0,0 1 16,0-19-16,0 19 0,0-1 16,0 0-16,0 1 0,0-1 0,0 1 15,0-1-15,0 0 0,0 1 16,0-19-16,0 1 15,18-36 1,-18 54-16,17-18 16,-17 17-1,18 0-15,-1-17 16,1 17-16,17 1 16,1-36 30,-54 70-14,18 1-32,-18-18 15,18 18-15,-17-18 16,-1 17-16,18 1 0,0 0 16,-18-1-16,1-17 0,17 18 15,-18-18-15,18 18 0,-17-1 16,-1-17-16,18 18 0,0-1 0,0 1 15,0 0-15,0-1 0,0 1 16,0 0-16,0-1 0,0 1 16,0 0-16,0 17 0,0-17 15,0 87 1,0-87 0,18 0-16,-1-1 0,1 1 15,-18 0-15,0-1 0,17 1 0,1-18 16,-18 17-16,35 1 15,-17 0-15,17-1 0,-17 1 16,0-18-16,-1 0 16,1 18-16,-1-18 0,1 17 15,0-17-15,-1 0 0,1 0 16,0 0-16,-1 18 16,1-18-16,0 0 0,-1 0 15,1 0-15,-18 18 16</inkml:trace>
  <inkml:trace contextRef="#ctx0" brushRef="#br0" timeOffset="26172">7867 11589 0,'-18'-36'15,"18"54"17,0 0-17,18-18-15,-1 17 0,-17 1 16,18 0-1,0-1-15,-1 1 0,-17 0 16,18-18-16,0 17 16,-18 1-16,17 0 15,1-18-15,-1 0 32,-17-18-17,18 18 1,-18-35-16,18 35 0,-18-18 0,17 0 15,1 1-15,0-1 0,-18 0 0,17 1 16,1-1-16,-18 0 0,18-17 16,-1 18-16,1 17 0</inkml:trace>
  <inkml:trace contextRef="#ctx0" brushRef="#br0" timeOffset="29212.42">3774 12700 0,'-35'0'0,"-53"18"15,70-18 1,1 0-16,-1-18 16,0 0-1,1 18-15,-1-17 16,1 17-16,-1-18 16,0 0-1,1 18 1,17-17-16,-18 17 15,0-18 1,18 1 0,-17-1-16,17 0 0,-18 1 15,18-1 1,-18 18-16,18-18 0,0-17 16,-17 17-1,17 1-15,0-1 0,-18 0 16,18 1-16,0-1 15,0 1 1,0-1 0,0 0-1,0 1 1,18 17-16,-1-18 0,1 18 16,0-18-1,-1 18-15,-17-17 0,18 17 16,0-18-16,-18 0 15,17 18-15,1 0 0,-18-17 16,18 17-16,-18-18 0,17 18 16,1 0-16,-1 0 15,1-17-15,0 17 16,-18-18-16,17 18 16,1 0-16,0 0 15,-1 0-15,1 0 16,0 0-16,-1 0 15,1 0-15,-1 0 16,1 0-16,0 0 16,-1 18-16,-17-1 15,18-17-15,0 0 16,-18 18-16,17-1 16,-17 1-1,18 0-15,0-1 16,-18 1-16,0 0 15,0-1-15,0 1 16,0 0-16,0-1 16,0 1-16,0-1 15,0 1-15,17 0 16,-17-1-16,0 1 16,0 0-16,0-1 15,0 1-15,0 0 16,0-1-16,0 1 15,0 0-15,0-1 16,0 1-16,0-1 0,-17-17 16,17 18-16,0 0 15,-18-1 17</inkml:trace>
  <inkml:trace contextRef="#ctx0" brushRef="#br0" timeOffset="32759.18">22701 9701 0,'35'0'16,"18"18"-16,-53 0 16,0-1-16,0 1 15,0 0-15,0-1 16,-35 1 0,17-1-16,1 1 0,-1-18 15,0 0-15,1 18 0,-1-18 0,0 0 16,1 0-16,-1 0 0,1 0 0,-1 0 15,0-18 1,1 18-16,17-18 0,0 1 0,-18-1 16,18 1-16,-18 17 0,18-18 0,0 0 15,0 1-15,0-1 0,0 0 16,0 1-16,0-1 0,0 0 16,0 1-16,18-1 15,0 1-15,-18-1 16,17 18-16,1-18 0,0 18 0,-1-17 15,1 17-15,17 0 16,-17-18-16,-1 18 16,36 35-1,-53-17-15,0 0 16,0-1-16,0 1 0,0-1 16,0 1-16,0 0 15,0-1-15,-17-17 0,-1 18 16,0-18-16,1 18 0,-1-18 15,0 17-15,1-17 0,-1 0 16,1 0-16,-1 0 16,0 0-16,1 0 15,17-17-15,-18-1 0,0 0 16,18 1-16,0-1 16,0 0-16,0 1 15,18-1-15,0 1 0,-1-1 16,-17 0-16,18 18 15,0 0-15,-18-17 0,17 17 16,1 0-16,-1 0 16,1 0-16,-18 17 15,18-17-15,-18 18 0,0 0 16,0-1-16,0 1 0,0-1 16,0 1-1,-18-18-15,18 18 0,-18-18 16,1 0-16,17 17 0,-18-17 15,1 0-15,-1 0 16,0 0-16,18-17 16,0-1-16,0 0 15,0 1 1,0-1-16,18 18 16,0-17-16,-1 17 15,1 0-15,-1 0 16,1 0-16,-18 17 0,0 1 15,0-1 1,0 1 0,0 0-1,-18-18-15,1 0 0,-1 0 16,1 0-16,-1 0 16,18-18-1,0 0 1,0 1-1</inkml:trace>
  <inkml:trace contextRef="#ctx0" brushRef="#br0" timeOffset="34645.42">23142 11042 0,'0'0'0,"-35"0"0,-53-18 15,70 18-15,-17 0 0,17 0 16,0 0-16,-35-17 0,36 17 16,-19 0-16,1 0 0,0 0 0,17 0 15,-17 0-15,0 0 0,17 0 0,-17 0 16,17 0-16,1 0 0,-19 0 0,19 0 15,-19 0-15,1 0 0,17 0 16,-17 0-16,18 0 0,-19 0 16,1 0-16,35-18 15,-18 18-15,-17 0 0,0 0 16,17 0-16,-17 0 0,0 0 16,17 0-16,-17 0 15,-1 0-15,19 0 16,-1 0-16,0 0 0,1 0 15,-1 0-15,1 0 16,-1 0 0,0 0-16,1 0 15,17 18 17,0-1-32,0 1 0,0 0 15,0-1-15,0 1 0,0 17 16,0-17-16,0-1 15,0 1-15,0 0 0,0-1 0,0 1 16,0 0-16,0-1 0,0 1 0,0 0 16,0-1-16,0 1 15,0-1-15,0 1 0,0 0 16,0-1-16,0 1 16,0 0-1,17-18 16,-17 17-31,36-17 16,16 0 0,-16 0-16,-19 0 15,1 0-15,0 0 0,17 0 16,-17 0-16,17 0 0,0 0 0,-17 0 16,-1 0-16,1 0 0,17 0 0,-17 0 15,17 0-15,-17 0 0,17 0 0,-17 0 16,-1 0-16,19 0 0,-19 0 0,19 0 15,-1 0-15,-17 0 0,17 0 0,-18 0 16,19 0-16,-19 0 0,1 0 16,17 0-16,-17 0 0,17 0 0,0 0 15,-17 0-15,17 0 0,-17 0 0,17 0 16,-17 0-16,0 0 0,17 0 0,-17 0 16,17 0-16,0 0 0,-17 0 15,-1 0-15,1 0 0,0 0 16,-1 0-16,1 0 0,-18 18 15,18-18-15,-1 0 0,1 0 16,-1 0-16,1 0 16,0 0-1,-1 0-15,-17 18 16,18-18-16,0 0 47,-1-36 0,-17-17-32,0 18 1,0 0-16,0 0 16,0-18-16,0 17 15,0-17-15,0 18 16,0 0-16,0 17 15,0-17-15</inkml:trace>
  <inkml:trace contextRef="#ctx0" brushRef="#br0" timeOffset="36078.12">5627 13264 0,'0'0'16,"88"0"-16,-71 0 0,19 0 0,52-17 15,-53 17-15,-17 0 0,105 0 16,-87 0 0,-19 0-16,18 0 0,-17 0 15,0 0 1</inkml:trace>
  <inkml:trace contextRef="#ctx0" brushRef="#br0" timeOffset="36449.37">5556 13388 0,'-53'35'16,"141"-35"-1,-70 0-15,17 0 0,-17 18 16,0-18-16,17 0 0,0 0 0,-17 0 16,35 0-16,-18 0 0,-17 0 0,17 0 15,0 0-15,0 0 0,-17 0 0,17 0 16,-17 0-16,0 0 0,-1 0 15,18 0-15,-17 0 16,0 0-16,-1 0 16</inkml:trace>
  <inkml:trace contextRef="#ctx0" brushRef="#br0" timeOffset="40223.19">20620 8114 0,'-53'35'0,"53"-17"15,17-18 1,-17 17 0,18-17-16,0 0 0,-1 0 15,-17 18-15,36-18 0,-19 0 16,18 0-16,1 0 15,-19 0-15,19 0 0,-19 0 0,1 0 16,17 0-16,-17 0 0,17 0 0,0 0 16,-17 0-16,17 0 0,-17 0 0,17 0 15,-17-18-15,0 18 0,17 0 16,-18 0-16,19-17 0,-1 17 16,-17 0-16,17-18 0,-17 18 0,17 0 15,-18-17-15,1 17 0,17-18 0,-17 18 16,17 0-16,1-18 0,-19 18 0,18 0 15,-17-17-15,17 17 0,-17 0 16,0-18-16,17 18 0,-17-18 0,17 18 16,0-17-16,-17 17 0,17-18 0,0 18 15,-17-18-15,17 18 0,-17-17 0,17 17 16,-35-18-16,35 18 0,-17-17 16,17 17-16,1-18 0,-19 18 15,19-18-15,-1 1 0,-17-1 16,-1 0-16,1 18 0,-1-17 0,1-1 15,17 18-15,-17-18 0,-18 1 16,35 17-16,-35-18 0,36 0 0,-19 18 16,-17-17-16,35-1 0,-35 1 0,36 17 15,-36-18-15,17 0 0,19 1 16,-36-1-16,35 0 16,-35 1-16,18 17 0,-18-18 0,0 0 15,17 1-15,1 17 0,-18-18 0,17 18 16,1-17-16,0 17 15,-18-18-15,17 18 0,1 0 16,-18-18-16,0 1 16,18 17-16,-1-18 15</inkml:trace>
  <inkml:trace contextRef="#ctx0" brushRef="#br0" timeOffset="41116.23">22260 7514 0,'-35'18'0,"52"-18"16,1 0-1,0-18-15,-1 18 0,1 0 16,17-17-16,-17 17 15,0 0-15,-1 0 0,1 0 0,-1-18 16,1 18-16,0 0 0,-1-18 0,1 18 16,0-17-16,-1 17 0,1 0 0,0 0 15,-18-18-15,35 18 0,-18-18 16,1 18-16,0 0 16,-18-17-16,17 17 0,1-18 15,-18 0 16,18 18-15,-18 18 93,0 0-93,0-1 0,0 1-16,0 0 0,0-1 15,0 1-15,0 0 0,0-1 16,0 1 0,0-1-16,0 1 0,0 0 15,0-1-15,0 1 0,0 0 16,0-1-16,0 1 15,0 0-15,0-1 16,0 1 0,0-1-1</inkml:trace>
  <inkml:trace contextRef="#ctx0" brushRef="#br0" timeOffset="43475.31">8149 14146 0,'0'0'0,"35"53"0,-35-35 16,0 0 0,0-1-1,-17 1 1,-1 0-16,18-1 16,0 1-1,-18-18-15,1 17 16,17 1-1,-18-18-15,0 0 16,1 0 0,-1 0-1,0 0-15,1 0 16,17-18-16,-18 18 16,1 0-16,17-17 0,-18 17 15,0-18-15,1 1 16,-1-1-16,0 18 0,18-18 15,-17 1-15,-1 17 16,0-36 0,18 19-16,0-1 15,-17 18-15,17-18 0,-18 18 16,18-17-16,0-1 0,0 0 16,0 1-16,0-1 15,0-17 1,0 17-16,0 1 0,18 17 15,-18-18-15,17 0 0,-17 1 16,18 17-16,-18-18 16,18 18-16,-18-18 15,17 18-15,-17-17 0,18 17 16,0-18-16,-1 18 16,-17-17-1,18 17-15,0 0 0,-18-18 16,17 18-16,1 0 15,-1 0-15,1 0 16,0 0 0,-1 0-1,1 18-15,0-18 0,-18 17 16,17 1 0,1-18-16,-18 17 0,18 1 15,-1-18 1,-17 18-16,18-18 15,-18 17-15,0 1 16,18-18-16,-1 18 16,-17-1-16,0 1 0,0 0 15,18-18-15,-18 17 16,17-17-16,-17 18 0,0-1 16,0 1-16,18-18 15,-18 35 1,0-17-16,0 0 15,0-1-15,0 1 0,0 0 16,0-1 0,0 1-1,0 0-15,0-1 16,-18-17 0</inkml:trace>
  <inkml:trace contextRef="#ctx0" brushRef="#br0" timeOffset="46537.18">21731 9402 0,'-35'17'16</inkml:trace>
  <inkml:trace contextRef="#ctx0" brushRef="#br0" timeOffset="47082.08">21995 9631 0,'-88'35'0,"176"-70"0,-211 88 0,105-36 16,-17-17-16,0 18 0,17-18 0,-17 18 16,0-1-16,17 1 0,-17-18 15,-1 0-15,36 18 0,-17-18 0,-19 0 16,19 17-16,-1-17 0</inkml:trace>
  <inkml:trace contextRef="#ctx0" brushRef="#br0" timeOffset="47305.91">21519 9560 0,'0'0'0,"-70"53"16,52-53-16,18 18 0,-18-1 15,-52 36-15,52-53 16,1 18-16,-1 0 0,-17-1 16,35 1-16,-18-18 0</inkml:trace>
  <inkml:trace contextRef="#ctx0" brushRef="#br0" timeOffset="47518.05">21202 9596 0,'0'0'0,"-88"17"0,88 1 0,-36-18 0,-17 35 16,36-17-16,-1-1 0,0 1 15,-17-18-15,18 18 0,-1-1 0,0 1 16,-17-18-16,17 0 15,1 18-15</inkml:trace>
  <inkml:trace contextRef="#ctx0" brushRef="#br0" timeOffset="47707.69">20637 9596 0,'-88'35'0,"176"-70"0,-299 140 31,193-87-31,0-18 0,1 18 16,-1-18-16</inkml:trace>
  <inkml:trace contextRef="#ctx0" brushRef="#br0" timeOffset="47889.98">20232 9578 0,'-106'53'0,"53"-36"31,35-17-31</inkml:trace>
  <inkml:trace contextRef="#ctx0" brushRef="#br0" timeOffset="48079.08">19932 9543 0,'0'0'0,"-71"35"0,54-17 15,-1-1-15,0-17 16</inkml:trace>
  <inkml:trace contextRef="#ctx0" brushRef="#br0" timeOffset="48240.74">19667 9578 0,'0'0'0,"-88"35"16,88-17-16,-71 17 15,54-17-15,-1-1 0,0-17 16</inkml:trace>
  <inkml:trace contextRef="#ctx0" brushRef="#br0" timeOffset="56775.41">24059 9631 0,'18'-18'0,"-18"36"0,-18-18 16,18 17-16,-17-17 0,-1 0 0,18 18 15,0 0-15,-18-18 0,1 17 0,17 1 16,-18-18-16,0 18 15,1-18 1</inkml:trace>
  <inkml:trace contextRef="#ctx0" brushRef="#br0" timeOffset="56998.68">24271 9578 0,'0'0'0,"0"53"0,-18-53 16,18 17-16,-17 1 16,17 0-16,-18-18 0,0 0 0,18 17 15,-17 1-15,-1-18 16</inkml:trace>
  <inkml:trace contextRef="#ctx0" brushRef="#br0" timeOffset="57196.24">24518 9631 0,'0'0'0,"-18"35"0,18-17 0,-35-18 16,35 17-16,0 1 0,-18 0 15,1-18-15,17 17 16</inkml:trace>
  <inkml:trace contextRef="#ctx0" brushRef="#br0" timeOffset="57385.39">24765 9666 0,'0'0'0,"-18"53"15,1-35-15,17-1 16</inkml:trace>
  <inkml:trace contextRef="#ctx0" brushRef="#br0" timeOffset="57567.16">25012 9613 0,'35'53'0,"-88"18"31,35-71-31</inkml:trace>
  <inkml:trace contextRef="#ctx0" brushRef="#br0" timeOffset="57721.04">25223 9701 0,'-53'71'31</inkml:trace>
  <inkml:trace contextRef="#ctx0" brushRef="#br0" timeOffset="58327.07">23812 9260 0,'-53'36'16,"89"-36"-16,-19 0 0,19 0 15,-19 0-15,36 0 0,-18 0 0,18 0 16,0 0-16,0 17 0,0-17 0,0 0 16,0 0-16,0 0 0,0 0 15,0 0-15,0 0 0,-1 0 0,1 0 16,0 0-16,-17 0 0,17 0 0,-1 0 15,-16-17-15,17 17 0,-18 0 0,0 0 16,-17 0-16,17 0 0,0 0 0,-17 0 16,17 0-16,1 0 0,-19 0 15,18 0-15,-17-18 16,0 18-16</inkml:trace>
  <inkml:trace contextRef="#ctx0" brushRef="#br0" timeOffset="58677.1">23900 9472 0,'0'0'0,"-52"35"0,69-35 16,1 0-16,-1 0 15,19 0-15,-1 0 0,-17 0 16,52 0-16,-52 0 0,52 0 16,-52 0-16,53 0 0,-18-17 15,158 17-15,-158-18 16,-18 18-16,18 0 0,-17 0 0,17 0 0,-18 0 15,-18 0-15,19 0 0,-1 0 16,-17 0-16,17 0 0,-17 0 0,-1 0 16,1 0-16,-1 0 0,1 0 15</inkml:trace>
  <inkml:trace contextRef="#ctx0" brushRef="#br0" timeOffset="59335.08">20584 9313 0,'177'0'16,"-124"0"-16,-283 0 0,583 0 15,-300-17-15,35 17 0,36 0 16,-54 0-16,-17 0 0,0 0 16,0 0-16,-18 0 0,18-18 15,-18 18-15,1 0 0,-19 0 0,19 0 16,-19 0-16,1 0 0</inkml:trace>
  <inkml:trace contextRef="#ctx0" brushRef="#br0" timeOffset="59621.12">20496 9419 0,'0'0'0,"53"35"0,-18-35 0,18 0 15,18 18-15,-18-18 0,0 0 0,17 0 16,-17 0-16,35 0 0,-35 0 16,18 0-16,-18 0 0,35 0 0,-35 0 15,0 18-15,0-18 0,-18 0 0,18 0 16,-36 0-16</inkml:trace>
  <inkml:trace contextRef="#ctx0" brushRef="#br0" timeOffset="60843.35">22877 11218 0,'53'-17'16,"-53"34"0</inkml:trace>
  <inkml:trace contextRef="#ctx0" brushRef="#br0" timeOffset="61379.75">21554 9084 0</inkml:trace>
  <inkml:trace contextRef="#ctx0" brushRef="#br0" timeOffset="69311.73">19367 17039 0,'36'0'16,"-36"18"0,0-1-16,0 1 0,0 0 15,0-1-15,-18 1 0,18 17 0,-18-17 16,1 0-16,17-1 0,-18 1 0,0-1 16,1 1-16,-1 0 0,0 17 0,1-35 15,-1 18-15,1-1 0,-19-17 16,1 18-16,17-18 0,-17 18 15,0-18-15,17 17 0,-17-17 0,0 0 16,-18 0-16,17 0 0,19 0 0,-19 0 16,1 0-16,0 0 0,17 0 0,-17 0 15,-18 0-15,35-17 0,-17-1 0,0 0 16,0 18-16,17-17 0,-17-1 16,-1-17-16,19 17 0,-18 0 0,17-17 15,0 18-15,1-1 0,-19-17 0,36 17 16,-35-17-16,35 17 0,-18 0 0,1-17 15,-1 18-15,18-1 0,0-17 16,0 17-16,0-17 0,0 17 0,0 0 16,18-17-16,-1 18 0,1-19 15,-18 19-15,35-1 0,-35 0 0,36-17 0,-19 17 16,19 1-16,-19-1 0,18 0 16,-17 1-16,17-1 0,1 1 0,-1-1 15,-17 0-15,17 1 0,0 17 0,-17-18 16,17 18-16,0-18 0,1 18 0,-19 0 15,18-17-15,-17 17 0,17 0 0,-17-18 16,0 18-16,17 0 16,0 0-16,-17 18 0,17-18 0,-17 17 15,17-17-15,0 18 0,-17 0 0,17-1 16,-17-17-16,17 36 0,-17-19 0,-1 1 16,19-1-16,-19 1 0,19 0 0,-19-1 15,1 1-15,0 0 0,-1-1 16,1 19-16,-1-19 0,1 1 0,0 17 15,-18-17-15,35 35 0,-35-36 0,0 19 16,0-19-16,0 19 0,0-1 0,0 0 16,0-17-16,0-1 0,0 19 15,0-19-15</inkml:trace>
  <inkml:trace contextRef="#ctx0" brushRef="#br0" timeOffset="74474.64">19085 9648 0,'-53'0'16,"71"0"-1,-1 18-15,1-18 16,0 0-16,-1 18 0,1-18 0,17 0 16,-17 0-16,17 0 0,0 0 15,1 0-15,17 17 0,-18-17 0,18 0 16,0 0-16,-18 0 0,18 0 0,-18 0 15,18 0-15,18 0 0,-18 0 0,0 0 16,-18 0-16,35 0 0,1-17 0,-1 17 16,-17 0-16,36 0 0,-1-18 15,0 0-15,0 18 0,0 0 0,1 0 16,-1-17-16,-18 17 0,1 0 0,17 0 16,0 0-16,-17 0 0,-1 0 15,1 0-15,-18 0 0,17 0 0,-17 17 16,0-17-16,18 0 0,-18 18 15,0-18-15,17 18 0,-17-18 0,35 0 16,-35 0-16,18 17 0,-18-17 0,35 0 16,-35-17-16,35 17 0,-17 0 0,-19 0 15,37 0-15,-36 0 0,35-18 0,-18 18 16,1 0-16,-1 0 0,1 0 16,0 0-16,-1 0 0,1 0 0,-1 0 15,-17 0-15,18 0 0,-1 0 16,1 0-16,-18 0 0,17 0 0,-17 0 15,18 0-15,-1 0 0,-17 0 0,18 18 16,-18-18-16,17 0 0,-17 0 16,0 0-16,18 0 0,-18 0 0,-1 0 15,1 0-15,0 0 0,18 0 0,-36 0 16,18 17-16,18-17 0,-18 0 0,-1 0 16,19 0-16,-18 0 0,0 0 15,0-17-15,17 17 0,-17 0 0,0 0 16,0 0-16,0 0 0,0 0 0,0 0 15,0 0-15,0 0 0,-18 0 16,35 0-16,-34 0 0,17 0 16,0 0-16,-18 0 0,18 0 0,-18 0 15,18 0-15,-18 0 0,18 0 0,-18 0 16,18 0-16,-17 0 0,17 0 0,-18 0 16,18 0-16,-18 0 0,18 0 0,-18 17 15,0-17-15,18 0 0,-17 0 16,87 0-1,-105 0-15,35 0 0,-36 0 0,1 0 16,17 0-16,-17 0 0,17 0 0,0 0 16,-17 0-16,0 0 0,-1 0 15,19 0-15,-19 0 0,1 0 16,0 0-16,17 0 0,-18 0 0,1 18 16,0-18-16,-1 0 0,1 0 0,0 0 15,17 0-15,-35 18 16,18-18-16,-1 0 0,1 0 15,0 0 1,-1 0-16</inkml:trace>
  <inkml:trace contextRef="#ctx0" brushRef="#br0" timeOffset="74882.23">27111 9648 0,'-36'-17'32,"54"17"-17,0 17-15,-1-17 16,1 0-16,0 0 0,-1 0 16,1 0-16,-18 18 0,35-18 0,-17 18 15,0-18-15,-1 0 0,18 0 16,-35 17-16,18-17 15,0 0-15,-1 0 0,1 18 16,0-18 0,-36 0 15,0 0-15,18 18-16,-35-18 0,17 0 15,-17 0-15,35 17 0,-35-17 0,17 0 16,1 18-16,-1-18 0,-17 0 15,-1 0-15</inkml:trace>
  <inkml:trace contextRef="#ctx0" brushRef="#br0" timeOffset="77208.67">19420 9719 0,'-35'18'0,"17"-18"16,1 0-16,17 17 0,-18-17 15,0 18-15,1 0 16,-19-18-16,19 17 0,-1 1 0,1-1 15,-19 1-15,19 0 16,-1-18-16,0 17 0,1-17 0,-1 18 16,-17-18-16,35 18 15,0-1 32,0 1-31,17-18-1,1 18-15,0-1 16,-1-17-16,-17 18 0,18-18 16,-18 18-16,18-18 0,-1 0 15,-17 17-15,18 1 16</inkml:trace>
  <inkml:trace contextRef="#ctx0" brushRef="#br0" timeOffset="78303.09">20884 12330 0,'-35'-53'0,"70"35"16,-17 18-16,-18-18 0,35 18 16,0 0-16,-17-17 0,17 17 0,1-18 15,-19 18-15,1 0 0,0 0 16,-1 0-16,-17 18 0,0-1 16,0 1-16,-17 0 15,17-1-15,-36 1 0,36 17 0,-35-35 16,17 18-16,1-1 0,-1 1 0,18 0 15,-18-1-15,-17 1 0,35 0 32,35-18-17,-17 0-15,0 0 0,-1 0 0,19 0 16,-19 0-16,19 17 0,-1-17 0,-18 0 16,1 18-16,0-18 0,-1 18 0,1-1 15,-18 1-15,0 17 0,18-17 16,-36 70-1,18-70-15,-18-1 0,1 1 0,17 0 16,-18-1-16,0-17 0,1 0 16,-1 0-16</inkml:trace>
  <inkml:trace contextRef="#ctx0" brushRef="#br0" timeOffset="78547.02">21907 12188 0,'0'0'0,"71"0"0,-71 18 0,35 53 32,-17-54-32,-1 1 0,-17 0 0,18-1 0,0 1 15,-1-18-15,19 35 0,-19-35 0,1 18 16,35-1-16,-36-17 0,19 0 0,-1 18 15,0-18-15,-17 0 0,17 0 16,-17 0-16,-1 0 0,19 0 0,-19-18 16</inkml:trace>
  <inkml:trace contextRef="#ctx0" brushRef="#br0" timeOffset="78736.19">22507 12188 0,'-71'0'0,"54"18"16,-1 17-16,18-17 0,0 0 0,0 35 15,0-36-15,0 1 0,0 17 0,0-17 16,0 17-16,0-17 0,0-1 0,0 1 16,0 0-16,0-1 0,0 19 0,0-19 15</inkml:trace>
  <inkml:trace contextRef="#ctx0" brushRef="#br0" timeOffset="79215.12">23424 12647 0,'18'-70'0,"-36"52"0,1 0 15,17-17-15,0 17 0,0-35 0,0 36 16,0-19-16,0 19 0,0-18 16,17-1-16,1 19 0,0-1 0,-1 0 15,1 1-15,-1-1 0,1 18 16,0 0-16,-1 0 0,1 0 0,0 0 15,-1 18-15,-17-1 0,18 19 0,-18-1 16,0 18-16,0-18 0,0 18 16,-18 0-16,18-18 0,0 18 0,0 0 15,0-18-15,18 1 0,-18-1 0,0 0 16,0-17-16,0 17 0,35-17 16,-35-1-16,18 1 0,-1 0 0,1-18 15,-18 17-15,35-17 0,-35-17 16,36-1-16,-19-17 0,-17 17 0,18-17 15,-18 17-15,18-17 0,-18 0 16,-18-1-16,18 19 0,-18-19 0,18 19 16,-17-1-16,-19 18 0,19-17 0,-1 17 15,0-18-15,-17 18 0,0 0 16,17-18-16,1 18 0,-1 0 16,0 0-16,1 0 0</inkml:trace>
  <inkml:trace contextRef="#ctx0" brushRef="#br0" timeOffset="80021.3">23089 12435 0,'0'0'0,"0"-17"0,0-36 16,0 35-16,-18 1 0,1-1 16,17 0-16,-18 18 0,1 0 0,17-17 15,-18 17-15,-17 0 0,35 17 16,-36 1-16,36 0 0,-17 17 0,-19-18 15,36 1-15,-35 17 0,35-17 0,0 17 16,0-17-16,0 0 0,0-1 0,0 1 16,0 0-16,0-1 15,18-17-15,-1 0 0,1 0 0,0 0 16,-1 0-16,19-17 0,-19-1 0,19 0 16,-36 1-16,35-1 0,-35 0 0,17-17 15,1 17-15,0 1 0,-18-19 16,0 19-16,0-1 0,17 1 0,-17-1 15,0 0-15,0 1 16,0 34-16,0 1 16,0 0-16,18 17 0,-18 0 15,0 18-15,0-18 0,0 18 0,0 0 16,0 0-16,0 0 0,0 18 16,0-19-16,0 1 0,0 18 0,0-18 15,0-18-15,0 18 0,18-18 0,-18 18 16,17-17-16,-17-19 0,18 18 0,-18-17 15,0 0-15,0-1 0</inkml:trace>
  <inkml:trace contextRef="#ctx0" brushRef="#br0" timeOffset="80282.44">24465 12206 0,'0'-18'0,"0"36"16,0 0-16,-35 35 0,35-18 0,0 0 0,0 0 15,0 1-15,0-19 0,-18 36 16,18-35-16,0 17 0,0-17 0,0 17 15,0-17-15,0-1 0,0 1 16,0 0-16</inkml:trace>
  <inkml:trace contextRef="#ctx0" brushRef="#br0" timeOffset="80579.92">24677 12188 0,'141'-70'16,"-88"70"-16,-18 0 0,0 0 16,-17 18-16,17 105 15,-35-88-15,-18 1 16,1-19-16,17 18 0,-18 1 0,-17-1 16,35-17-16,0-1 0,-35 1 15,35 0-15,0-1 0,0 1 0,-18 0 16,18-1-16,0 1 15,18-18-15,-1 0 16,1 0-16,0 0 0,17 0 16,-18 0-16,1 0 0,35 0 15,-35 0-15,17 0 0,0-18 0,-17 18 16,-1-17-16,19 17 0,-19 0 0</inkml:trace>
  <inkml:trace contextRef="#ctx0" brushRef="#br0" timeOffset="82217.67">25294 12788 0,'0'0'0,"-124"71"0,-105-18 31,159-36-31,17-17 0,-71 18 16,54 0-16,-1-1 0,1 1 0,-1-18 15,0 18-15,-17-18 0,0 17 16,35-17-16,-35 18 0,17-18 0,1 17 16,-54 1-16,36-18 15,35 18-15,-17-18 0,17 0 0,-35 17 16,35-17-16,-18 0 0,1 0 0,-1 18 16,0-18-16,1 0 0,-1 0 15,1 0-15,-1 0 0,-17 0 0,35 0 0,-17 0 16,-19 0-16,19 0 0,-1 0 15,-17 18-15,35-18 0,-17 0 0,-19 17 16,36-17-16,-17 0 0,17 18 0,-18-18 16,1 0-16,35 18 0,-18-18 0,17 0 15,-17 0-15,18 0 0,-18 17 16,18-17-16,-18 0 0,18 0 16,-18 0-16,18 0 0,17 0 0,-17 0 15,-1 0-15,-16 0 0,16 0 0,1 0 16,0 18-16,17-18 0,-35 0 15,53 17-15,-35-17 0,17 0 0,1 0 16,-1 0-16,0 0 16,1 0-16,17-17 15,0-1 1,0 1-16,0-1 16,0 0-16,0 1 0,0-1 0,0 0 15,0 1-15,0-1 0,-18 0 16,0-34-16,1-1 0,-1 17 15,0-17-15,18 18 0,-17-18 16,17 0-16,-18 0 0,1 0 0,17 18 16,-18-35-16,0 34 0,18-17 0,-17 18 15,17-18-15,0 36 0,-36-36 0,36 35 16,0-17-16,0 17 0,0 0 0,0 1 16,0-1-16,0 1 15,0-1-15,0 0 0,18 1 16,0 17-16,-1 0 15,-17-18-15,36 18 0,-19 0 16,1 0-16,-1 0 16,19-18-16,-1 18 15,-17 0-15,17 0 16,-17 0-16,-1 0 0,1 0 16,17 0-16,0 0 0,-17 0 0,17 0 15,18 0-15,-17-17 0,16 17 16,1 0-16,0 0 0,-17 0 0,34-18 15,-17 18-15,18-18 0,-19 18 0,19-17 16,0 17-16,-1-18 0,18 18 0,-17-17 16,17 17-16,0-18 0,1 18 15,-1-18-15,0 1 0,0 17 0,0-18 16,0 0-16,-17 18 0,17-17 0,0 17 16,1-18-16,-19 18 0,1 0 0,17-18 15,0 18-15,-17 0 0,17 0 16,0 0-16,0 0 0,0 0 0,1-17 15,-19 17-15,18 0 0,-17 0 16,17 0-16,0-18 0,1 18 0,-37 0 16,37-17-16,-36 17 0,17 0 0,-17-18 15,0 18-15,0 0 0,0-18 0,-18 18 16,18-17-16,-18 17 0,1 0 16,-1 0-16,0-18 0,0 18 0,-17 0 15,17 0-15,1 0 0,-19 0 0,1 0 16,-1 0-16,19 0 0,-19 0 0,19 0 15,-19 0-15,1 0 0,0 0 16,-1 0-16,1 0 16,-18 18 62,0-1-63,0 1 1,0 0-16,0-1 16,0 1-16,0-1 0,0 1 15,0 0-15,0-1 0,0 19 0,0-19 16,0 19-16,0-1 0,0-18 0,0 19 16,0-1-16,17 141 15,-17-140 1,18-1-16,-18 18 0,0-18 0,0 0 15,18 1-15,-18-19 0,0 19 0,0-1 16,35 0-16,-35-17 0,0 17 16,0-17-16,18-1 0,-1 19 0,-17-19 15,0 1-15,0 0 0,18-1 0,-18 1 16,0-1-16,0 1 16,0 0 30,-18-18-30,-17 17-16,0-17 16,17 18-16,-17-18 0,0 18 0,-18-18 15,35 0-15,-35 17 16,0-17-16,0 0 0,0 18 0,0-18 16,1 0-16,-1 18 0</inkml:trace>
  <inkml:trace contextRef="#ctx0" brushRef="#br0" timeOffset="82774.75">25964 11042 0,'36'-35'0,"-72"70"0,54-53 16,-36 36-16,18 17 0,-35 0 15,17 1-15,-17 17 16,0 17-16,-18-17 0,35 18 0,-17-18 16,0 0-16,-1-1 0,19-16 0,-19 17 15,36-18-15,-35 0 0,35-17 0,-17 17 16,-1-17-16,0-1 0,18 1 15,-35-18-15,35 18 0,-18-1 16</inkml:trace>
  <inkml:trace contextRef="#ctx0" brushRef="#br0" timeOffset="83086.36">25347 11218 0,'0'0'0,"-35"-35"0,52 53 15,1-18 1,-1 17-16,19 1 0,-36 0 16,35-18-16,0 17 0,-17 19 0,53-19 15,-54 1-15,18-1 0,1 1 16,17 17-16,-18-17 0,-17 0 15,17-1-15,0 1 0,-17-18 0,17 18 16,0-18-16,-17 17 0,0 1 16,-1-18-16,-17 17 0,18-17 15,-18 18-15,18-18 0,-18 18 16,0-1 0</inkml:trace>
  <inkml:trace contextRef="#ctx0" brushRef="#br0" timeOffset="83712.05">26229 11748 0,'0'0'0,"-53"70"0,18-52 0,17-1 15,-17 19-15,-1-19 0,1 1 16,0 0-16,-18-1 0,18 1 0,-18-1 16,17-17-16,-16 18 0,-1-18 0,0 0 15,0 0-15,0 0 0,0 0 0,0-18 16,0 1-16,0 17 0,18-18 16,-18 1-16,18-19 0,-1 19 0,1-36 15,18 35-15,-19-35 0,1 18 0,17-18 16,18 18-16,-17-1 0,-1-17 15,36 1-15,-18-1 0,17 0 0,1 0 16,-18 0-16,35 0 0,-17 0 16,17 18-16,0-36 0,1 36 0,17 0 15,-18-1-15,18 1 0,0 0 0,-18 17 16,18-35-16,18 36 0,-19-1 16,1 18-16,-17-18 0,17 18 15,-1 0-15,-16 0 0,17 18 0,-18-18 16,0 18-16,18 17 0,-18 0 0,18 18 15,-17-18-15,-1 18 0,-17 0 0,17 0 16,-35 0-16,35 18 0,-17-1 16,-18-17-16,0 0 0,17 0 0,-17-18 15,0 0-15,0 1 0,0-1 0,0 0 16,-17 1-16,17-19 0,0 19 16,-18-19-16</inkml:trace>
  <inkml:trace contextRef="#ctx0" brushRef="#br0" timeOffset="83844.06">26105 12083 0,'0'0'0,"0"35"0,-17 18 0,17 0 32</inkml:trace>
  <inkml:trace contextRef="#ctx0" brushRef="#br0" timeOffset="86163.91">19932 15505 0,'-18'-36'0,"36"36"47,-18 18-47,17 0 16,1-18-16,0 17 0,-1 1 0,1 0 16,0 17-16,-1-18 0,1 1 0,-1 0 15,1-1-15,0 1 0,-1 17 0,1-17 16,0-18-16,-1 18 0,-17-1 0,0 1 15,18-18-15,0 0 0,-18 17 16,17-17 0,-17-17-16,18-1 15,-18 1-15,17-1 0,-17-17 16,0 17-16,18-17 0,0 17 16,-18 0-16,17-17 0,1 18 0,0-19 15,-18 19-15,17-1 0,1 0 0,-18-17 16,35 17-16,-35 1 0,18-19 0,-18 19 15,18-1-15,-1 1 0,-17-1 0,18 0 16,-1 1-16,1-1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0:55.63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10142 11060 0,'0'35'16,"0"-18"-1,0 1-15,0 0 16,0-1 0,0 1-16,0 0 15,0-1-15,0 1 0,0 0 16,0-1-16,0 1 15,0 0-15,-18-1 16,1 1 0,-1-18-16,18 17 15,-17-17-15,-1 0 16,0 0 0,1 0-16,-1 0 15,0 0-15,1 0 0,-1 0 16,-17 0-16,0 0 15,17-17-15,-17 17 0,17 0 16,0 0-16,1 0 16,-19-18-16,19 18 15,-1 0-15,1-17 0,-1 17 16,18-18-16,-18 18 0,18-18 16,-17 1-16,-1 17 0,18-18 15,0 0-15,-18 1 16,18-1-16,-17 0 15,17 1-15,-18 17 0,18-18 16,0 0-16,0 1 0,0-1 16,-18 1-16,18-1 15,0 0-15,0 1 16,0-1-16,0 0 16,0 1-16,0-1 15,0 0 1,18 1-16,-18-1 15,18 18-15,-1 0 0,-17-17 16,18 17-16,-18-18 0,0 0 16,35 18-16,-35-17 15,18 17-15,0-18 0,-1 18 16,-17-18-16,18 18 16,-1-17-16,1-1 15,0 18-15,-1 0 0,-17-18 16,36 18-16,-19 0 31,1 0-31,0 0 0,-1 0 16,1 0-16,-1 0 15,1 0 1,0 0 0,-1 0-16,1 0 0,0 0 15,-18 18-15,17-18 16,1 18-16,-18-1 15,18-17-15,-1 0 0,-17 18 16,18 0-16,-1-18 16,-17 17-16,18-17 0,-18 18 0,0 0 15,18-1-15,-1-17 0,-17 18 0,0-1 16,18 1-16,0 0 0,-18-1 0,17 1 16,-17 0-16,0-1 0,0 1 15,0 0-15,0-1 0,0 1 16,0 17-16,0-17 15,0 17 1,0-17 0,-53 17-16</inkml:trace>
  <inkml:trace contextRef="#ctx0" brushRef="#br0" timeOffset="1365.11">9789 10442 0,'89'18'0,"-54"-18"15,0 0 1,-17 0-16,17 0 0,-17 0 0,17 0 16,-17 0-16,-1 0 0,18 0 0,-17 18 15,17-18-15,1 0 0,-19 0 0,19 0 16,-19 0-16,19 0 0,-1 0 0,-18 0 15,19 0-15,-1 0 0,0 0 16,-17 0-16,17 0 0,18 0 0,-18 0 16,1 0-16,-19 0 0,19 17 0,17-17 15,-18 0-15,0 0 0,-17 0 0,17 0 16,18 0-16,-18 0 0,0 0 16,1 0-16,-1 0 0,0 0 0,1 0 15,-1 0-15,0 0 0,0 0 0,1 0 16,-1 0-16,0 0 0,-17 0 0,17 0 15,0 0-15,1 0 0,-19 0 16,36-17-16,-17 17 0,16 0 0,-16 0 16,17 0-16,-36 0 0,19 0 15,-1 0-15,0 0 0,0 0 0,1 0 16,-19 0-16,36 0 0,-35 0 0,17 0 16,0 0-16,-17 0 0,0 0 0,17-18 15,-17 18-15,17 0 16,0 0-16,-17 0 0,17-18 0,-17 18 15,17-17-15,-17 17 0,-1 0 0,19-18 16,-1 18-16,-18 0 0,36 0 0,-35-18 16,17 18-16,1 0 0,-1 0 15,0 0-15,-17-17 0,17 17 0,0 0 16,1 0-16,-19 0 0,36 0 0,-35 0 16,17-18-16,0 18 0,1 0 0,-1 0 15,-17 0-15,52 0 0,-52 0 16,35-18-16,-18 18 0,18 0 0,-18 0 15,18 0-15,-18 0 0,18-17 0,-17 17 16,16 0-16,-16 0 0,-1 0 0,18 0 16,-18 0-16,18 0 0,-35 0 0,17 0 15,18 0-15,-35 0 0,35 0 16,-36 0-16,18 0 0,1 0 0,-19 0 16,1 0-16,0 0 0,-1 0 0,1 0 15,17 0-15,-17 0 16,-1 0-16,-17-18 15,18 18-15,0 0 16,-1 0 0,-34 0 93,-1 0-109,0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1:16.2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21554 14252 0,'0'53'0,"-17"-53"0,-1 18 16,1-18-16,-19 17 0,1 1 15,17-18-15,-17 18 16,17-18-16,1 17 0,-18 1 0,-1-18 15,19 18-15,-36-18 0,17 17 16,19-17-16,-18 0 0,-1 0 0,-17 0 16,18 18-16,17-18 0,-17 0 0,0 0 15,-18 0-15,18 0 0,17-18 0,-17 18 16,-1-17-16,-16 17 0,34-18 0,-17 0 16,-1 1-16,1 17 0,17-18 15,1 0-15,-18 1 0,17-1 0,0 1 16,-17-19-16,0 1 0,17 17 15,0-17-15,1 17 0,-1 1 0,0-1 16,18 0-16,-17 1 0,17-1 16,-18 1-16,18-1 0,-17-17 0,17 17 15,0 0-15,0 1 0,0-1 0,0 0 16,0 1-16,0-1 0,0 1 0,0-19 16,0 19-16,17-1 0,1 18 0,-1-35 15,-17 17-15,18 18 0,0-18 16,-1 1-16,1-1 0,0 0 0,17 1 15,-35-1-15,35 18 0,-17-17 0,17-1 16,-35 0-16,35 18 0,-17-17 0,0 17 16,-1-18-16,19 18 0,-19-18 15,19 18-15,-19-17 0,18 17 16,-17 0-16,0-18 0,17 18 0,-17 0 16,17 0-16,0 0 0,-17-18 0,17 18 15,0 0-15,-17 0 0,17 0 0,1 0 16,-19 0-16,19 0 0,-1 0 15,-18 0-15,19 0 0,17 0 16,-36 0-16,19 0 0,-1 0 0,-18 0 16,1 0-16,17 18 0,-17-18 0,17 0 15,1 0-15,-19 18 0,1-18 16,-1 0-16,19 17 0,-19-17 0,19 18 16,-1-18-16,-35 18 15,18-18-15,-18 17 0,35-17 0,-35 18 16,0 0-16,18-1 0,-1-17 0,-17 18 15,18-1-15,-18 1 16,17 0-16,1-1 0,-18 1 0,0 0 16,0-1-16,18 1 0,-1-18 15,-17 18-15,0-1 0,0 1 0,0 0 16,0-1-16,0 1 0,0-1 16,0 1-16,0 0 0,0-1 0,0 1 15,0 0-15,0-1 0,0 1 0,-17 0 16,-1-1-16,18 1 0,-35-1 0,35 1 15,-18 0-15,-17-1 0,35 1 0,-35 0 16,17-1-16,-17 1 0,17 0 16,0-1-16,1 1 0</inkml:trace>
  <inkml:trace contextRef="#ctx0" brushRef="#br0" timeOffset="5640.74">13476 15152 0,'18'0'0,"-18"53"16,0-36-1,0 1-15,0 0 0,0 17 0,0-17 16,0-1-16,0 1 0,0-1 0,-18 19 15,18-19-15,0 1 0,-18 0 16,18 17-16,-17-35 0,17 18 0,0-1 16,0 1-16</inkml:trace>
  <inkml:trace contextRef="#ctx0" brushRef="#br0" timeOffset="6342.84">13705 15505 0,'0'0'0,"18"-36"0,-18 19 0,0-1 0,17 18 16,-17-18-16,0 1 0,18-1 16,-18 0-16,18 18 15,-18-17-15,17 17 0,1 0 31,-18 17-31,18 1 0,-18 0 16,0-1-16,0 1 0,0 17 16,0-17-16,0 0 15,0-1 1,0-34 31,17 17-47,-17-18 0,0 0 0,0 1 15,0-1-15,18 18 0,0-18 16,-18 1-16,17-1 0,1 18 16,-18-18-16,18 18 15,-1 0 1,1 18-16,-18 0 0,0-1 16,0 1-16,0 0 15,0-1-15,0 1 0,0 0 16,0-1-1,17-17 1,1-17 0,0 17-1,-18-18-15,17 0 16,1 18 0,-18 18-1,0 0 1</inkml:trace>
  <inkml:trace contextRef="#ctx0" brushRef="#br0" timeOffset="6739.02">14464 15469 0,'35'-70'0,"-70"140"0,70-158 16,-35 70-16,18 18 0,-1-17 0,-17-1 0,18 18 15,0 0-15,-1 0 16,1 18-16,-1-1 16,-17 1-16,18 0 0,-18-1 15,0 1-15,0 0 0,35 17 16,-17-17-16,0-18 0,-1 17 16,1-17-1,0 0-15,-1 0 16,1-17-16,-1 17 0,-17-18 15,0 0-15,18 1 0,0-1 0,-18 0 16,0 1-16</inkml:trace>
  <inkml:trace contextRef="#ctx0" brushRef="#br0" timeOffset="8498.02">17145 13582 0,'0'0'0,"-35"0"0,-54 18 31,72-18-15,-19 0-16,1 17 15,-18-17 1,-35 18 0,70-1-1,1-17-15,-1 0 16,0 0-16,1 0 15,-1 0-15,1 0 0,-1 0 16,0 0-16,1 0 16,-1 0-1,0 0-15,1 0 16,-1 0-16,0 0 0,1 0 16,-1 0-16,0 0 15,1 0 1,-1 0-16,1 0 15,-1 0 1,0 0 0,1 0-1,-1 0-15,0 0 32,1 0-32,-1 0 46</inkml:trace>
  <inkml:trace contextRef="#ctx0" brushRef="#br0" timeOffset="12019.99">3034 13335 0,'35'-35'16,"-17"35"-16</inkml:trace>
  <inkml:trace contextRef="#ctx0" brushRef="#br0" timeOffset="14054.76">16086 13564 0,'-17'0'0,"-1"0"16,1 0-16,-1 0 16,0 0-16,1 0 0,-1 0 15,0 0-15,1 0 0,-1 0 16,0 0-16,1 0 0,-1 0 0,1 0 0,-1 0 16,0 0-16,1-17 0,-1 17 15,0 0-15,1-18 0,-1 18 0,0-18 16,1 18-16,-19-17 0,36-1 0,-35 0 15,18 1-15,-19-1 0,36 1 16,-35-1-16,35 0 0,-18 18 16,1-17-16,-1-1 0,18 0 0,-35 1 15,35-1-15,-18 0 0,1 1 16,-1-1-16,18 1 16,-18-1-16,1 0 15,17 1-15,0-1 0,0 0 16,17 1-16,1 17 15,-18-18-15,35 18 0,-35-18 0,18 18 16,17-17-16,0-1 0,-17 18 16,0-17-16,-1 17 0,19 0 15,-19-18-15,1 18 0,-1-18 0,19 18 16,-19-17-16,19-1 16,-19 18-16,1-18 0,0 18 0,-1-17 15,1 17-15,0 0 0,-1 0 0,1 0 16,17-18-16,-17 18 0,-1 0 15,89-18 1,-88 18-16,-1 0 0,19 0 0,-19-17 16,19 17-16,-1 0 0,-17 0 0,17-18 15,0 18-15,-17 0 0,17 0 0,0 0 16,-17 0-16,17 0 0,0-18 16,-17 18-16,17 0 0,-17 0 0,17 0 15,-17-17-15,0 17 0,17 0 0,-17 0 16,17 0-16,-18 0 0,19 0 15,-19 0-15,1-18 0,17 18 0,-17 0 16,17 0-16,-17 0 0,-1 0 16,1 0-16,17 0 0,-17 0 0,17 0 15,1 0-15,-1 0 0,-17 0 16,-1 0-16,1 0 0,17 0 16,-17 0-16,17 0 0,-17 0 0,17 0 15,-17 0-15,-1 0 0,18 0 0,-17 0 16,0 0-16,-1 0 0,19 0 0,-19 0 15,19 0-15,-1 0 16,-18 0-16,19 0 0,-1 18 16,-17-18-16,17 0 0,0 17 15,-17-17-15,-1 0 0,1 18 0,0-18 16,17 0-16,-35 18 0,35-18 0,-17 0 16,0 17-16,-1-17 0,1 0 15,0 18-15,17 0 0,-18-18 16,-17 17-16,36-17 0,-36 18 0,35 0 15,-17-18-15,-18 17 0,17 1 0,1 0 16,0-1-16,-1-17 0,1 18 16,-18-1-1,35 1-15,-35 0 0,18-1 16,-1 1-16,-17 0 0,0-1 16,0 1-16,0 17 15,0-17-15,0-1 16,0 19-16,0-19 15,0 19-15,0-19 16,-35 19 0,35-19-16,-35 18 15,0 1 1,-18-19 0,53 1-16,-18-18 0,-17 18 0,-1-1 15,1 1-15,18 0 16,-19-18-16,19 17 0,-19-17 15,19 18-15,-1-18 0,0 0 0,-17 17 16,17-17-16,1 0 0,-1 18 0,-17-18 16,35 18-16,-18-18 0,1 0 0,-1 0 15,18 17-15,-35-17 0,17 0 16,0 0-16,1 0 16,-1 0-16,1 0 0</inkml:trace>
  <inkml:trace contextRef="#ctx0" brushRef="#br0" timeOffset="15138.25">16192 15593 0,'-53'17'0,"53"-34"0,0-1 15,0 1-15,0-1 0,0-17 16,18 35-16,0-36 0,-18 19 0,17-36 16,1 17-16,0 1 0,-18 18 0,0-1 15,0-17-15,17 17 0,-17 0 0,18 1 16,-18-1-16,0 0 0,0 1 15,17 17 1,1 0-16,-18 17 16,0 1-16,0 17 15,18-17-15,-18 0 0,0-1 0,0 1 16,0 17-16,17-17 0,1-1 16,-18 1-16,0 0 0,18-18 15,-18 17-15,17 1 16,1-18-1,-18-18 1,0 1-16,0-1 0,35 0 16,-35 1-16,18-1 0,-1 1 15,-17-1-15,18 0 0,-18 1 0,18 17 16,-1-18 0,-17 36-16,18-1 15,-18 1-15,18 0 16,-18-1-16,0 1 0,0-1 15,0 1 1,0 0-16,0-1 16,0 1-1</inkml:trace>
  <inkml:trace contextRef="#ctx0" brushRef="#br0" timeOffset="15350.68">16739 15152 0,'53'-35'0,"-53"52"0,0 107 32,0-89-32,0-17 0,0 17 15,-35 0-15,35 0 16,0-17-16,0 0 0,0-1 0,0 1 15,0 0-15,0-1 0</inkml:trace>
  <inkml:trace contextRef="#ctx0" brushRef="#br0" timeOffset="15581.02">16827 15169 0,'53'36'16,"-35"52"-1,-1-70 1,1 17-16,-18-18 0,0 1 16,0 0-16,18-1 0,-18 1 0,17-18 15,-17 35-15,0-17 0,0 0 16</inkml:trace>
  <inkml:trace contextRef="#ctx0" brushRef="#br0" timeOffset="15767.77">16810 15381 0,'-53'-35'0,"106"70"0,-89-70 31,54 35-31,0 0 0,-1 0 16,1 0-16,0 0 0,-1-18 0,1 18 15,-1 0-15</inkml:trace>
  <inkml:trace contextRef="#ctx0" brushRef="#br0" timeOffset="16017.07">17198 15081 0,'70'-35'0,"-70"70"15,0-17-15,0 17 16,-17-17-16,-1 17 0,18-17 0,0-1 0,-18 19 15,1-19-15,17 19 0,0-19 16,-18 1-16,18 17 0,-18-17 0,1-1 16,17 1-16,0 0 0,0-1 15,-18 1-15</inkml:trace>
  <inkml:trace contextRef="#ctx0" brushRef="#br0" timeOffset="16270.56">17074 15222 0,'-17'-35'16,"52"53"-16,-17-1 15,-1 1 1,1 0-16,-1-1 0,1 1 15,0 0-15,-18-1 0,35-17 0,-35 18 0,18-18 16,-1 17-16,1-17 0,-18 18 0,35-18 16,-35 18-16,18-18 15,-1 0-15,1 0 0</inkml:trace>
  <inkml:trace contextRef="#ctx0" brushRef="#br0" timeOffset="20179.12">20814 13000 0,'70'-53'0,"-87"53"16,-1 0 0,18 18 15,0-1-16,-18-17-15,18 18 0,0 0 16,0-1-16,-17-17 0,17 18 16,0-1-16,0 1 15,0 0-15,0-1 0,0 1 16,0 0 0,0-1-16,0 1 0,0 0 15,0-1-15,0 1 0,0-1 16,0 1-16,0 0 0,0-1 15,0 1-15,0 0 16,0-1-16,0 1 16,0 0-16,0-1 15</inkml:trace>
  <inkml:trace contextRef="#ctx0" brushRef="#br0" timeOffset="21201.51">29598 13018 0,'35'70'15,"-35"-52"-15,-18 17 0,18-17 0,0 17 16,0-17-16,0-1 0,0 18 16,0-17-16,0 0 0,0 17 0,0-17 15,0-1-15,0 1 0</inkml:trace>
  <inkml:trace contextRef="#ctx0" brushRef="#br0" timeOffset="22319.32">21131 14764 0,'0'0'0,"-53"17"16,71-34 0,0 17-16,-18-18 0,17 18 15,1-18-15,-1 18 0,-17-17 16,36 17-16,-36-18 0,17 1 16,1 17-16,0-18 15,-1 18 1,1 0-1,-18 18 1,0 17 0,0-18-16,0 1 0,0 0 15,0-1-15,0 19 0,0-19 0,0 1 16,0 0-16,0-1 0,0 1 16,0-1-16,0 1 0,0 0 15,0-1-15,0 1 31,-18-18 1,1 0-17,-1 0-15,0 0 0,1 0 16,-1 0-16,0 0 0,1 0 16,-1 0-16,1 0 0,17 18 0,-18-18 31,36 0-16,-1 0 1,1 0-16,-1 0 0,1 0 16,0 0-16,17 0 0,-17 0 15,-1 0-15,1 0 0,0-18 0,-1 18 16,1 0-16,-1 0 0,1 0 16,0 0-16,-1 0 0,1 0 0,0 0 15,-1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2:37.6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10583 7497 0,'-35'0'0,"-18"17"15,35-17-15,-17 18 16,17-1-16,1 1 0,-1-18 16,-17 18-16,35-1 0,-35 1 0,17 0 15,-17-1-15,-1 1 0,19 0 16,-19-1-16,36 1 0,-35 17 16,17-17-16,-17-1 0,35 1 0,-35 17 15,35-17-15,-18 17 0,-17-17 0,35 0 16,-18-1-16,1 18 0,17-17 0,-18 17 15,18-17-15,-35 17 0,35-17 16,0 35-16,0-36 0,-35 36 16,35-17-16,-18-1 0,0 0 0,1 0 15,17 18-15,-36-17 0,36 17 0,-17-18 16,17 18-16,-36-18 0,36 0 0,-17 18 16,-1-17-16,18-1 0,0 0 15,-17 18-15,17-18 0,-36 1 0,36 16 16,0-16-16,0-1 0,-17 18 0,-1-18 15,18 18-15,0-18 0,0 18 0,0-17 16,0 17-16,-18-1 0,18 1 16,0 0-16,0 18 0,0-18 15,0 0-15,-17 17 0,17 1 0,0-18 16,0 0-16,0 17 0,0-17 0,0 0 16,0 0-16,0-18 0,0 36 0,17-36 15,-17 18-15,0 18 0,0-19 0,0 1 16,0 0-16,18 0 0,-18 0 0,0 0 15,0 0-15,18 0 0,-1 0 16,-17 0-16,18 17 0,0-17 16,-1 18-16,-17-1 0,35-17 0,-35 18 15,36-1-15,-19-17 0,-17 18 0,36-18 16,-36 17-16,35-17 0,-17 18 16,-18-18-16,35 0 0,-18 17 15,1-17-15,0 18 0,17-1 0,-17-17 16,17 18-16,-35-19 0,35 1 0,-17 18 15,17-18-15,-35 0 0,35 17 16,-17 1-16,17-18 0,-17 17 16,0-17-16,17 18 0,-17-1 15,52 54-15,-52-89 0,-1 36 0,1-18 16,17 17-16,-17-17 0,17 0 0,0 18 16,-17-19-16,17 1 0,-17 18 0,17-18 15,-17 0-15,0 17 0,17-17 16,-17 18-16,17-18 0,0 17 0,-17-17 15,17 18-15,-17-18 0,17 35 16,-17-35-16,-1 17 0,18 1 0,-17-1 16,17 1-16,1 0 0,-19-19 0,19 19 15,-36 0-15,35-18 0,-18-1 0,1 1 16,0 18-16,-1-18 0,1 0 16,0 0-16,17 35 0,-35-35 0,0 0 15,18-18-15,-1 0 0,-17 1 16,0-1-16,0 0 0,18 0 0,-18-17 0,0 0 15,0-1-15,0 1 0,0 0 0,0-1 16,0 1-16,-18-1 16</inkml:trace>
  <inkml:trace contextRef="#ctx0" brushRef="#br0" timeOffset="5240.29">15434 13635 0,'-106'35'0,"88"-17"16,1-18-16,-1 17 0,0-17 0,1 0 15,-1 18-15,1-18 0,-1 0 0,0 18 16,1-18-16,-1 0 0,0 0 0,1 0 16,-1 0-16,0 17 0,1-17 15,-1 0-15,-17 0 0,17 0 0,-17 0 16,17 0-16,1 0 0,-1 0 16,-17 0-16,17 0 0,0 0 0,-17 0 0,18-17 15,-19 17-15,36-18 0,-35 18 16,17-18-16,1 1 0,-1 17 0,18-18 15,-18 0-15,1 1 0,-1-1 16,18 1-16,-35-1 0,35 0 0,0 1 16,-18-1-16,18 0 0,-17 1 0,-1-1 15,18 0-15,-18 1 0,1-1 16,17 1-16,0-1 0,-18 0 16,18 1-16,0-1 0,0-17 0,0 17 15,0 0-15,0 1 0,0-1 0,0 1 16,0-1-16,0 0 0,0 1 0,0-1 15,0 0-15,0 1 0,0-1 16,0 0-16,0 1 0,0-1 0,18 1 16,-18-1-16,0-17 15,17 17-15,1 0 0,-18 1 16,18-1-16,-1 0 0,-17 1 0,18-1 16,-18 0-16,18 1 0,-1 17 15,-17-18-15,18 18 0,-1-17 0,1-1 16,-18 0-16,18 18 0,-1-17 15,1 17-15,0-18 0,-1 18 16,1-18-16,0 18 16,-1 0-16,1 0 0,-1 0 15,19 0-15,-19 0 16,1 0-16,0 0 0,17 0 16,-17 0-16,17 0 0,-18 0 15,1 0-15,0 0 0,-1 0 16,1 18-16,0-18 15,-1 18-15,1-18 0,0 0 0,-1 17 16,1 1-16,0-18 0,-1 18 16,1-18-16,-1 17 15,1-17-15,0 0 0,-18 18 16,17-18-16,1 17 0,-18 1 16,18-18-16,-18 18 0,17-1 15,1-17-15,-18 18 0,0 0 16,18-1-16,-1-17 0,-17 18 15,18 0-15,-18-1 0,0 1 0,17 0 16,1-1-16,-18 1 0,0-1 16,0 1-16,18 0 0,-18-1 0,17 1 15,-17 0-15,18-1 16,-18 1-16,0 0 0,0-1 0,0 18 16,0-17-16,0 0 15,0-1-15,0 1 0,0 0 0,0-1 16,0 1-16,0 0 15,0-1-15,0 1 16,0-1-16,0 1 0,0 0 16,0-1-16,0 1 0,0 0 15,0-1-15,-18-17 0,18 18 16,-35 17 0,17 0-16,1-17 31</inkml:trace>
  <inkml:trace contextRef="#ctx0" brushRef="#br0" timeOffset="26657.03">3087 3739 0,'0'0'0,"35"-35"32,18 18-17,-18-1 1,0 0-16,18-17 0,-35 17 16,0 18-16,-1-17 0,1 17 0,-1-18 15,1 18-15,0-18 0,-1 18 0,1-17 16,0 17-16,17-18 0,-17 18 15,-18-18-15,17 18 0,1 0 16,17 0-16,-35-17 0,18 17 16,-1 0-16,1 0 0,0-18 15,-1 18-15,1-17 0,17 17 16,0-18-16,-17 18 16,17 0-16,1 0 0,-19 0 15,1 0-15,0 0 0,17 0 0,-17 0 16,17 0-16,-18 0 0,1 0 0,0 0 15,17 0-15,-17 0 0,-1 0 0,1 0 16,17 0-16,0 0 0,-17 0 16,17 0-16,-17 0 0,17 0 0,-17 0 15,0 0-15,17 0 0,-17 0 0,52 0 16,-52 0-16,17 0 0,-17 0 16,17 0-16,-17 0 0,-1 0 0,18 18 0,-17-18 15,17 0-15,1 0 0,-19 0 0,19 0 16,-1 17-16,-18-17 0,19 0 0,-1 0 15,0 18-15,-17-18 0,17 0 0,-17 0 16,17 17-16,0-17 0,1 0 0,-19 0 16,19 0-16,-19 18 0,19-18 15,-1 0-15,-18 18 0,1-18 0,0 0 0,17 0 16,-17 17-16,17 1 16,-17-18-16,-1 0 0,1 18 0,-1-18 15,1 0-15,0 0 0,-1 17 0,1-17 16,17 0-16,-35 18 0,18-18 15,0 0-15,-1 18 0,19-18 16,-36 17-16,35-17 0,-35 18 0,17-18 16,-17 18-16,36-18 0,-19 17 15,1-17-15,-18 18 0,18-18 16,-18 17-16,17-17 0,1 0 0,-18 18 16,18 0-16,-1-18 0,1 17 15,-1 1-15,1-18 16,-18 18-16,18-18 0,-18 17 15,17-17-15,-17 18 16,0 0 0,18-18-16,-18-18 93,0 0-93,0 1 16,0-1-16,-18 0 0,18 1 0,0-1 16,0 0-16,0-17 0,-35 0 15,35 17-15,0-17 0,0 0 0,0 17 16,0-17-16,0 17 0,0 0 0,-18 18 16,18-17-16,0-1 0,-17 1 0,52 34 46,-35 18-30,18 18-16,-18-35 0,0 35 16,0-35-16,0 35 0,0-18 15,0 0-15,0-17 0,0 35 0,0-36 0,0 36 16,0-35-16,17 17 0,-17-17 0,0 17 16,0-17-16,0 17 0,0-17 15,18-1-15,-18 1 0,0 0 0,0-1 0,0 1 16,0-1-16,0 1 15,18-18-15,-18-18 47,0 1-31,0-1-16,0 1 0,0-1 16,0 0-16,0 1 0,0-1 0,0 0 15,0 1-15,0-1 0,0 0 0,0-17 16,0 17-16,0 1 0,0-1 0,0 1 15,0-1-15,0 0 0,0 1 0,0-1 16,-18 0-16,18 1 0,0-1 16,0 0-16,0 1 31,0 34 0,0 1-15,0 0-16,0-1 0,0 1 15,0 0-15,18 17 0,-18-17 0,17 17 0,-17-18 16,0 36-16,0-35 0,18 17 16,-18 1-16,0-1 0,18 0 0,-18-17 15,17 17-15,-17-17 0,0 17 0,0 0 16,0-17-16,18 0 0,-18-1 16,0-34-1,0-19 1,0 19-16,0-1 0,-18-17 0,18 17 15,0-35-15,0 18 0,0 0 0,0-18 16,0 17-16,0 1 0,0 0 0,0 0 16,0-1-16,0 1 0,0 0 15,0-1-15,0 1 0,0 0 0,0 17 16,0 1-16,0-19 0,-17 19 16,17-1-16,0 0 0,0 1 15,0 34 1,0 1-1,-18 17-15,0-17 16,18 17-16,0-17 0,-35 35 0,35-36 16,0 36-16,0-17 0,-18-1 0,18 18 15,0-18-15,0 18 0,-17 0 0,17-18 16,-18 18-16,18-18 0,18 18 0,-18-17 16,0-1-16,0 0 0,0-17 0,17 35 15,-17-18-15,0-17 16,0-1-16,0-34 31,0-1-31,0 0 0,0 1 0,0-19 0,0 19 16,0-1-16,0-35 0,0 36 0,0-19 15,0 1-15,0 0 0,0 0 0,0-1 16,0 1-16,0 0 0,0 17 0,0-35 16,0 35-16,0-17 0,0 18 0,0-19 15,0 19-15,0-1 0,0 0 0,0 1 16,0-1-16,0 0 0,0 1 15,0-1-15,0 36 47,0-1-47,0 1 16,0 17-16,0-17 0,-17 17 0,17-17 16,-18 35-16,18-36 0,0 36 0,0-17 15,0-1-15,0 0 0,-18 1 0,18-1 16,0-18-16,0 36 0,0-35 0,0 17 15,0-17-15,0 17 0,0-17 0,0-1 16,18 1-16,-18 0 0,0-1 16,0-34 15,0-1-31,0 0 0,0 1 16,0-1-16,0-17 0,0 17 0,0-17 0,0 0 15,0-1-15,0 19 0,0-36 16,0 35-16,0-35 0,0 18 15,0 0-15,0 17 0,0 0 0,0-17 16,0 0-16,0 17 0,0 1 16,0-1-16,0 0 0,0 1 0,0-1 15,-18 18-15,18-18 16,-17 18-16,17 18 31,0 0-31,0-1 0,0 1 16,-18 0-16,1 17 0,17 0 0,-18 0 15,18-17-15,0 35 0,0-18 0,-18 1 16,18-1-16,0-17 0,0 34 0,0-34 16,0 17-16,0-17 0,0 0 0,0 17 15,0-17-15,18-1 0,-18 1 0,0-1 16,0 19-16</inkml:trace>
  <inkml:trace contextRef="#ctx0" brushRef="#br0" timeOffset="28861.61">18979 16140 0,'35'-18'16</inkml:trace>
  <inkml:trace contextRef="#ctx0" brushRef="#br0" timeOffset="33827.4">7320 3863 0,'0'-35'0,"18"70"78,-18 0-62,0 0-16,0-17 0,0 17 16,17 18-16,-17-35 0,0 0 0,0-1 15,0 1-15,0 0 16,0-36 15,0 0-31,0 1 16,0-1-16,0 0 0,0 1 0,0-19 15,0 1-15,0 17 0,0-17 0,0 0 16,0 17-16,0-17 0,0 17 0,0-17 16,0 0-16,0 0 0,0 17 15,0 0-15,-17 1 0,17-1 0,-18 0 16,18 1-1,0 34 1,0 1-16,0 17 0,-18 1 16,18-1-16,0 0 0,-17 0 0,-1 18 15,18-17-15,0 16 0,0 1 0,-18 0 16,18 0-16,-17-17 0,17 34 16,0-35-16,0 18 0,0 0 0,0-18 15,0 18-15,0-35 0,0 17 0,0-17 16,0 17-16,0-17 0,0-1 15,0 1-15,0 0 16,0-36 0,-18-17-16,18 17 0,0 1 15,-18-19-15,1 1 0,17 0 0,0-18 16,0 18-16,0-1 0,0-17 16,0 18-16,0 0 0,0-18 0,0 18 15,0-89 1,0 106-16,0 1 0,0-1 0,0-17 15,0 17-15,0 1 16,0-1-16,0 36 47,0-1-47,0 1 0,0 0 0,0-1 16,0 1-16,0-1 0,0 19 15,17-1-15,-17-17 0,0 17 0,0-17 16,0-1-16,0 19 0,0-19 0,0 1 15,0-1-15,0 1 0,0 0 16,0-1-16,0 1 31,0-36-15,0 1 0,18-1-16,-18 0 0,0 1 0,0-1 15,0 1-15,18-1 0,-18-17 16,0 17-16,0-17 0,0 17 0,0 0 15,17-35-15,-17 36 16,0-1-16,0 1 0,0-1 16,0 0-16,0 1 15,0 34 1,0 1 0,0 17-16,0-17 15,18 158 1,-18-140-16,0-19 15,0 18-15,0-17 0,0 0 0,0-1 16,0 1-16,0 0 0,0-1 0,0 1 16,0 0-16,0-1 31,0-52 469,0 17-484,0-17-1,-18 0 1,18-1-1,0 1-15,0 0 16,0 0-16,0-1 16,0 1-16,-17 0 15,17-1-15,0 1 16,0 0-16,0 0 16,0-1-1,0 19-15,0-1 16,17 0-16,1-17 0,-18 0 15,18 17-15,-1 1 16,-17-1-16,18 0 0,-18-17 0,18 17 16,-1 1-16,-17-19 0,35 19 0,-17-1 15,0-17-15,-1 17 0,19 1 16,-19-19-16,1 19 0,0-1 0,17-17 16,-18 17-16,19 1 0,-19-1 0,19 0 15,-36 1-15,35-1 0,0 0 16,-17 1-16,17-19 0,-35 19 15,35 17-15,-17-18 0,17 1 0,1-1 16,-19 0-16,19 18 0,-19-17 16,18 17-16,-35-18 0,36 18 0,-1 0 15,-17-18-15,-1 18 0,1 0 0,17 0 16,-17 0-16,17 0 0,0 0 0,-17 0 16,0 0-16,-1 0 0,19 0 15,-19 0-15,19 0 0,-1 0 0,-18 0 16,19 0-16,-19 0 0,19 0 0,-19 18 15,1-18-15,17 0 0,-17 0 16,17 0-16,0 18 0,-17-18 0,17 0 16,1 0-16,-19 17 0,18-17 0,-17 0 15,17 0-15,-17 0 0,17 18 0,1-18 16,-19 0-16,1 0 0,35 18 16,-36-18-16,1 0 0,17 0 0,-17 0 15,17 0-15,1 0 0,-19 0 0,18 0 16,1 0-16,-19 17 0,19-17 0,-19 0 15,19 0-15,-1 0 0,-17 0 0,17 18 16,0-18-16,0 0 0,-17 17 16,17-17-16,1 0 0,-19 18 0,18 0 15,1-18-15,-1 17 0,-17-17 0,35 18 16,-18-18-16,0 18 0,-17-1 16,17-17-16,0 18 0,1 0 0,-19-18 15,36 17-15,-18 1 0,-17-1 16,17 1-16,1 0 0,-1-1 0,0-17 15,0 18-15,1 0 0,-1-1 0,0 1 16,1-18-16,-1 18 0,0-1 0,0 1 16,1-1-16,-19-17 0,19 18 15,-1 0-15,0-18 0,-17 17 0,17 1 16,-17 0-16,17-18 0,0 17 16,-17 1-16,17 0 0,-17-1 0,17-17 15,-35 18-15,35 0 0,-17-1 16,0 1-16,-1-18 0,-17 17 15,18 1-15,0-18 0,-18 18 16,17-18-16,1 17 0,-1 1 16,-17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4:34.6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8396 4128 0,'0'-18'0,"-18"18"63,1 0-48,-1 0-15,0 0 16,-17 0-16,17 0 15,-17 0-15,35 18 0,-35-18 0,17 0 16,1 0-16,-1 0 0,-17 0 16,17 0-16,-17 0 0,-1 0 0,19 17 15,-18-17-15,-1 0 0,19 0 16,-19 0-16,1 0 0,17 18 16,-17-18-16,18 0 0,-19 0 0,1 0 15,0 0-15,17 0 0,-17 0 0,-1 0 16,-16 0-16,16 0 0,19 0 15,-19 0-15,1 0 0,-18 0 0,36 0 16,-19 0-16,1 0 0,0 0 0,17 0 16,-17 0-16,0 0 0,17 0 0,-17 0 15,-1 0-15,-17 0 0,18 0 16,18 0-16,-19 0 0,1 0 0,0 0 16,-1 0-16,1 0 0,0 0 0,0 0 15,-1 0-15,1 0 0,0 0 0,-1 0 16,1 0-16,0 0 0,0 0 15,-1 0-15,1 0 0,0 0 0,-18 0 16,18 0-16,-18 0 0,35 0 0,-35 0 16,35 0-16,-17 0 0,-18 0 0,18 0 15,0 0-15,-1 0 0,-16 0 0,34 0 16,-17 0-16,-18 0 0,17 0 16,19 0-16,-18-18 0,-1 18 15,-17 0-15,18 0 0,-18-17 0,35 17 16,-17 0-16,0 0 0,0 0 0,-1 0 15,-17-18-15,36 18 0,-54 0 16,54 0-16,-19 0 0,-17 0 0,18 0 16,-18-18-16,18 18 0,-18 0 0,18 0 15,-18 0-15,18 0 0,-1 0 0,-17 0 16,18 0-16,-18 0 0,18-17 16,-18 17-16,18 0 0,-18 0 0,18 0 15,-18 0-15,17 0 0,-17 0 0,18 0 16,-18 0-16,18 0 0,-18 0 0,18 0 15,-18 0-15,18 0 0,-18 0 0,17 0 16,-17 0-16,18 0 0,-35 0 0,34 0 16,-17 0-16,18 0 0,0 0 15,-18 0-15,18 0 0,-18 0 16,17 0-16,-16 0 0,16 0 0,1 0 16,0 0-16,-1 0 0,1 0 0,-18 0 15,36 0-15,-36 0 0,17 0 16,19 0-16,-54-18 0,54 18 0,-19 0 15,1 0-15,0 0 0,-1 0 0,1 0 16,0 0-16,0 0 0,17 0 0,-17 0 16,-1 0-16,1 0 0,17 0 15,-17 0-15,18 0 0,-19 0 0,1 0 16,0 0-16,17 0 0,0 0 16,1 0-16,-1 0 0,1 0 15,-1 0-15,-17 0 31,35 35 32,-18 1-47,0 16-16,1-16 15,17-1-15,0 0 16,-36 18-16,36-18 15,0 1-15,0-19 0,0 1 16,-17 17-16,17-17 0,0 0 0,-18 17 16,18 0-16,0 0 0,0-17 0,-17 17 15,17-17-15,0 35 0,0-36 16,0 19-16,0-19 0,0 19 0,-18-1 16,18-17-16,18 17 0,-18-17 0,0 17 15,0-18-15,0 1 0,0 17 16,0-17-16,0 0 0,0 17 15,-18 0-15,18-17 0,-18 17 0,18-17 16,0-1-16,0 19 0,0-19 0,0 19 16,0-19-16,0 1 0,0 17 0,0-17 15,0 17-15,0 0 0,0-17 16,0 17-16,0-17 0,0 35 0,0-36 16,0 1-16,0 17 0,0 1 0,0-1 15,0-17-15,0 17 0,0 0 0,0-17 16,0 17-16,0-17 0,0 17 0,0-17 15,0 17-15,0-18 0,0 19 16,0-19-16,0 1 0,0 17 0,0-17 16,0 17-16,0-17 0,0 17 0,0 0 15,0 1-15,0-19 0,0 19 16,0-19-16,0 19 0,0-19 0,0 18 16,0 1-16,0-1 0,0-17 0,0-1 15,0 36-15,0-35 0,-17 17 16,17-17-16,0 17 0,0 0 0,0 1 15,0-19-15,0 1 0,0 35 16,0-36-16,0 19 0,0-19 0,0 19 16,0-19-16,0 19 0,0-19 0,0 1 15,0 17-15,0 0 0,0-17 0,0 0 16,0-1-16,0 19 0,0-19 0,0 18 16,0-17-16,0 0 0,-18-1 15,18 19-15,-18-19 0,18 1 0,0 0 16,0 17-16,0-17 0,0-1 15,0 1-15,0-1 0,0 1 16,0 0-16,0-1 0,0 1 16,0 0-16,0-1 15,0 1-15,0 0 0,0-1 16,0 1-16,0-1 0,0 1 16,0 0-16,0-1 15,0 1-15,0 0 0,0-1 16,0 1-16,0 17 0,0-17 0,0 0 15,-17-1-15,17 1 0,0-1 0,-18 19 16,18-19-16,0 1 0,0 0 16,0-1-16,0 1 0,0 0 15,0-1 1,-18-17-16,18 18 16,18-18 30,0 0-30,-1 0-16,36 0 16,-17 0-16,52 0 15,-35 0 1,35 0-16,-53 0 0,0-18 16,-17 18-16,70 0 0,-53 0 15,18 0-15,36 0 0,-72 0 0,19 0 16,16 0-16,-34 0 0,35 0 15,-18 0-15,1 0 0,-19 0 0,18 0 16,18 0-16,-17 0 0,-1 0 0,-17 18 16,17-18-16,0 0 0,0 17 15,-17-17-15,35 0 0,-35 0 16,17 0-16,0 0 0,0 18 0,1-18 16,-19 0-16,19 0 0,-1 0 0,18 18 15,-18-18-15,18 0 0,-35 0 0,35 0 16,-36 0-16,36 0 0,18 0 15,-54 0-15,54 0 0,-53 0 0,52 0 16,-52 0-16,52 0 0,-34 0 0,34 0 16,-35 0-16,18 0 0,-17 0 15,17 0-15,17 0 0,-52 0 0,52 0 16,-34 0-16,34 0 0,-35 0 0,18 0 16,0 0-16,0 0 0,-18 0 0,36 0 15,-36 0-15,18 0 0,-18 0 0,18 0 16,0 0-16,-17 0 0,16 0 15,-16 0-15,52 17 0,-53-17 16,18 0-16,0 0 0,0 0 0,18 0 16,-36 0-16,18 0 0,0 0 0,17 0 15,-17 0-15,18 0 0,-1 0 0,-17 0 16,18 0-16,-18 0 0,17 0 0,-17 0 16,35 0-16,-35 0 0,18 0 15,-18 0-15,17 0 0,1 0 0,-1 0 16,-17 0-16,35 0 0,-35 0 0,18 0 15,-18 18-15,35-18 0,-35 0 16,17-18-16,1 18 0,0 0 0,-19 0 16,37 0-16,-19 0 0,-17 0 0,18 0 15,-1 0-15,-17 0 0,18 0 16,-18 18-16,35-18 0,-35 0 0,17 0 16,1 0-16,-1 0 0,1 0 0,0 0 15,-1 0-15,1 0 0,-1 0 16,1 0-16,-1 0 0,1 0 0,-1 0 15,1 0-15,0 0 0,-1 0 0,1 0 16,-1 0-16,1 0 0,-1 0 0,1 0 16,-1 0-16,1 0 0,0 0 15,-1 0-15,1 0 0,-1 0 16,1 0-16,-1 0 0,1 0 0,-18 0 16,17 0-16,1 0 0,-18 0 0,17 0 15,-17 0-15,18 0 0,-18 0 0,0 0 16,0 0-16,-18 0 0,18 0 15,-18 0-15,0 0 0,1 0 0,-19 0 16,19 0-16,-19 0 0,1 0 0,-1 0 16,1 0-1,-18-18 17,0 1-17,0-1-15,-18 0 16,18 1-16,0-18 0,0 17 0,0-17 15,0-1-15,0 1 0,0 0 16,0 0-16,0-18 0,0 0 0,0 17 16,0-17-16,0 1 0,18-1 0,-18 0 15,18-18-15,-18 36 0,0-36 0,0 18 16,0 0-16,0 1 0,0-19 16,0 18-16,0 0 0,0 0 0,0-17 15,0 17-15,0-35 0,0 35 16,0-35-16,0 35 0,0-18 0,0 0 15,0 19-15,0-19 0,0 18 0,0-17 16,0 34-16,0-34 0,-18 17 0,0 0 16,18 0-16,0 0 0,0 0 15,0-17-15,0 17 0,0 0 0,0 17 16,-17-34-16,17 35 0,0-18 0,0 0 16,0 0-16,0 0 0,0 0 15,-18 0-15,18 0 0,-17 0 16,17 0-16,0 18 0,0-18 0,-18 18 15,0 0-15,18-1 0,0 19 0,-17-36 16,17 35-16,-18-17 0,18 17 16,-18-17-16,18 0 0,-17 17 0,-1 0 15,18 1-15,0-1 0,-18 0 0,18 1 16,-17 17-16,-1-18 0,18 1 0,-17-1 16,-1 0-16,18 1 15,-18 17-15,1-18 16,-1 18-16,18-18 0,-18 18 15,1 0-15,17-17 0,-18 17 16,18-18-16,-18 18 0,1 0 0,-1 0 16,1 0-16,-1 0 15,-17 0-15,-1 0 16,19 0 0,-19 0-16,1 0 0,17 0 15,1 0-15,-1 0 0,-17 0 0,17 0 0,-17 0 16,0 0-16,17 0 0,-17 0 0,17 0 15,1 0-15,-19-18 0,1 18 0,17 0 16,-35 0-16,18 0 0,17 0 16,-17 0-16,0 0 0,-18-17 0,18 17 15,-18 0-15,18 0 0,-18 0 0,17 0 16,-17 0-16,18 0 0,-18-18 0,18 18 16,-36 0-16,19 0 0,-1 0 0,0 0 15,0 0-15,17 0 0,-16 0 0,16 0 16,-34-17-16,17 17 0,0 0 0,0 0 15,18 0-15,-54-18 0,54 18 0,-18 0 16,0-18-16,-17 18 0,17 0 0,18 0 16,-18 0-16,0 0 0,-18 0 0,18 0 15,18 0-15,-18 0 0,18 0 0,-18 0 16,18 0-16,-18 0 0,17-17 0,1 17 0,-18 0 16,36 0-16,-54 0 0,53 0 15,-17 0-15,0 0 0,17 0 0,-17 0 16,17 0-16,1 0 0,-1 0 0,0 0 15,1 0-15,-1 0 0,0 0 16,18-18 0,36 18-1</inkml:trace>
  <inkml:trace contextRef="#ctx0" brushRef="#br0" timeOffset="1412.99">16422 6632 0,'0'0'0,"-71"-35"0,36 35 15,17 0-15,0 0 16,1 0-16,-1 0 16,1 0-16,17 18 0,-18-1 0,-17 1 15,35 0-15,-36-1 16,36 18-16,0-17 0,-17 0 0,17-1 15,0 19-15,0-19 0,0 1 0,0 0 16,0-1-16,0 1 0,17-1 16,-17 1-16,18-18 0,0 18 15,-1-18-15,1 0 0,0 17 0,-1-17 16,1 0-16,-1 0 0,1 0 0,0 0 16,-1-17-16,1 17 0</inkml:trace>
  <inkml:trace contextRef="#ctx0" brushRef="#br0" timeOffset="1809.88">16616 6650 0,'35'0'0,"-35"18"0,0-1 16,0 18-16,0-17 0,0 17 0,0-17 15,18 0-15,-18-1 0,17 1 16,1-18-16,-1 0 16,1 0-16,0 0 15,-1 0 1,1-18-16,0 1 0,-1-1 16,1 0-16,-18 1 0,0-1 15,18 0-15,-1 1 0,-17-1 0,0 1 16,0 34 15,0 1-31,0-1 16,0 1-16,0 17 0,0-17 15,18 0-15,-18-1 0,0 1 0,17 17 16,-17-17-16,0-1 0,18 1 16,-18 0-1</inkml:trace>
  <inkml:trace contextRef="#ctx0" brushRef="#br0" timeOffset="2021.77">17057 6650 0,'105'-18'31,"-87"18"-31,0 0 0,17 0 0,-17 0 16,17 0-16,-35-17 0,35 17 0,-17 0 15,-1 0-15,1 0 0,0 0 16,-1 0-16</inkml:trace>
  <inkml:trace contextRef="#ctx0" brushRef="#br0" timeOffset="2330.86">17286 6456 0,'-71'123'16,"71"-105"-1,-17 17-15,17-17 0,0 0 16,0 17-16,0-18 0,0 1 0,0 0 16,0-1-16,17 1 0,1 0 15,-18-1-15,18-17 0,-1 0 16,1 18-16,17-18 16,-17 0-1,-1 0-15,1-18 0,17 18 16,-35-17-16,18 17 0,0 0 15</inkml:trace>
  <inkml:trace contextRef="#ctx0" brushRef="#br0" timeOffset="3064.78">17568 7020 0,'0'0'0,"-18"36"0,-70-1 0,88-18 15,-53 1-15,0 17 0,18-17 0,0 0 16,17-18-16,-17 17 0,0 1 16,-18-18-16,18 18 0,-18-18 0,17 0 15,-17 17-15,18-17 0,17 0 16,-52 0-16,52 0 0,-17 0 0,0-17 15,17 17-15,-17-18 0,0 0 0,-1 18 16,1-17-16,17-1 0,-17 0 0,17 1 16,-17-1-16,17 0 0,1 1 15,-1-1-15,-17 1 0,17-19 0,1 19 16,-1-1-16,18 0 0,-18 1 0,1-1 16,17-17-16,-18 17 0,18 1 0,0-19 15,-18 19-15,1-19 0,17 19 16,0-19-16,0 19 0,0-18 15,17 17-15,1 0 0,-18-17 0,18 17 16,-18 1-16,35-1 0,-35-17 0,35 35 16,-17-36-16,0 19 0,17-1 0,0 1 15,-17-1-15,-1 0 0,36 1 16,-35-1-16,17 0 0,1 1 16,-1-1-16,18 0 0,-36 18 0,19-35 15,-1 35-15,0-17 0,0 17 0,-17-18 16,17 18-16,1 0 0,-19-18 15,19 18-15,-1 0 0,-17 0 0,17 0 16,0-17-16,-17 17 0,17 0 0,0 0 16,-17 0-16,17 0 0,-17 17 0,17-17 15,-17 0-15,-1 18 0,19-18 0,-19 0 16,19 18-16,-19-18 0,1 17 0,-1 1 16,19-1-16,-1 1 15,-17 0-15,-18-1 0,35 1 0,-35 0 16,18-1-16,-1 1 0,1 0 0,-18-1 15,0 1-15,17 17 0,1-17 16,-18-1-16,0 1 0,0 0 0,0-1 16,0 1-16,0 17 0,0-17 15,0 0-15,0 17 0,0-18 0,-18 1 16,1 17-16,17-17 0,-18 0 0,18-1 16,-35 1-16,35 17 15,-35-35-15,35 18 0,-18-1 16</inkml:trace>
  <inkml:trace contextRef="#ctx0" brushRef="#br0" timeOffset="3689.81">17727 6615 0,'-88'0'15,"123"0"1,-17 0-16,17 0 15,0 0-15,18 0 0,-18 0 16,18-18-16,0 18 0,18-18 0,-18 18 16,17 0-16,-17-17 0,0 17 0,18 0 15,246-36 1,-282 36 0,-17 0-16,17 0 0,-17 0 0,17 0 0,-17 0 15,-1 0-15</inkml:trace>
  <inkml:trace contextRef="#ctx0" brushRef="#br0" timeOffset="3987.41">18538 6421 0,'18'-18'16,"17"36"-16,0-18 0,1 0 16,-1 0-16,0 0 0,1 17 15,-19-17-15,18 18 0,1-18 0,-19 0 16,19 17-16,-19-17 0,1 18 16,0 0-16,-18-1 15,0 1-15,-18 0 0,0-18 0,1 17 16,-1 1-16,0-18 0,1 18 15,-19-1-15,19-17 0,-1 0 0,18 18 16,-17-18-16,-1 0 0,0 18 0</inkml:trace>
  <inkml:trace contextRef="#ctx0" brushRef="#br0" timeOffset="4334.1">19438 6315 0,'-71'-36'0,"142"72"0,-142-89 16,89 53-1,-18-18-15,18 18 0,-1 0 0,1 0 16,-1 0-16,1 0 0,0 0 0,-1 0 16,1 0-16,0 18 0,-1-18 15,1 17-15,-18 1 0,18 0 0,-1-1 16,-17 1-16,0 0 0,0-1 0,0 1 16,0 0-16,0 17 0,0-18 15,-17-17-15,17 18 0,-18-18 16,18 18-16,-18-18 31</inkml:trace>
  <inkml:trace contextRef="#ctx0" brushRef="#br0" timeOffset="4513.52">19632 6350 0,'106'-53'16,"-89"53"-16,1 0 16,0 0-16,-1-18 0,1 18 0,0 0 15,-1 0-15,1 0 16</inkml:trace>
  <inkml:trace contextRef="#ctx0" brushRef="#br0" timeOffset="4846.35">19826 6350 0,'-35'35'16,"52"-35"0,1 0-16,0 0 0,-18-17 15,17 17-15,1-18 0,-1 0 16,1 18-16,-18-17 15,18 17-15,-18-18 0,0 0 16,17 18-16,1-17 0,-18-1 16,0 36 15,0-1-31,0 1 0,0 0 16,0-1-16,0 1 0,0 0 0,0-1 15,0 1-15,0 0 0,-18-18 0,18 35 16,0-18-16,0 1 15,0 0-15,-17-18 0,17 17 16</inkml:trace>
  <inkml:trace contextRef="#ctx0" brushRef="#br0" timeOffset="5212.09">19914 6544 0,'-88'53'15,"106"-71"1,-1 18-16,1 0 16,-18-17-16,35 17 0,-17 0 0,17 0 15,-17 0-15,-1 0 16,1 0-16,0 0 16,-18 17-1,0 1-15,-18 0 16,0-1-1,1-17-15,-1 0 16,18 18-16,-18-18 0,1 0 16,17 18-16,0-1 15,0 1 1,17-1 0,1-17-1,0 0-15,-1 0 16,1 0-16,0 0 0,-1 0 15,-17-17-15,35 17 0</inkml:trace>
  <inkml:trace contextRef="#ctx0" brushRef="#br0" timeOffset="5474.2">20267 6297 0,'0'-18'16,"0"36"-16,0-53 0,0 17 0,17 18 16,19-17-1,-19 17-15,1 0 16,0 0-16,-18 17 16,17-17-16,1 18 0,-18-1 15,0 1-15,0 0 0,0-1 16,0 1-16,0 0 15,0-1-15,0 1 0,-18-18 16,1 18-16</inkml:trace>
  <inkml:trace contextRef="#ctx0" brushRef="#br0" timeOffset="5853.25">20355 6421 0,'-71'70'31,"71"-52"-31,18-18 0,0 0 16,17 0-16,-17 0 16,17 0-16,-17 0 15,-1 0-15,1-18 0,0 0 16,-1 1-16,-17-18 16,18 17-16,-1 0 0,1 1 15,-18-1-15,18 18 16,-18-18-16,0 36 15,0 0-15,0-1 16,0 19-16,0-19 0,0 1 16,0-1-16,0 1 0,0 0 15,0 17-15,17-17 16,-17-1-16,18-17 31,0 0-31,-1-17 16,-17-1-1,18 18-15,0-18 0,-18 1 0,0-1 16,0 0-16,17 18 0</inkml:trace>
  <inkml:trace contextRef="#ctx0" brushRef="#br0" timeOffset="6123.67">20814 6227 0,'88'-36'16,"-70"36"-16,-1 0 16,1 18-16,-1-18 15,-17 18-15,0-1 16,0 1-16,0-1 0,0 1 15,0 0-15,0-1 16,0 1-16,-17-18 0,17 18 16</inkml:trace>
  <inkml:trace contextRef="#ctx0" brushRef="#br0" timeOffset="6323.35">20990 6262 0,'18'-35'0,"-18"52"16,17-17-16,-17 18 16,18-18-1,0 0-15,-1 0 16,1 0-16,0 0 16,-18-18-16,17 18 0,1-17 15,-1 17-15,-17-18 16,18 18-16</inkml:trace>
  <inkml:trace contextRef="#ctx0" brushRef="#br0" timeOffset="6484.73">21025 6421 0,'-35'52'0,"70"-104"0,-70 122 16,35-52-16</inkml:trace>
  <inkml:trace contextRef="#ctx0" brushRef="#br0" timeOffset="6696.24">21078 6526 0,'0'0'0,"0"53"0,0-35 16,-17-18 0,17 18-16,0-36 31,0-35-15,17 35-1,-17 1-15,18 17 16,0-18-16,-18 0 0</inkml:trace>
  <inkml:trace contextRef="#ctx0" brushRef="#br0" timeOffset="6820.18">21202 6421 0,'53'35'15,"-53"-18"-15,-18-17 0,18 18 16</inkml:trace>
  <inkml:trace contextRef="#ctx0" brushRef="#br0" timeOffset="6961.03">21272 6473 0,'0'0'0,"71"0"0,-54 18 16,1-18-16,-18 18 15,18-18-15</inkml:trace>
  <inkml:trace contextRef="#ctx0" brushRef="#br0" timeOffset="7325.2">21466 6668 0,'-88'70'0,"70"-52"0,1-18 16,-36 35-16,18-35 0,-18 35 0,17-35 15,-16 36-15,16-36 0,-34 35 16,17-35-16,0 17 0,0 1 0,0-18 16,-18 18-16,19-1 0,-1-17 0,-18 18 15,18 0-15,0-18 0,-17 17 0,-1 1 16,1 0-16,-1-1 0,18-17 0,-35 18 16,35-1-16,0 1 0,18-18 15,-18 18-15,18-18 0,-1 0 0,1 17 16,17-17-16,-17 0 0,18 0 15</inkml:trace>
  <inkml:trace contextRef="#ctx0" brushRef="#br0" timeOffset="7616.98">19473 7197 0,'53'53'16,"0"-53"-16,-18 0 15,36-18-15,-1 18 0,1-18 0,-1 18 16,1-17-16,17 17 0,0-18 0,1 0 16,16 18-16,-16-17 0,-1 17 15,-18-18-15,19 18 0,-19-18 16,71 1-16,-88 17 0,0 0 0,0-18 15,-18 18-15,1 0 0,-1 0 0,-18 0 16,19 0-16,-19 0 16,1 0-16</inkml:trace>
  <inkml:trace contextRef="#ctx0" brushRef="#br0" timeOffset="23225.26">7849 15099 0,'-18'0'16,"1"0"15,-1 18-15,18-1-1,-17-17-15,-1 18 16,0-1-16,1-17 16,-1 18-16,0 0 15,1-18-15,17 17 16,-18-17-16,0 18 0,1-18 0,-1 18 15,0-18-15,1 17 0,-1 1 16,1-18-16,-1 18 0,0-18 0,1 17 16,-1-17-16,0 18 0,-17-18 0,35 17 15,-35-17-15,17 0 0,-17 18 16,17-18-16,-17 18 0,17-18 0,1 17 16,-19-17-16,19 0 0,-18 18 0,17-18 15,-17 0-15,-1 18 0,-17-1 16,18-17-16,18 0 0,-19 0 15,19 18-15,-1-18 0,-17 0 0,-1 18 16,19-18-16,-36 0 0,35 0 0,-17 0 16,0 17-16,-1-17 0,19 0 0,-19 0 15,1 0-15,18 0 0,-19 18 16,1-18-16,-18 0 0,18 18 0,17-18 16,-17 0-16,0 0 0,-18 0 0,17 0 15,-140 17 1,123-17-16,18 0 0,-18 0 15,35 0-15,-17 0 0,-18 0 16,35 0-16,-34 0 0,16-17 16,19 17-16,-19 0 0,1 0 0,-18-18 15,18 18-15,17 0 0,-17-18 0,0 18 16,-1 0-16,19 0 0,-19-17 0,1 17 16,18 0-16,-19 0 0,19-18 15,-19 18-15,1 0 0,17-18 0,-17 18 16,17-17-16,-34-19 0,34 19 15,-17-1-15,17 18 0,-17-18 0,17 1 16,0-1-16,1 1 0,-18-1 0,17-17 16,0 17-16,1 0 0,-1 1 15,0-1-15,1 0 0,-1 1 0,0-1 16,1 1-16,-1-1 0,18 0 0,-17 18 16,-1-17-16,18-1 0,-18 0 0,18 1 15,-17-1-15,-1 0 0,18 1 16,-18-1-16,18 0 0,-17 1 15,17-1-15,0 1 0,0-19 16,0 19-16,0-1 0,0 0 16,0 1-16,0-1 0,0 0 0,0 1 15,0-1-15,0 1 0,0-1 16,17 0-16,1 18 0,-18-17 16,18-1-16,-1 0 0,1 1 15,0-1 1,-1 18-16,-17-18 0,35 1 15,-17-1-15,0 1 0,-1-1 0,19 0 16,-19 18-16,19-35 0,-19 35 0,18-18 16,-17 1-16,0 17 0,17-18 0,-17 0 15,17 18-15,0-17 0,0 17 16,36-18-16,-36 1 0,1 17 16,-19 0-16,19-18 0,16 18 0,-16-18 15,17 1-15,-18 17 16,18-18-16,-18 18 0,0 0 0,-17-18 15,17 18-15,1 0 0,-1-17 16,0 17-16,0-18 0,1 18 0,-1 0 16,-17-18-16,17 18 0,18 0 0,-18 0 15,0 0-15,18-17 0,-35 17 0,35 17 16,-36-17-16,36 0 0,-17 0 0,-1 0 16,0 0-16,0 0 0,1 0 15,-1 0-15,0 0 0,1 0 0,-1 0 16,0 18-16,0-18 0,1 0 0,-19 0 15,19 0-15,-1 0 0,-17 18 16,17-18-16,0 17 0,-17-17 0,17 18 16,0-18-16,-17 0 0,17 18 0,1-18 15,-1 17-15,35 19 0,-34-36 16,-19 17-16,19 1 0,-1-18 0,-18 17 16,19 1-16,-19-18 0,1 18 15,17-1-15,-17-17 0,17 18 0,0 0 16,-17-1-16,17 1 0,-17 0 15,17-1-15,-35 1 0,36-1 0,-19 1 16,1 0-16,-1-1 0,1 19 0,0-19 16,-1-17-16,1 18 0,0 0 15,-1-1-15,1 1 0,0-1 16,-1 1-16,1 0 0,-18-1 0,0 1 16,18 0-16,-1-1 0,-17 19 0,0-19 15,18 1-15,-1-1 0,1 1 0,-18 0 16,18-1-16,-1 1 15,-17 0-15,0-1 0,18 1 16,0 0-16,-18-1 0,17-17 16,-17 18-16,0 0 0,0-1 0,0 1 15,0-1-15,0 1 0,0 0 16,18-1-16,-18 1 0,0 0 0,0-1 16,0 1-16,0 0 0,0-1 0,0 1 15,0-1-15,0 1 0,0 0 16,-18-18-16,1 0 15,-1-18 1</inkml:trace>
  <inkml:trace contextRef="#ctx0" brushRef="#br0" timeOffset="23941.29">7408 14834 0,'0'0'0,"-35"18"0,17-18 0,36 0 16,-1-18-16,1 18 0,0-17 16,-1 17-16,19-18 0,-19 18 15,1-18-15,0 1 0,17 17 0,-18-18 16,19 0-16,-19 1 0,19 17 16,-19-35-16,1 17 0,17 18 0,-17-18 15,17 1-15,0-1 0,-17 0 0,17 18 16,-17-17-16,17-1 0,-17 0 15,0 18-15,17-17 0,-18-1 16,19 1-16,-19-1 0,19 18 0,-36-18 16,35 18-16,-35-17 0,18 17 0,-1-18 15,1 18-15,0 0 16,-1 0-16</inkml:trace>
  <inkml:trace contextRef="#ctx0" brushRef="#br0" timeOffset="24280.29">7655 14887 0,'-35'35'16,"70"-70"0,-17 35-16,17-17 15,-17-19-15,35 1 0,-36 17 16,36 1-16,-35-19 0,35 19 0,-36-18 15,36 17-15,-35 0 0,17 1 16,-17 17-16,35-36 0,-36 19 0,1 17 0,17-18 16,-17 0-16,17 1 0,-17-1 15,-1 18-15,1-17 0,0-1 16,-1 18-16,-17-18 16</inkml:trace>
  <inkml:trace contextRef="#ctx0" brushRef="#br0" timeOffset="24619.43">8061 14323 0,'0'0'0,"-88"-18"0,105 18 15,1 0-15,-1 0 16,1 0-16,0 0 0,17 0 15,-17 0-15,-1 0 0,1-17 0,17 17 16,-17-18-16,0 18 0,-1 0 16,1 0-16,-1 0 0,1 0 0,0 0 15,-1 0-15,-17 18 32,0-1-32,0 1 0,0-1 15,0 19-15,-17-1 16,-1-17-16,18-1 0,0 1 15,0 0-15,-18-1 0,18 1 0,0-1 16,-17-17-16,17 18 16</inkml:trace>
  <inkml:trace contextRef="#ctx0" brushRef="#br0" timeOffset="24936.9">8449 13970 0,'70'-53'16,"-52"53"0,0 0-16,-1 0 0,1-18 0,0 18 15,-1 0-15,1-17 0,-1 17 0,1 0 16,0 0-16,-1 0 0,1 0 15,0 0-15,-1 0 16,-17 17-16,0 1 16,0 0-16,0-1 15,0 1-15,0 0 0,0-1 0,0 1 16,0 0-16,0-1 0,-17 1 0,-1-1 16,18 1-16,0 0 0,-18-18 0,18 17 15,0 1-15,-17-18 0,-1 0 16</inkml:trace>
  <inkml:trace contextRef="#ctx0" brushRef="#br0" timeOffset="25127.93">8731 14005 0,'123'0'31,"-105"18"-31,0-18 16,-1 0-16,-17 18 0,18-18 16,0 0-16,-18 17 0</inkml:trace>
  <inkml:trace contextRef="#ctx0" brushRef="#br0" timeOffset="25450.92">8943 14058 0,'-89'35'15,"89"-17"-15,0 0 0,0-1 16,0 1-16,0 0 0,0-1 16,0 1-16,0 0 15,0-1-15,-17 1 16,-1-18-16,1 18 15,-1-18 1,0 0-16,36 0 31,0 0-31,-1 0 16,18-18-16,-17 0 16,17 1-16,1-1 15,-19 18 1,1-18-16,0 18 15</inkml:trace>
  <inkml:trace contextRef="#ctx0" brushRef="#br0" timeOffset="25733.34">8978 14340 0,'-35'71'0,"70"-142"0,-70 160 0,52-72 0,1 1 15,-18 0-15,18-1 0,-1-17 16,1 0-16,0 0 16,-1-17-1,-17-1-15,0 0 0,0 1 0,0-1 16,0 0-16,0 1 0,0-1 16,0 0-16,-17 1 0,-1 17 15,0-18-15,1 18 0,-1 0 16,0 0-16,1 0 0,17 18 15,-36-18-15,36 17 0,-17-17 16,17 18-16,-18-18 16</inkml:trace>
  <inkml:trace contextRef="#ctx0" brushRef="#br0" timeOffset="26033.87">8996 13952 0,'17'-35'0,"-34"70"0,52-88 16,-17 36-16,-1 17 16,1 0-16,-18-18 0,17 18 0,1 0 15,0 0-15,-1 0 16,1 0-16,0 0 0,-1 18 15,-17-1-15,0 1 16,18-18-16,-18 18 0,0-1 0,0 1 16,0 0-16,0-1 15,0 1-15,0 0 16</inkml:trace>
  <inkml:trace contextRef="#ctx0" brushRef="#br0" timeOffset="26204.93">9225 13935 0,'-18'-36'0,"36"72"0,-18-89 15,18 53 1,-1-18-16,1 18 16,-1 0-16,-17-17 0,18 17 15,0 0-15,-18-18 0,17 18 0,-17-18 16,18 18-16</inkml:trace>
  <inkml:trace contextRef="#ctx0" brushRef="#br0" timeOffset="26527.27">9331 13970 0,'0'0'16,"0"18"-1,17-18-15,19 0 16,-36-18 0,0 0-16,17 18 0,-17-17 0,18-1 15,-18 0-15,0 1 0,0-1 16,0 1-16,0-1 16,0 0-16,18 36 46,-18 0-46,0-1 0,0 1 0,17-1 16,-17 1-16,18 0 0,-18-1 16,0 1-16,18 53 31,-18-54-31,0 1 0,0-1 16</inkml:trace>
  <inkml:trace contextRef="#ctx0" brushRef="#br0" timeOffset="26883.01">9454 14164 0,'-35'35'0,"53"-35"16,-18-17-16,35-1 15,-17 0-15,-1 18 0,1-17 16,-1 17-1,1 0-15,-18 17 32,0 1-32,0 0 15,0-1-15,-18 1 0,1-18 16,17 18-16,0-1 0,0 1 16,0 0-16,0-1 0,0 1 15,0-1-15,0 1 16,0 0-16,17-18 15,1 0 1,0 0-16,-1 0 16,1-18-16,-18 0 0,18 1 15,-1-1-15,-17 1 16</inkml:trace>
  <inkml:trace contextRef="#ctx0" brushRef="#br0" timeOffset="27147.02">9648 13794 0,'0'0'16,"-17"-36"-16,34 19 0,1 17 15,0-18-15,-1 18 16,1 18-1,-1-1-15,-17 1 0,0 0 16,0-1-16,0 1 0,0 0 16,0-1-16,0 1 0,0-1 0,0 1 15,0 0-15,0-1 16,0 1-16</inkml:trace>
  <inkml:trace contextRef="#ctx0" brushRef="#br0" timeOffset="27325.41">9772 13776 0,'0'0'0,"53"18"16,-18-18 0,-17 0-16,-18 17 15,17-17-15,1 0 16</inkml:trace>
  <inkml:trace contextRef="#ctx0" brushRef="#br0" timeOffset="27522.35">9878 13952 0,'0'0'0,"-18"71"0,18-53 15,18-18-15,-18 17 0,17-17 16,1 0-16,-1 0 16,1 0-16,0 0 15,-18-17-15,17-1 0,-17 0 16,18 1-16</inkml:trace>
  <inkml:trace contextRef="#ctx0" brushRef="#br0" timeOffset="27756.12">10001 13723 0,'-35'-35'16,"70"70"-16,-53-70 15,36 35-15,0 0 16,-1 0-16,-17 17 0,18-17 0,-18 18 15,0 0-15,18-18 0,-1 17 0,-17 1 16,0 0-16,0-1 0,18-17 16,-18 18-16,0 0 15</inkml:trace>
  <inkml:trace contextRef="#ctx0" brushRef="#br0" timeOffset="28059.24">10124 13776 0,'0'-35'0,"18"-1"0,-18 19 16,0-1-16,0 0 15,0 1-15,18-1 16,-1 18-16,1 0 31,0 0-31,-1 18 16,-17-1-16,0 1 15,18 0-15,0-18 0,-18 17 0,0 1 16,17 0-16,-17-1 0,18-17 16,-18 18-16,0 0 0,0-1 15</inkml:trace>
  <inkml:trace contextRef="#ctx0" brushRef="#br0" timeOffset="28256.27">10230 13952 0,'-17'36'0,"34"-72"0,-34 89 0,34-35 16,1 0-16,0-18 15,-1 0-15,1-18 16,0 0-16,-18 1 16,0-1-16,17 0 0,1 1 0,-18-1 15</inkml:trace>
  <inkml:trace contextRef="#ctx0" brushRef="#br0" timeOffset="29160.27">10583 14164 0,'0'35'15,"0"-70"-15,-53 141 0,53-88 0,-35 17 0,35-18 16,-53 1-16,35 17 16,1-17-16,-36 35 0,35-35 0,-17 17 15,0-18-15,-1 19 0,1-19 16,-18 19-16,35-19 0,-52 1 0,52 0 16,-35 17-16,36-35 0,-36 35 0,18-35 15,-18 18-15,17-18 0,-17 17 0,18-17 16,-18 18-16,18-18 0,-18 18 15,0-18-15,18 0 0,-36 17 0,18-17 16,18 0-16,-18 0 0,0 0 0,18 0 16,-18 0-16,18-17 0,-18 17 0,18 0 15,-18-18-15,17 0 0,-17 18 16,18-35-16,0 35 0,-18-35 0,35 17 16,-17 1-16,0-1 0,17 0 0,-17 1 15,0-19-15,17 19 0,-17-19 16,17 19-16,0-18 0,1 17 0,-18-17 15,35 17-15,-18-17 0,0-1 16,18 19-16,0-1 0,-17-17 0,17 0 16,0 17-16,-36-17 0,36 17 0,0-17 15,0 17-15,0 0 0,18 1 0,-18-1 16,18 1-16,-18-1 0,17 0 16,-17 1-16,36-1 0,-36 0 0,17 1 15,1-1-15,-1 0 0,1 1 0,0-1 16,-1 1-16,1-1 0,0 0 0,-1 1 15,1-1-15,17 0 0,-17 1 0,-1-1 16,1 0-16,17 1 0,-17-19 16,17 36-16,-17-17 0,17-1 0,0 1 15,-17-19-15,17 19 0,1-1 0,-1 0 16,-17 1-16,17-1 0,18 0 0,-18 1 16,18-18-16,-35 17 0,35-17 15,-36 35-15,54-36 0,-54 19 0,19-1 16,17 0-16,-18 1 0,18-1 0,-18 1 15,0-1-15,18 0 0,-17 18 0,-19-17 16,18-1-16,18 18 0,-17 0 0,-19-18 16,19 18-16,-1 0 15,0 0-15,-17 0 0,17 0 0,0 0 16,-17 0-16,17 0 0,-17 0 0,17 0 16,0 18-16,-17-18 0,17 18 0,1-18 15,-1 17-15,-17 1 0,17-18 0,0 18 16,0-1-16,-17 1 0,35-1 15,-18 1-15,-17 0 0,17 17 0,0-17 16,1-1-16,-19 36 0,19-35 0,-1 17 16,-17-17-16,17 17 0,-35-17 15,35 35-15,-17-36 0,-1 18 0,1 18 16,-18-35-16,18 0 0,-1-1 16,-17 1-16,0 17 0</inkml:trace>
  <inkml:trace contextRef="#ctx0" brushRef="#br0" timeOffset="31585.7">17374 10848 0,'-18'-53'16,"-17"53"-16,18 0 0,-1 18 15,-17-18-15,17 0 0,-17 17 0,17-17 16,-17 0-16,0 18 0,-1-18 0,1 18 16,17-1-16,-35-17 0,36 18 0,-19-18 15,1 17-15,18-17 16,-1 18-16,0-18 0,-17 0 0,17 0 15,1 18-15,-1-18 0,0 0 0</inkml:trace>
  <inkml:trace contextRef="#ctx0" brushRef="#br0" timeOffset="31973.32">16863 10742 0,'0'18'15,"-18"-1"-15,0-17 16,1 18-16,-1 0 0,0-1 0,1 1 16,-1-18-16,-17 18 0,35-1 0,-35-17 15,35 18-15,-18-18 0,-17 17 0,17-17 16,0 18-16,1 0 15,-1-1 1,18 1 0,18 0-16,-1-18 15,-17 17-15,18 1 0,0-18 16,17 18-16,-17-18 0,17 17 16,0-17-1,-17 0-15,17 0 0,-35 18 16,35-18-16,-17 0 0,0 0 15,-1 0-15</inkml:trace>
  <inkml:trace contextRef="#ctx0" brushRef="#br0" timeOffset="32918.76">16104 11853 0,'-53'53'15,"53"-35"-15,35-18 16,-35 18-16,53-18 0,-17 0 15,-19 0-15,1 0 0,0 0 16,-1 0-16,1 0 0,-1-18 0,1 18 16,0-18-16,-18 1 15,17-1-15,-17 0 0,0 1 16,0-1-16,-17 0 16,-1 18-16,0-17 0,1 17 15,-1 0-15,1 0 0,-1 17 16,-17 1-16,35 0 0,-18-1 15,0 19-15,18-19 0,0 1 0,-17 0 16,17 17-16,0-18 0,0 1 0,0 0 16,0-1-16,0 1 0,0 0 15,0-1-15,17 1 16,19 0-16,-19-18 16,1 17-16,0-17 0,17 0 15</inkml:trace>
  <inkml:trace contextRef="#ctx0" brushRef="#br0" timeOffset="33274.76">16457 11906 0,'70'159'31,"-70"-141"-31,0-1 16,0 1-16,18-18 16,0 0-1,-18-18-15,17 1 16,-17-1-16,0-17 16,0 17-16,18 0 0,0 1 0,-18-1 15,0 1-15,17-1 0,1 18 0,-18-18 16,18 18-16,-18 18 15,17 0 1,-17-1-16,18 1 0,-18-1 0,0 1 16,0 0-16,0-1 0,0 1 0,0 0 15,0-1-15,0 1 0,0 0 16,0-1-16</inkml:trace>
  <inkml:trace contextRef="#ctx0" brushRef="#br0" timeOffset="33909.04">16933 12065 0,'88'18'15,"-88"-36"-15,0 0 16,0 1-16,0-1 0,0 0 0,0 1 15,0-1-15,0 1 0,0-1 0,0 0 16,-17 18 0,-1 0-16,0 18 0,18 0 15,-35 17-15,35-18 16,0 1-16,0 0 0,-18 17 0,18-17 16,0-1-16,0 1 0,0 0 0,0-1 15,0 1-15,0-1 0,0 1 16,18-18-16,-18 18 15,18-18-15,-1 0 0,19-18 16,-19 0 0,-17 1-16,0-1 0,18-17 15,0 17-15,-18 1 0,0-1 0,17-35 16,-17 35-16,18-17 0,-18 18 0,0-19 16,0 1-16,0-18 0,0 18 15,0 0-15,0-1 0,0 19 0,0-1 16,0-17-16,0 17 0,0 0 15,0 1-15,0-1 0,0 0 16,0 1 0,0 34-1,0 1 1,0 0-16,0-1 16,0 19-16,0-19 0,0 1 0,0 0 15,0 17-15,0-17 0,0 17 0,0-18 16,18 89-1,-18-88-15,0 0 0,0-1 0,17 1 16,-17 17-16,18-17 0,-18-1 0,0 1 16,0 0-16,17-1 15,1-17-15,-18 18 16</inkml:trace>
  <inkml:trace contextRef="#ctx0" brushRef="#br0" timeOffset="34794.48">18679 11077 0,'0'0'0,"-53"-35"0,71 35 31,0 0-31,-1-18 0,1 18 0,17 0 0,-17 0 15,17 0-15,0 0 0,1 0 16,-19-17-16,54 17 0,-53 0 16,52-18-16,-52 18 0,35-18 0,-18 18 15,0 0-15,1 0 0,-19-17 0,18 17 16,1 0-16,-19-18 0,1 18 16,0 0-16,-1 0 0</inkml:trace>
  <inkml:trace contextRef="#ctx0" brushRef="#br0" timeOffset="35089.26">19191 10848 0,'-35'0'16,"52"0"-16,19 0 15,-19 0-15,18 0 0,-17 0 16,0 0-16,-1 0 0,1 0 0,0 0 16,-1 0-16,1 18 0,0-1 15,-18 1-15,0-1 0,0 1 16,0 0-16,0-1 0,0 1 0,-18 0 16,18 17-16,-35-17 0,35-1 0,-18-17 15,0 18-15,1-1 0,-1 1 16,0 0-16,1-1 0,-1-17 15,18 18-15,-17-18 0,17 18 0</inkml:trace>
  <inkml:trace contextRef="#ctx0" brushRef="#br0" timeOffset="35553.26">19844 11448 0,'-142'35'15,"107"-17"1,35-1-16,-17-17 16,17 18-16,0-1 0,0 1 15,17-18-15,1 18 16,-1-18-16,19 17 15,-19-17-15,1 18 16,0-18-16,-1 18 0,1-1 16,-18 1-16,0 0 15,0-1-15,0 1 0,0 0 0,0-1 16,0 1-16,-18-18 0,1 17 0,17 1 16,-18 0-16,0-18 0,18 17 0,-17-17 15,-1 18-15</inkml:trace>
  <inkml:trace contextRef="#ctx0" brushRef="#br0" timeOffset="35753.26">19932 11553 0,'35'0'0,"-70"0"0,105-17 15,-52-1-15,17 1 0,-17 17 16,-1 0-16,1-18 0,17 18 16,-35-18-16,36 18 0,-19 0 0,-17-17 15,18 17-15</inkml:trace>
  <inkml:trace contextRef="#ctx0" brushRef="#br0" timeOffset="35986.44">20179 11430 0,'-106'71'15,"88"-71"-15,18 17 0,0 18 0,0-17 16,0 0-16,-17-1 0,17 1 0,0 0 16,0-1-16,0 1 15,17-18-15,-17 18 0,0-1 16,18-17-16,-1 0 0,1 0 15,17 0-15,1 0 16,-36-17-16,17 17 0,19-18 16,-1 0-16</inkml:trace>
  <inkml:trace contextRef="#ctx0" brushRef="#br0" timeOffset="36421.07">20602 11501 0,'0'0'16,"-18"0"0,-17 0-16,17 0 15,1 17 1,-1-17-16,18 35 0,-17-17 0,-1-18 16,18 35-16,-18-17 0,18 0 15,0-1-15,0 1 0,0 0 16,0-1-16,18 1 15,0-18 1,-1-18-16,-17 1 16,18-1-16,-1 18 0,-17-18 0,0 1 15,18-1-15,-18 0 0,0 1 0,0-1 16,0 0-16,0 1 0,0-1 16,0 1-16,0 34 46,0 1-46,0-1 0,0 1 16,0 0-16,0-1 0,0 1 16,0 0-1,0-1 1,18-17 15</inkml:trace>
  <inkml:trace contextRef="#ctx0" brushRef="#br0" timeOffset="36974.1">20461 11377 0,'0'0'0,"0"18"0,0-1 15,0 1-15,0 17 0,0-17 0,0 0 16,0 17-16,0-18 0,0 1 16,0 17-16,0-17 0,0 0 0,18-1 0,-1 1 15,-17 0-15,0-1 16,0 1-16,0-36 47,0 1-47,0-1 0,18 0 0,-18-17 15,17 17-15,-17 1 0,0-19 16,0 19-16,18-18 0,-18 17 16,18 0-16,-1 1 0,-17-1 15,18 18-15,0 0 0,-18-18 16,17 18-16,19 0 16,-19 0-16,1 0 0,-1 0 15,1 0-15,0 0 0,-1 0 0,1 0 16,0 0-16,-1-17 0,1 17 15,-18-18-15,18 18 0,-1-18 0,1 1 16</inkml:trace>
  <inkml:trace contextRef="#ctx0" brushRef="#br0" timeOffset="37230.21">20814 11218 0,'0'0'0,"-89"141"16,89-105-16,0-1 16,0-17-16,0-1 0,0 19 0,0-19 15,0 18-15,0-17 16,0 0-16,36-1 0,-1-17 16,-35 18-16,18-18 15,-1 0-15,1 0 0,0 0 16,-1 0-16,1-18 0,0 18 0,-1 0 15,-17-17-15,18 17 0,-1 0 0,-17-18 16,18 18-16,-18-18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5:41.7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20090 7585 0,'-70'0'16,"70"-18"15,35 0-31,0 1 16,-17-1-16,17 18 0,1-17 15,-19 17-15,19-18 0,16 18 0,-16 0 16,17-18-16,-36 18 0,19 0 16,-1 0-16,0 0 0,-17 18 0,-1-18 15,1 18-15,0-18 0,-18 17 0,17 1 16,-17 17-16,0-17 0,-17-1 0,-1 19 16,0-19-16,-17 19 0,0-1 15,17-18-15,-17 1 0,0 17 0,17-17 16,-17 0-16,-1-1 0,-16 1 0,16 17 15,19-17-15,-19-18 0,1 18 0,17-18 16,1 17-16,-1-17 0,1 0 0,-1 18 16,18-1-16,-18-17 15,36 0 1,-18-17-16,35 17 0,0-18 16,-17 18-16,53-17 0,-54 17 15,36-18-15,-18 18 0,1 0 0,-1 0 16,0 0-16,1 0 0,-1 0 0,0 18 15,0-18-15,-17 0 0,0 17 0,-1 1 16,-17-1-16,0 1 0,18 0 0,-18-1 16,0 1-16,0 17 0,-18-17 0,18 17 15,-35 0-15,17-17 16,-17 17-16,0-17 0,17 17 0,-17 1 16,0-19-16,17 1 0,-17-1 0,-1 1 15,1 0-15,0-1 0,17 1 16,-17 0-16,17-18 0,-17 17 0,35 1 15,-18-18-15,1 0 0,-1 0 0</inkml:trace>
  <inkml:trace contextRef="#ctx0" brushRef="#br0" timeOffset="707.2">21378 7585 0,'0'0'0,"0"-53"0,18 53 0,17-18 16,-17 1-16,123-54 15,-106 71-15,0-18 16,1 18-16,-19 0 0,1 0 0,17 18 15,-17 0-15,17-1 0,-35 1 16,35 17-16,-35-17 0,18 35 0,-5451-36 16,10866 36-16,-5451-17 0,18 16 0,-17-16 15,-1-1-15,18 0 0,-35 18 0,35-17 16,-35-19-16,17 36 0,-17-18 0,17-17 16,-17 17-16,17-17 0,-17 35 15,17-36-15,0 1 0,-17 0 16,18 17-16,-19-17 0,1-1 0,17-17 15,1 18-15,-1 0 0,0-18 16,1 0-16,-1 0 0,-17-18 16,35 0-16,0 1 15,0-1-15,0 0 0,0 1 16,18-1-16,-1 18 0,1-18 16,17 1-16,-17 17 0,-1 0 15,1 0-15,17 0 0,1 0 0,-19 0 16,18 17-16,1-17 0,-19 18 0,19 0 15,-1-1-15,-17 1 0,17 17 16,18-17-16,0 17 16,-18-17-16,-17-1 0,-1-17 0,19 18 15,-19 0-15,-17-1 0,18-17 0,-1 18 16,1-18-16,0 18 16,-1-18-16,1 0 15,0 0-15</inkml:trace>
  <inkml:trace contextRef="#ctx0" brushRef="#br0" timeOffset="3965.85">25894 7426 0,'-18'-18'15,"18"1"1,0-1 0,0 0-16,0 1 15,0-1-15,-18 0 16,1-17-16,17 18 0,0-1 0,-18 0 16,0 1-16,1 17 0,-1-18 0,1 0 15,-1 18-15,-17 0 0,-1 0 16,19 0-16,-19 0 0,1 0 0,18 0 15,-19 18-15,1 0 0,17-1 0,-17 1 16,0 17-16,35-17 0,-36 17 16,19-17-16,17-1 0,0 19 0,-18-19 15,18 1-15,0 0 0,0 17 0,0-17 16,0-1-16,18 1 0,-18-1 16,17 1-16,1-18 0,0 0 0,-1 0 15,1 0-15,0 0 0,-1 0 0,1 0 16,17 0-16,1-18 15,-19 1-15,1 17 0,-1-18 0,19 1 16,-19 17-16,1-18 0,0 18 0,-1-35 16,1 35-16,0-18 15,-1 0-15,1 1 0,-18-1 16,17 0-16,1 18 0,-18-17 0,18 17 16,-18-18-16,0 0 15,17 18 1,-17-17 31,0 34-32,0 1 1,-17 0-16,17-1 16,0 1-16,-18 17 0,18-17 0,-35 35 15,35-35-15,0 17 0,-35 0 16,35 0-16,0 1 0,-18-1 0,0 18 15,1-18-15,17 0 0,-18 1 0,0-1 16,18 0-16,0 1 0,0-19 16,-17 18-16,17-17 0,0 17 0,-18-17 15,18 0-15,-18-1 0,18 19 0,0-19 16,0 1-16,0-1 0,-17-17 0,17 18 16,-18 0-16,18-1 0,0 1 15,-17 0 1,17-1-16</inkml:trace>
  <inkml:trace contextRef="#ctx0" brushRef="#br0" timeOffset="5776.67">26317 7514 0,'0'0'0,"-53"-70"0,53 34 16,0 19-16,0-1 0,0 0 15,0-17-15,0 17 0,18 1 0,-18-1 16,35 1-16,-35-1 0,35 0 0,-17 1 15,-18-1-15,35 18 0,-35-18 0,35 1 16,-17 17-16,17-18 0,1 18 16,-19 0-16,1 18 15,0-18-15,-18 17 16,0 1-16,17 0 0,-17-1 16,0 1-16,0 0 0,0-1 0,0 1 15,0-1-15,0 19 0,-17-19 0,17 1 16,-18 0-16,0 17 0,18-17 0,-17 17 15,-19-17-15,19-1 0,-19 36 16,19-35-16,-1 17 0,-17-17 0,17 17 16,18-17-16,-35 34 0,35-34 0,-35 17 15,35-17-15,-18 17 0,18-17 0,-35 17 16,35-17-16,0 17 0,0-17 16,0 17-16,0-17 0,0-1 0,0 19 15,0-19-15,0 1 0,0 0 0,0-1 16,35 1-16,-17-1 0,-18 1 15,35-18-15,0 18 16,-17-18-16,0 0 0,-1 0 0,18 0 16,-17 0-16,0 0 0,-1 0 0,1 0 15,0 0-15,-1-18 0,1 18 0,0-18 16,17 1-16,-35-1 0,17 1 16,-17-1-16,0 0 0,18 1 15,-18-1-15,18-17 0,-18 17 0,0 0 16,0-34-16,-36 16 0,36 1 15,-17 0-15,17 17 0,-35-17 0,35 17 16,-18 0-16,0-34 0,1 34 16,-1 0-16,0 1 0,1-1 0,-1 0 15,0 1-15,1-1 0,-1 0 0</inkml:trace>
  <inkml:trace contextRef="#ctx0" brushRef="#br0" timeOffset="10668.78">20584 8925 0,'0'0'0,"-35"0"15,-212-123 1,212 123-16,0-18 0,-1-17 15,19 17-15,-19-17 0,19 17 0,-1 1 16,-17-19-16,17 19 0,-17-1 16,17 0-16,-17-17 0,35 18 0,-35-1 15,17 0-15,0 1 0,1-1 0,-1-17 16,1 17-16,-1 0 0,0 1 16,1-18-16,17-1 0,-36 1 0,36 17 15,0 1-15,0-19 0,0 19 16,0-1-16,0-17 0,0 17 0,0 1 15,0-1-15,0 0 0,0 1 0,0-1 16,0 0-16,0 1 0,0-1 16,0 1-16,0-1 15,36 0-15,-36 1 0,0-1 0,0 0 16,35 1-16,-35-1 0,0 0 0,18 1 16,-18-1-16,0 0 0,17 1 0,1-1 15,-18 1-15,17-1 0,1 0 0,0 1 16,-18-19-16,35 19 0,0-19 0,-35 19 15,36-18-15,-19 35 0,18-53 0,-35 35 16,36-17-16,-19 17 0,19 0 0,-1-17 16,-17 17-16,34-34 0,-34 34 0,0 0 15,35 1-15,-36-19 0,19 19 0,-1-1 16,0 0-16,0 1 0,-17-1 0,17 1 16,18-1-16,-17 0 0,-1 18 0,18-17 15,-36-1-15,36 0 0,-17 18 0,17-17 16,-36 17-16,36-18 0,-18 18 0,18-18 15,-17 18-15,-1 0 0,0 0 0,18-17 16,-35 17-16,52 0 0,-52 0 16,17 0-16,18 0 0,-18 0 0,18 0 0,-35 0 15,35 0-15,-36 0 0,54 17 0,-53-17 16,17 0-16,18 18 0,-18-18 0,18 18 16,-18-18-16,1 17 0,-19 1 0,18 0 15,18-1-15,-17 1 0,-19 0 0,19-1 16,-1 36-16,-17-35 0,17 17 0,-35-17 15,35 35-15,0-1 0,-17-16 0,-18-1 16,18 18-16,-1 0 0,-17-18 0,36 18 16,-36 0-16,17 0 0,-17 0 0,0 0 15,18-18-15,-1 18 0,-17 0 0,0-18 16,0 18-16,0-18 0,0 1 0,0 17 16,-17-18-16,-1 18 0,18-18 15,-17 18-15,-19 17 0,19-34 16,-1-1-16,0 0 0,-17 1 0,17-19 15,-17 36-15,0-35 0,0 35 0,-1-18 16,1-17-16,-18 35 0,18-36 0,-36 18 16,36 1-16,-18-1 0,0 0 0,18-17 15,-18 17-15,18-17 0,-18 17 0,17-17 16,-16-1-16,16-17 0,1 18 0</inkml:trace>
  <inkml:trace contextRef="#ctx0" brushRef="#br0" timeOffset="11894.05">26017 8978 0,'-53'18'16,"106"-36"-16,-194 89 0,106-71 0,-18 17 0,18-17 15,17 18-15,-17-18 0,-1 0 0,-17 18 16,18-18-16,0 0 0,-18 0 0,35 0 16,-52-18-16,52 18 0,-35-18 0,36 18 15,-36-17-15,17-1 0,19 0 16,-19 1-16,1-18 0,18 17 0,-19 0 15,1-17-15,17 0 0,-17-1 0,0 1 16,17 0-16,-17 0 0,17-1 0,1-17 16,-1 18-16,0-18 0,1 18 15,17-18-15,-18-18 0,0 19 0,18-19 16,0 0-16,0 1 0,0-1 0,-17 18 16,17-17-16,0-1 0,17 18 0,-17-17 15,0-1-15,36 18 0,-36-17 0,35 17 16,-35 0-16,18 0 0,17 18 0,-17-18 15,17 18-15,-35-18 0,17 35 0,19-17 16,-19-1-16,36-16 0,-53 34 16,36 0-16,-1 1 0,-18-1 0,19 0 15,-19 1-15,19-1 0,17 18 0,-18-18 16,0 1-16,18-1 0,-18 18 0,18-35 16,0 35-16,-18-18 0,36 18 15,0 0-15,-19-17 0,19 17 0,-18 0 16,-18 0-16,18 0 0,-18 0 0,18 17 15,-17-17-15,17 0 0,-18 0 0,18 18 16,-18-18-16,0 18 0,-17-1 0,17-17 16,18 18-16,-18-18 0,1 17 0,-19 1 15,19 0-15,16-1 0,-16-17 0,-1 18 16,-17 0-16,17-1 0,18 19 0,-18-19 16,0-17-16,-17 18 0,17 17 0,1-17 15,-19-1-15,19 1 0,-19 0 0,18-1 16,-17 1-16,0 0 0,17-1 0,-17 1 15,-18 17-15,35-17 0,-35-1 0,35 1 16,-17 17-16,-18-17 0,35 0 0,-35 17 0,18-17 16,-1-1-16,-17 18 0,18 1 15,-18-19-15,0 19 0,0-19 0,0 19 0,0-1 16,0 0-16,0-17 0,0 17 0,0 0 16,0 1-16,0-1 0,0 0 0,0-17 15,0 35-15,0-36 0,-18 19 0,18-1 16,-17 0-16,17 0 0,-18 1 15,1-1-15,-1 0 0,0 18 0,1-35 16,-1 35-16,0-18 0,1 0 0,-1 1 16,-17-1-16,-1 0 0,19 0 0,-18 1 15,17 17-15</inkml:trace>
  <inkml:trace contextRef="#ctx0" brushRef="#br0" timeOffset="16928.74">20461 8978 0,'-53'53'0,"88"-53"15,-17 0 1,17 0-16,0 0 15,-17 0-15,17 0 0,1 0 16,-19-18-16,19 18 0,-1 0 16,-18 0-16,19 0 0,-19 0 15,19 0-15,-1 0 0,-17 0 0,17 0 16,0 0-16,0 0 0,1 0 0,-1 0 16,0 0-16,1 0 0,-1 0 15,0 0-15,18 0 0,-35 0 0,17 0 16,18-17-16,-18 17 0,0 0 0,-17 0 15,17 0-15,18 0 0,-18 0 16,-17 0-16,17 0 0,-17 0 0,0-18 16,17 18-16,-17 0 0,-1 0 15,1 0-15,0 0 16,-1 0-16</inkml:trace>
  <inkml:trace contextRef="#ctx0" brushRef="#br0" timeOffset="17549.34">20355 9208 0,'176'0'15,"-158"0"1,17-18-16,-17 18 0,17 0 0,1 0 15,-19-18-15,18 18 0,-17 0 0,0 0 16,35 0-16,-36-17 0,19 17 0,-1 0 16,-17 0-16,-1-18 0,36 18 15,-35 0-15,17 0 0,0-18 0,-17 18 16,0 0-16,17 0 0,-18 0 0,19 0 16,-1 0-16,-17-17 0,17 17 15,0 0-15,-17 0 0,-1 0 16,1 0-16,0-18 0,-1 18 15,1 0-15,0 0 0,-1 0 0,1 0 16,0 0-16,-1 0 0,-17-18 16,18 18-16,-1 0 0</inkml:trace>
  <inkml:trace contextRef="#ctx0" brushRef="#br0" timeOffset="20109.68">17991 10548 0,'-70'18'0,"88"-18"16,-1-18 0,1 18-16,-1 0 0,-17-18 15,18 18-15,0 0 16,17 0-16,-17 0 16,-1 0-1,19 0 1,-19 18-16,1-18 15,-18 18-15,17-1 0,1 1 16,-18 0-16,0-1 16,0 1-16,0 0 15,-18-1 1,1 1-16,17-1 0,-18-17 16,18 18-16,-17-18 0,-1 18 0,18-1 15,-18-17-15,1 18 0,-1 0 16,0-18-16,1 0 15,17 17-15,-18-17 0,0 0 16,18 18-16,-17-18 0,-1 0 16,1 0-16,17 18 15,-18-18 1,36 0 31,-1 0-32,1 0-15,-1 0 0,1 0 16,0 0-16,-1 0 16,1 0-16,0 0 0,-1 0 0,1 0 15,0 0-15,-1 0 0,1 0 0,-1 0 16,1 0-16,0 17 0,-1-17 0,1 0 16,17 0-16,-17 0 15,0 0-15,-1 0 16</inkml:trace>
  <inkml:trace contextRef="#ctx0" brushRef="#br0" timeOffset="20661.09">18715 10760 0,'70'-53'31,"-52"53"-31,-1 0 0,-17-18 16,18 18-16,0-17 15,-1 17-15,1 0 16,0 0-16,-18 17 15,17-17-15,1 18 16,0 17 0,-1-35-16,1 18 0,-18-1 15,17-17-15,1 0 0,-18 18 16,18-18-16,-18 18 16,17-18-1,1 0-15,17-18 16,-17 18-16,-18-18 15,18 18-15,-1-17 16,1-1 0,0 18-16,-1-18 15,-17 1 1</inkml:trace>
  <inkml:trace contextRef="#ctx0" brushRef="#br0" timeOffset="21740.16">19808 10654 0,'53'-53'15,"-35"53"-15,-1 0 16,1 0-16,0 0 16,-1 0-16,1 18 15,-18-1 1,0 1-1,0 0-15,0-1 16,-18-17-16,1 18 0,17-1 16,-18-17-16,0 18 15,1-18 1,34 0 15,1 0-31,0 0 16,-1 0-16,1 0 15,0 0-15,-1 0 0,1 0 16,0 18-16,-1-18 16,-17 17-16,0 1 0,0 0 15,0-1-15,0 1 16,0 0 0,0-1-16,-17-17 0,-1 18 15,0-18-15,1 0 16,-1 0-16,0 0 15,1 0 1</inkml:trace>
  <inkml:trace contextRef="#ctx0" brushRef="#br0" timeOffset="22220.04">20320 10672 0,'53'-36'0,"-106"72"0,123-72 15,-52 36-15,0 0 16,-1 0-16,1 18 0,-18 0 16,18-18-1,-1 17-15,-17 1 0,0-1 16,0 1-16,-17 0 16,-1-1-16,18 1 15,-18-18-15,18 18 0,-17-18 0,-1 17 16,0-17-16,1 18 0,-1-18 15,18 18 1,-18-18-16,1 0 0,17 17 16,0 1 15,35-18-31,-17 0 16,17 0-16,0 0 15,53-18 1,-70 18-1</inkml:trace>
  <inkml:trace contextRef="#ctx0" brushRef="#br0" timeOffset="22685.47">19738 11377 0,'-71'-18'0,"71"36"31,18-18-31,-1 0 0,-17 18 0,18-18 16,0 0-16,-1 0 15,-17-18-15,0 0 16,0 1 0,0-1-16,-17 18 0,-1 0 15,0 0-15,1 0 16,-1 0 0,18 18-16</inkml:trace>
  <inkml:trace contextRef="#ctx0" brushRef="#br0" timeOffset="22953.55">19667 11589 0,'0'0'0,"18"35"0,-1 18 16,-17-35-16,0-1 0,0 1 0,0 17 15,-5432-17-15,10864-1 0,-5432 1 16,0 0-16,0 17 0,0-17 0,0-1 16,0 1-16,0 0 0,0-1 15</inkml:trace>
  <inkml:trace contextRef="#ctx0" brushRef="#br0" timeOffset="23594.98">20038 11924 0,'0'0'0,"17"35"0,-17-17 0,-17-1 0,-1-17 15,18 18-15,-18-18 0,1 18 16,-1-18-16,0 17 0,1-17 0,-1 0 16,-17 0-16,0 18 0,17-18 0,-17 0 15,-1 0-15,1 0 0,0 0 0,-18-18 16,35 18-16,-17-17 0,-18 17 0,-5415-18 15,10883 0-15,-5450 18 0,0-17 16,17-1-16,-17 1 0,17-1 0,0 0 16,1 1-16,-19-19 0,36 19 0,-17-1 15,-1 0-15,18 1 0,0-18 0,0 17 16,0-17-16,0 17 0,0 0 16,0-17-16,0 17 0,0 1 0,0-1 15,0 0-15,35-17 0,-35 18 0,18 17 16,0-36-16,-1 19 0,-17-19 15,36 19-15,-36-1 0,35 0 0,-17 1 16,-1-1-16,1 18 0,17-17 16,-17-1-16,-1 0 0,1 18 0,17-17 15,-17 17-15,0 0 0,-1-18 0,19 18 16,-19 0-16,1 0 0,-1 0 0,19 0 16,-19 0-16,19 0 0,-19 0 15,1 18-15,0-18 0,17 17 16,-35 1-16,35 0 0,-17-18 15,-1 17-15,1 18 0,0-17 0,-1 0 16,1 17-16,0-17 0,-1 17 0,-17-17 16,18-1-16,-1 18 0,-17-17 15,18 0-15,-18 17 0,0-17 0,0-1 16,18 19-16,-18-19 0,17 19 0,-17-19 16,0 18-16,-17 1 0,17-19 0,-18 1 15,18 35-15,-18-35 0,18-1 16,-17 1-16,-1-1 0,18 1 15,0 0-15</inkml:trace>
  <inkml:trace contextRef="#ctx0" brushRef="#br0" timeOffset="25076.34">19773 11553 0,'35'-17'0,"36"-36"0,-71 35 16,35-17-16,-17 17 15,105-176 1,-88 159-16,-35 17 15,36-35-15,-19 18 0,1 0 0,0 0 16,-1-1-16,1 1 0,0-18 16,-1 18-16,1 0 0,-1-1 0,1 1 15,0-18-15,-1 18 0,1 0 0,0-1 16,-1 1-16,1 0 0,0 0 16,-1-18-16,1 17 0,-18 19 0,35-19 15,-35 1-15,53-18 0,-35 18 16,-1 17-16,-17-17 0,36 0 0,-36 17 15,17-17-15,-17 17 0,0 1 0,36-19 16,-36 19-16,17-19 0,1 1 16,-1 0-16,-17 17 0,18-35 15,0 36-15,-18-19 0,0 19 0,35-19 16,-35 19-16,0-19 0,18 19 0,-18-1 16,0 1-16,0-19 0,0 19 0,0-1 15,0 0-15,0 1 0,0-1 0,0 0 16,17 1-16,-17-1 0,18 1 0,-18-1 15,0 0-15,0 1 0,0-1 16,0 0-16,0 1 16,-18 34 77,1-17-93,17 18 0,-18 0 0,-17-1 16,-1 1-16,36 0 0,-17-1 16,-18 1-16,35-1 0,-36 1 0,36 0 15,-17-18-15,-19 17 0,36 1 16,0 0-16,-17-18 0,-1 0 16,18 17-16,0-34 31,18 17-16,-1-36-15,19 36 16,-36-17-16,17-1 0,19 0 16,-36 1-16,17 17 0,1-18 0,-18 1 0,17 17 15,-17-18-15,18 18 16,0 0-16,-18-18 0,17 18 16,1 0-16,0 0 15,-1 0 1,1 0-1,-18 18 1,18-18 0,-18 18-16,17-1 0,-17 1 0,0-1 15,18 1-15,-18 0 0,0-1 16,0 1-16,18 0 0,-1-18 16,-17 17-16,0 1 0,0 0 15</inkml:trace>
  <inkml:trace contextRef="#ctx0" brushRef="#br0" timeOffset="25457.2">21290 9772 0,'-35'70'0,"70"-140"0,-70 158 0,17-70 16,-17-1-16,35 1 0,-36 0 15,36-1-15,-17 1 0,-1 0 0,1-1 0,17 1 16,-36-18-16,36 18 0,-17-1 16,17 1-16,-18-18 15,0 0-15,18 17 16</inkml:trace>
  <inkml:trace contextRef="#ctx0" brushRef="#br0" timeOffset="25685.33">21025 9895 0,'18'-53'15,"-18"71"17</inkml:trace>
  <inkml:trace contextRef="#ctx0" brushRef="#br0" timeOffset="25934.56">21255 10072 0,'35'53'0</inkml:trace>
  <inkml:trace contextRef="#ctx0" brushRef="#br0" timeOffset="31669.89">20337 11395 0,'53'-18'16,"-106"36"-16,212-71 0,-124 53 0,18-35 0,0 17 15,18 0-15,-18 1 0,0 17 0,17-18 16,-17 0-16,0 1 0,-18-1 16,18 18-16,18-18 0,-18 1 15,0-1-15,-18-17 0,18 35 0,0-18 16,-18 1-16,18-19 0,-18 19 0,18-1 16,-18 0-16,36 1 0,-18-1 0,0-17 15,17 17-15,-17 1 0,18-19 0,-1 19 16,19-1-16,-19 0 0,-17 1 0,0-19 15,18 36-15,-19-17 0,-16-1 16,17 1-16,0-1 0,-18 0 0,18 18 16,-18-17-16,18-1 0,-18 0 0,18 1 15,-35 17-15,35-36 0,-18 36 16,18-35-16,-35 35 0,52-35 0,-52 35 16,52-35-16,-52 17 0,52 0 0,-52 1 15,53-19-15,-54 19 0,54-19 16,-53 19-16,52-18 0,-52 17 0,52-17 15,-52 17-15,17-17 0,18-1 16,-18 19-16,18-1 0,-17 1 0,16-19 16,-16 19-16,-1-19 0,0 1 15,18 0-15,-18 17 0,18-35 0,-17 36 16,17-19-16,-36 19 0,19-19 0,16 1 16,-52 17-16,36 1 0,-1-1 15,-17 1-15,17-1 0,0 0 0,-17 1 16,17-1-16,-17 0 0,-1 18 0,1-17 15,17-1-15,1 0 0,-19 18 16,-17-17-16,18 17 0,0 0 0,-18-18 16,17 18-16,-17-17 31</inkml:trace>
  <inkml:trace contextRef="#ctx0" brushRef="#br0" timeOffset="32444.3">24236 9507 0,'0'36'0,"17"-36"0,19-18 15,-19 18-15,1 0 0,-1 0 0,19-18 16,-19 18-16,1 0 0,0-17 16,17 17-16,-17 0 0,-1 0 0,1-18 15,-1 18-15,1 0 0,0 0 16,-1 0-16,1 0 15,0 0 1,-1 0 156,-17-18-156,36 18-1,-19 0-15,1 0 16,0-17-16,-1 17 15,1 0 1,-1 0 0,-17 17 46,0 1-46,0 0-1,-17 17-15,17-17 16,-18-1-16,1 1 0,17 0 16,0-1-16,0 1 0,-18-18 0,18 17 15,-18-17-15,18 18 0,0 0 16,0-1-16,0 1 31</inkml:trace>
  <inkml:trace contextRef="#ctx0" brushRef="#br0" timeOffset="36123.49">27005 9948 0,'0'0'16,"106"-17"-16,-53 17 0,-18 0 0,18 0 0,17 0 15,-17 0-15,0 0 0,18 0 0,-18 0 16,0 0-16,17 0 0,-17 0 0,0 0 16,35 0-16,-17 0 15,-18 0-15,35 0 0,-18 0 0,1 0 16,17 0-16,0 0 0,1 0 0,-19 0 15,18 0-15,1 17 0,-19-17 0,1 0 16,-1 0-16,1 18 0,-18-18 16,0 18-16,-1-18 0,-16 0 0,17 35 15,-18-35-15,0 0 0,18 18 0,-35-18 16,35 17-16,-18-17 0,-17 0 0,17 18 16,0-18-16,-17 0 0,17 17 15,-17-17-15,-1 0 0,19 18 0,-19-18 16,19 0-16,-1 0 0,0 0 0,-17 0 15,17 18-15,-17-18 0,17 0 0,0 0 16,-17 0-16,17 0 16,-17 0-16,-1 0 0,1 0 15,-18 17 17,0 1 14,0 0-46,0-1 16,0 1-16,-18 0 0,18-1 16,-17 18-16,17-17 15,-18 0-15,18-1 0,0 1 0,-17 0 16,-1-1-16,18 1 0,0 0 0,0-1 16,0 1-16,-18 0 0,18-1 15,0 1-15,-17-18 0,17 17 16,0 1-16,-18-18 0,18 18 15,0-1 1,-18-17-16,1 0 16,-1 0-1,0 0-15,1 0 16,-18 0-16,17 0 16,0 0-16,1 0 0,-1 0 15,0-17-15,1 17 0,-19 0 0,19 0 16,-1 0-16,-17 0 0,17 0 15,-17-18-15,0 18 0,17 0 0,-17 0 16,-18 0-16,18 0 0,17 0 0,-17 0 16,-1 0-16,-17 0 0,18 0 0,17 0 15,-17 0-15,0 0 0,-18 0 0,18 0 16,17 0-16,-17 0 0,0 0 16,-18 0-16,17 0 0,-17 0 0,36 0 15,-36 0-15,35 0 0,-17 0 0,-18 0 16,18 0-16,-18 0 0,18 0 0,-1 0 15,-17-18-15,18 18 0,-18 0 16,18 0-16,-18 0 0,18 0 16,-18-17-16,0 17 0,0 0 0,18 0 15,-18 0-15,17 0 0,1 0 0,-18 0 16,18 0-16,0 0 0,-1 0 0,1 0 16,0 0-16,0 0 0,-1 0 15,19 0-15,-19 0 0,19 0 16,-18 0-16,17 0 0,0 0 15,1 0-15,-1 0 0,0 0 16,1 0 0,-1 0-16,0 0 31,1-18-15,-1 18-1,18-17-15,0-19 16,0 19-1,0-19-15,-17 1 16,17 0 0,0 17-16,0-35 15,0 18-15,0 17 16,0 1-16,0-1 0,0 0 16,0 1-16,0-1 15,0 0-15,0 1 16,0-1-1</inkml:trace>
  <inkml:trace contextRef="#ctx0" brushRef="#br0" timeOffset="37212.17">27569 10213 0,'-53'0'15,"71"-18"1,0 18-16,-1 0 16,1 0-16,0 0 0,-1 0 15,1 0-15,0 0 16,-1 0-16,1 0 15,-18 18 1,0 0-16,0-1 16,-18 1-16,1-1 15,-1 1-15,0 0 0,1-18 16,17 17-16,-18-17 0,18 18 0,-18-18 16,1 0-16,17 18 0,-18-18 15,0 0-15,18 17 16,-17-17-1,34 0 32,1 0-47,0 0 16,17 0-16,-17 0 0,17 0 16,-17 0-1,-1 0-15,1 0 0,-1 0 16</inkml:trace>
  <inkml:trace contextRef="#ctx0" brushRef="#br0" timeOffset="37475.44">27957 10354 0,'53'18'16,"-53"-1"-16,0 1 0,0 0 16,0-1-1,0 1-15,-17-18 0,17 18 16</inkml:trace>
  <inkml:trace contextRef="#ctx0" brushRef="#br0" timeOffset="40977.62">28293 10213 0,'17'0'0,"1"0"0,-18 18 47,-18-1-31,18 1-16,0-1 0,-17-17 15,17 18-15,-18-18 0,0 18 0,18-1 16,-17 1-16,-1-18 0,18 18 16,0-1-16,-18-17 15,18 18-15,18-18 94,0 0-94,-1 0 16,19 0-1,-19 0-15,18 0 0,1 0 16,-19-18-16,1 18 0,0 0 16,-1 0-16,1 0 0,0 0 0,17 0 15,-17-17 1,-1 17-16,1 0 15</inkml:trace>
  <inkml:trace contextRef="#ctx0" brushRef="#br0" timeOffset="41288.96">28487 10248 0,'-53'-17'0,"53"34"16,0 1-16,0-1 0,0 1 15,0 0-15,0-1 16,0 1-16,0 0 16,0-1-16,0 1 15,0 0-15,0-1 16</inkml:trace>
  <inkml:trace contextRef="#ctx0" brushRef="#br0" timeOffset="51004.58">22472 8802 0,'0'0'0,"-88"53"31,52-36-31,72-34 47,16-1-47,1-17 0,0 17 15,18-17-15,-18 0 16,35 17-16,-35-17 0,17 17 16,-17-17-16,-17 17 15,-1 18-15,0-18 0,0 1 16,18-1-16,-70 36 15,17-1-15,-18 1 0,-17 0 16,0-1-16,-18 1 0,17 0 0,-17 17 16,18-35-16,0 35 0,-18 1 0,35-19 15,-17 1-15,0-1 0,-1 19 16,19-19-16,-18 1 0,17 17 0,-17-35 16,-1 18-16,36 0 0,-17-18 0,17 17 15,-18 1-15,0-18 0,18 17 0,0 1 31,18-18-31,0 0 16,-1 0-16,19-18 0,-19 1 0,19-1 16,-1 1-16,0-1 0,0 0 0,1 1 15,-1-1-15,0 0 0,0 1 0,-17-1 16,17 0-16,-17 18 0,0-17 16,-1 17-16,-34 0 31,-1 35-31,0-17 0,-17-1 0,0 1 15,17 17-15,-35-17 0,18 0 16,17 17-16,-17-18 0,17 1 0,1 0 16,-18-1-16,35 1 0,-36 0 0,36-1 15,-17-17-15,17 18 0,0 0 0,-18-1 16,36-17 15,-1 0-31,1 0 16,17-35-16,-17 17 0,35 1 0,-18-1 15,18-17-15,0 17 0,0-35 16,17 36-16,-34-19 0,34 1 0,1 17 16,-36 1-1</inkml:trace>
  <inkml:trace contextRef="#ctx0" brushRef="#br0" timeOffset="52600.99">14640 15134 0,'0'-53'15,"0"71"1,0 17 0,18-17-16,-1-1 0,-17 1 15,36 17-15,-36 1 0,17-1 0,-17 0 16,0-17-16,36 17 0,-36 0 0,17 1 16,1 17-16,-1-36 15,1 1-15,0 17 0,-18-17 0,0-1 16,17 1-16,1 0 0,0-1 15,-18 1-15,17-18 0,1 18 16,0-18 0,17-71-1,0 36-15,-17 0 0,-1-18 0,1 17 16,17-17-16,-17-17 0,17 17 0,-17-18 16,17 18-16,0-35 0,1 18 15,-19-1-15,19 1 0,-1-1 16,0-17-16,-17 17 0,17-17 0,0 18 0,1-1 15,-1 0-15,-17 19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7:12.1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11906 11818 0,'0'0'0,"-35"53"16,17-35-16,0-1 0,1-17 15,17 18-15,-18-18 0,18 18 16,-17-18-16,-1 0 0,18 17 16,-18-17-16,1 18 0,-1-1 15,0-17 1,1 18-16,-1-18 0,0 0 15,18 18-15,-17-18 0,-1 0 0,1 0 16,-19 0-16,19 0 16,-1 0-16,0 0 0,-17 0 15,17 0-15,1 0 16,-1 0-16,1 0 0,-1 0 0,0 0 16,1-18-16,-1 18 0,0 0 15,1-18-15,-1 1 16,0 17-16,1-18 0,-1 1 0,0 17 15,18-18-15,-17 0 0,17 1 0,-18 17 16,1-36-16,17 19 16,-18-1-16,18 0 0,-18 1 0,18-1 15,0 1-15,-17-1 0,17-17 0,-18 17 16,18 0-16,-18 1 0,18-1 0,0 0 16,0 1-16,0-1 0,-17 0 0,-1 18 15,18-35-15,0 18 0,0-1 16,0 0-16,-18 1 15,18-1-15,0 0 0,0 1 16,0-1-16,0 0 0,0 1 0,0-1 16,0 1-16,0-1 0,0 0 0,0 1 15,18-1-15,-18 0 16,0 1-16,0-1 16,18 18-16,-1-18 0,1 1 15,0 17-15,-1-18 0,1 0 16,0 1-16,-1 17 0,1-18 0,-1 18 15,19-17-15,-1 17 16,-17-18-16,-1 18 16,1-18-16,0 18 0,-1-17 0,1 17 15,0 0-15,-1 0 0,1 0 0,-1-18 16,1 18-16,0 0 0,-1 0 0,1 0 16,0 0-16,-1 0 0,1 0 15,0 0-15,-1 0 0,1 18 0,-1-18 16,1 0-16,0 17 0,-1 1 15,1-18-15,0 18 0,17-1 16,-17 1-16,-1-1 16,1 1-16,-1 0 0,1-1 15,-18 1-15,18 0 0,-1-1 16,-17 1-16,18 0 0,-18-1 0,0 1 16,18 0-16,-1-1 15,-17 18-15,18 1 0,-18-19 0,18 19 16,-18-19-16,0 19 0,0-19 0,0 36 15,0-35-15,0 17 0,0-17 0,0 17 16,-36 0-16,36-17 0,0 0 16,0 17-16,0-18 0,-35 1 0,35 0 15,-18-1-15,-17 19 0,17-19 0,1-17 16,-18 18-16</inkml:trace>
  <inkml:trace contextRef="#ctx0" brushRef="#br0" timeOffset="795.8">8484 11589 0,'-35'-53'15,"17"35"-15,1 18 0,17-17 0,-18-1 16,0 18-16,18-18 15,-17 18-15,-19-17 0,1-1 16,17 18-16,-17-18 0,18 18 16,-1-17-16,-17-1 0,17 18 0,-17-18 15,17 18-15,-17-17 0,-1 17 16,1 0-16,18 0 0,-19-18 16,19 18-16,-1 0 0,0 0 0,-17 0 15,17 0-15,-17 0 16,0 0-16,17 0 15,-17 0-15,17 18 0,1-18 16,-1 0-16,-17 0 0,17 17 16,0-17-16,-17 18 0,18 0 0,-19-1 15,19-17-15,-19 18 0,19-18 0,-1 18 16,0-1-16,-17 1 0,18-18 16,-1 18-16,0-18 15</inkml:trace>
  <inkml:trace contextRef="#ctx0" brushRef="#br0" timeOffset="1212.64">7443 11254 0,'-35'-18'0,"17"18"0,1 0 16,-1 18-16,1-1 0,-1-17 0,18 18 15,-53 35 1,35-36-16,1 1 0,17 0 16,0-1-16,-18 1 0,18 0 15,0-1-15,-18-17 16,18 18-16,-17-18 0,17 18 15,0-1 1,0 1 0,0-1-1,35-17 1,-35 18-16,18-18 0,-1 18 16,1-18-16,0 17 0,17-17 15,0 18-15,-17-18 0,-1 18 0,1-18 16,17 17-16,-17-17 0,17 18 15,-17-18-15,0 0 0,-1 18 16,1-18-16,-1 0 0,-17 17 0</inkml:trace>
  <inkml:trace contextRef="#ctx0" brushRef="#br0" timeOffset="1972.74">8502 13106 0,'-36'0'16,"-52"17"-16,71-17 0,-19 0 0,1 18 15,17-18-15,-52 0 0,17 18 16,18-18-16,-18 17 0,17-17 0,-16 18 15,16-18-15,-34 18 0,17-1 16,0-17-16,0 18 0,18-1 0,-18 1 16,17-18-16,-16 18 0,16-18 15,1 17-15,-18 1 0,35-18 0,-17 0 16,0 18-16,17-18 0,-17 0 0,0 0 16,17 0-16,0 17 0,1-17 0,-1 0 15,1 0-15,17 18 0,-18-18 16,0 0-16,1 0 15</inkml:trace>
  <inkml:trace contextRef="#ctx0" brushRef="#br0" timeOffset="2416.94">7355 13247 0,'53'-18'31,"-71"36"-31,1-1 0,-1-17 16,-17 18-16,17 0 0,1-1 0,-19 19 15,19-36-15,-19 17 0,19 1 0,-18 0 16,17-1-16,0 1 0,1-18 0,-19 17 15,19 1-15,-1-18 0,0 18 16,1-18-16,-1 0 16,18 17-16,0 1 47,35-18-47,1 0 15,-19 0-15,1 0 0,0 0 0,17 0 16,-17 0-16,17 0 0,0 0 0,-17 0 15,17 0-15,0 0 0,-17 18 0,17-18 16,-17 0-16,17 0 0,-17 0 0,-1 17 16,19-17-16,-19 0 0,1 0 15,0 0-15,-1 0 0,1 0 16,-1 0-16</inkml:trace>
  <inkml:trace contextRef="#ctx0" brushRef="#br0" timeOffset="3310.88">8325 12136 0,'0'0'0,"-53"-18"15,18 18-15,0 0 16,17 0-16,-17 0 0,17 0 16,1 0-16,-1 18 0,-17-18 0,-1 0 15,19 17-15,-18-17 0,-1 0 0,19 0 16,-19 0-16,-5573 18 31,11007-18-31,-5451 17 0,35-17 0,-35 0 16,18 0-16,-18 0 0,18 0 0,-18 18 15,18-18-15,-36 0 0,36 0 0,-18 0 16,18 0-16,-18 0 0,17 0 0,-17 0 16,18 0-16,-18 0 0,36 0 15,-36 0-15,35 0 0,-17 0 0,-18 0 16,35 0-16,-17 0 0,0 0 0,-1 0 15,19 0-15,-19 0 0,19 0 0,-1 0 16,-17 0-16,17 0 0,-17 18 0,17-18 16,1 0-16,-1 17 0,0-17 15,1 0-15,17 18 0,-18-18 0,0 0 16,1 0-16,-1 18 16,1-18-16,-1 0 15</inkml:trace>
  <inkml:trace contextRef="#ctx0" brushRef="#br0" timeOffset="3871.14">6950 11942 0,'17'0'16,"-34"35"-1,-19-35-15,19 17 0,-1 1 16,0 0-16,-17-1 0,0 1 0,17 0 15,-17 17-15,0-17 0,17-1 16,-17 1-16,-1-1 0,1 1 0,17 0 16,-17-1-16,0 1 0,17 0 0,-17-18 15,-18 35 1,53-17-16,-18-18 0,1 0 16,17 17 15,17-17-31,1 0 15,0 0-15,-1 18 0,1-18 0,0 0 16,-1 0-16,19 17 0,-19 1 0,18-18 16,-17 18-16,17-18 0,-17 17 15,0 1-15,17 0 0,-17-1 0,17 1 16,-35 0-16,35-1 0,-17 1 0,-1 0 16,1-1-16,0-17 0,-1 18 0,1-1 15,0 1-15,-1-18 16,-17 18-16,18-18 15,0 0-15,-18 17 16</inkml:trace>
  <inkml:trace contextRef="#ctx0" brushRef="#br0" timeOffset="7150.69">7990 15646 0,'0'-36'0,"35"-16"16,1 52-16,-1-36 0,36 1 15,-36 17-15,0 1 0,0-1 0,-17 0 16,17 1-16,1 17 0,-19-18 15,19 0-15,-19 18 0,18-17 0,-35-1 16,36 18-16,-36-17 0,17 17 16,-34 0-1,17 17-15,-18 1 16,0-18-16,1 17 0,-18 1 0,35 0 16,-36-1-16,19 1 0,-19 0 0,1 17 15,17-17-15,-17-1 0,0 1 0,17 17 16,-17-17-16,0-1 0,35 1 0,-36 0 15,19-1-15,-1 1 0,0 0 16,1-1-16,-1 1 0,1-18 16,17 18-16,17-18 15,1 0-15,-1-18 16,1 18-16,0-18 0,17 1 16,-17-1-16,17 0 0,0 1 0,-17 17 0,17-18 15,0 0-15,-17 1 0,17-1 16,1 1-16,-19 17 0,19-18 0,-19 0 15,1 18-15,-1 0 0,1-17 16,0 17-16,-18 17 31,-18-17-31,0 18 0,18 0 0,-17-18 16,-18 17-16,35 1 0,-36-1 0,19 19 16,-19-19-16,19 1 0,-19 17 0,1-17 15,18 0-15,-1 17 0,0-18 16,-17 1-16,17 17 0,1-17 0,-1 0 15,18-1-15,-18 1 0,36-18 16,0 0 0,17 0-16,18-18 15,-35 1-15,-1-1 0,36 0 0,-18 1 16,1-1-16,-19 0 0,19-17 0,16 18 16,-34-1-16,17-17 0,1 17 15</inkml:trace>
  <inkml:trace contextRef="#ctx0" brushRef="#br0" timeOffset="8375.42">5715 15646 0,'-88'17'31,"105"-17"-31,1 0 0,0 18 0,17-18 16,0 0-16,18 18 0,-18-18 0,36 0 15,-18 0-15,17 0 0,-17 0 0,35 0 16,-17 0-16,-1-18 0,19 18 0,-19 0 16,18-18-16,1 18 0,-19 0 0,1-17 15,17 17-15,0-18 0,-17 18 16,-1 0-16,1-18 0,-18 18 0,17 0 16,-17 0-16,0 0 0,-18 0 0,1 0 15,-19 0-15,19 18 0,-1-18 0,-18 18 16,-17-1-1,-35 1 1,18-18-16,-19 0 0,19 18 0,-54-18 16,53 0-16,-52 17 0,17-17 0,0 0 15,0 0-15,-17 0 0,17 0 16,-18 0-16,1 0 0,-1 0 0,0 0 16,1 0-16,-1 0 0,-17 0 0,0 0 15,35 0-15,-35 0 0,17 0 0,1 0 16,-1 0-16,18 18 0,-17-18 15,17 18-15,0-18 0,18 0 0,-18 17 16,35-17-16,-17 0 0,17 0 0,1 0 16,-1 0-16,0 18 0,36-18 15,0 17-15,34-17 16,-16 0-16,17 18 0,-18-18 0,18 18 16,17-18-16,1 0 0,-1 0 15,1 0-15,0 0 0,17 0 0,0 0 16,-17 0-16,17 0 0,-18-18 0,1 18 15,17 0-15,-17 0 0,-1 0 0,1 0 16,-1 0-16,1-18 0,-18 18 16,0 0-16,-18 0 0,18 0 0,-18 0 15,-17 0-15,-1 0 0,1 0 0,0 0 16,-1 0-16,-17 18 16,-17-18-16,-19 0 0,1 0 15,0 0-15,-18 18 0,0-18 0,0 17 16,-17-17-16,17 0 0,-18 0 0,18 18 15,-35-18-15,17 0 0,1 18 0,-1-18 16,1 0-16,-1 17 0,1-17 0,17 0 16,0 18-16,0-18 0,0 0 15,35 0-15,-17 0 0,17 18 0,1-18 16,-1 0-16,18 17 16,18-17-16,-1 0 0,19 0 15,-1 18-15,18-18 0,0 0 0,17 17 16,-17-17-16,18 0 0,-1 0 0,1 0 15,17-17-15,-17 17 0,-1 0 0,18 0 16,1-18-16,-1 18 0,-18-17 0,1 17 16,17-18-16,-17 18 15,-18 0-15,-1-18 0,19 18 0,-53 0 0,17 0 16</inkml:trace>
  <inkml:trace contextRef="#ctx0" brushRef="#br0" timeOffset="16535.68">6438 6473 0,'-176'-17'0,"123"17"16,282 17-16,-511-69 0,211 34 0,18 0 0,18 18 16,-18-35-16,18 17 0,17 1 0,-35-19 15,36 1-15,-19 0 0,19 17 0,-19-17 16,36 17-16,-17-35 0,17 36 16,0-19-16,0 19 0,0-18 0,0-1 0,17 1 15,19 17-15,-1-17 0,-17 17 16,17-17-16,0 18 0,18-1 0,-18 0 15,18-17-15,0 35 0,18-18 0,-18 1 16,17 17-16,1 0 0,-18 0 0,17 17 16,-17-17-16,0 18 0,0 17 15,-18-17-15,18 0 0,-35 17 0,35 0 16,-36-17-16,19 17 0,-36-17 0,35 17 16,-35-17-16,0 34 0,0-34 0,0 0 15,0-1-15</inkml:trace>
  <inkml:trace contextRef="#ctx0" brushRef="#br0" timeOffset="17083.23">5891 4463 0,'-17'-18'0,"17"36"0,0-1 16,0 19-16,0-19 0,-18 18 0,18-17 15,0 17-15,0 1 0,0-19 16,0 19-16,0-19 0,0 1 0,0-1 15,0 1-15,0 0 0,0-1 0,18 1 16,-1-18-16,-17 18 0,18-18 0,-18 17 16,17-17-16,1 18 0,17 0 15,-17-18-15,0 0 0,-1 17 16,19-17-16,-19 0 0,1 0 0,17 0 16,0 0-16,1 0 0,-19 0 0,19 0 15,-1 0-15,0 0 0,-17 0 0,17 0 16,0 0-16,-17 0 0,17 0 15,-35 18-15,36-18 0,-19 0 0,1 0 16</inkml:trace>
  <inkml:trace contextRef="#ctx0" brushRef="#br0" timeOffset="17330.86">6297 4533 0,'-88'106'16,"70"-53"-16,0 0 0,18 0 16,0 0-16,-17 17 0,-1-17 15,0 0-15,18 0 0,0 0 0,0 0 16,0-18-16,0 18 0,0-35 0,0 17 15,0-17-15,18-1 0,0 1 0,-1 0 16,-17-1-16</inkml:trace>
  <inkml:trace contextRef="#ctx0" brushRef="#br0" timeOffset="17971.66">9031 4939 0,'0'0'0,"70"0"16,-52 0-16,17 0 0,-17 18 16,0-1-16,-1 18 0,-17-17 15,0 0-15,0-1 0,0 19 16,0-1-16,0-17 0,-35 17 0,17 0 15,1 0-15,-1 1 0,-17-19 0,17 1 16,1 0-16,-1-1 0,0 1 16,1 0-16,-1-1 0,0 1 15,1-18-15,17 17 16,-18-17-16,36 18 31,17-18-15,-17 0-16,17 18 0,-17-18 0,17 0 15,-18 0-15,19 0 0,-1 0 0,-17 0 16,-1-18-16,19 18 0,-19 0 16</inkml:trace>
  <inkml:trace contextRef="#ctx0" brushRef="#br0" timeOffset="18695.04">6209 3422 0,'-106'-71'16,"212"142"-16,-230-159 0,124 70 16,0 0-16,0 1 0,0-1 0,18 1 15,-1-1-15,19 0 0,-19 1 0,19 17 16,-1-18-16,0 18 0,0 0 0,1 18 15,-1-1-15,0 1 0,1 35 0,-19-18 16,19 18-16,-36 18 0,0-1 16,0 1-16,0-1 0,0 18 15,0-35-15,0 18 0,17-18 0,-17 0 16,18-18-16,-1 0 0,1 1 0,17-1 16,-17-35-16,0 18 0,35-1 0,-36 1 15,18-18-15,1 0 0,-1-18 16,18 1-16,-18-1 0,1-17 0,-1-1 15,-18 19-15,36-19 0,-53 1 0,36 0 16,-36 17-16,0-17 0,0 17 0,0 1 16,0-1-16,0 0 0,-18 1 15,0-1-15,1 18 0,-19-18 0,1 18 16,18 0-16,-54 0 0,53 0 0,-17 0 16,-18 0-16,18 0 0,0 0 0,17 18 15,-17-18-15,-1 0 0,19 18 0,-19-18 16,19 0-16,-1 0 15</inkml:trace>
  <inkml:trace contextRef="#ctx0" brushRef="#br0" timeOffset="19101.8">8872 2963 0,'-70'18'16,"70"53"0,0-36-16,0 0 0,-53 247 31,35-246-31,18 16 15,0-16-15,-18-1 0,18 0 0,0 1 16,0-1-16,0-17 16,18-1-16</inkml:trace>
  <inkml:trace contextRef="#ctx0" brushRef="#br0" timeOffset="19458.68">9542 2963 0,'36'0'0,"-72"0"0,160 0 0,-89 0 0,0 18 16,1-18-16,-19 35 0,19-17 0,-19 0 16,19 17-16,-36-18 0,0 36 15,0-35-15,0 17 0,0 1 0,0-19 16,-53 36-16,53-18 0,-36-17 0,1 17 15,17 1-15,-34-1 0,16-18 0,19 1 16,-19 0-16,19 17 0,-1-35 16,-17 18-16,35-1 0,-18-17 0,1 18 15,-1-18-15,36 0 32,-1 0-32,1 0 0,-1 0 0,1 0 15,35 0-15,-35 0 0,35 0 16,-36 0-16,36-18 0,-35 18 0,17 0 15,0 0-15,-17-17 0,0 17 0,17 0 16,-35-18-16,17 18 0</inkml:trace>
  <inkml:trace contextRef="#ctx0" brushRef="#br0" timeOffset="20443.9">11395 4304 0,'0'0'0,"17"35"0,54 36 0,-54-36 0,19 0 15,-19 1-15,1-1 0,0 18 0,-1 0 16,1 0-16,-1-1 0,-17 1 0,36 0 15,-36 0-15,0 0 16,0 18-16,0-18 0,0 0 0,0 17 16,0-17-16,0 18 0,-18-36 0,0 35 15,18-34-15,-17 17 0,-18 0 0,35-1 16,-36 1-16,19-17 0,-1 17 16,0-18-16,-17 18 0,17-18 0,-17 18 15,0-18-15,17 0 0,-17 1 0,35-19 16,-35 19-16,35-19 0,-18 1 0,0 17 15,1-35-15,17 18 0</inkml:trace>
  <inkml:trace contextRef="#ctx0" brushRef="#br0" timeOffset="20920.91">11377 5574 0,'-106'53'15,"106"-36"-15,-18 36 16,18-17-16,0-19 0,-17 36 0,17-18 15,-18 1-15,0-1 0,18 0 0,0-17 16,-17 35-16,17-36 0,-18 19 16,18-19-16,-17 19 0,17-19 0,0 1 15,0 0-15,0-1 0,0 1 16,17-18 31,1 0-47,-1 0 15,-17-18-15,36 18 0,-36-17 0,35-1 16,-17 18-16,17-18 0,0 1 16,-17-1-16,52 0 0,-52 18 0,53-17 15,-18-1-15,-36 0 0,54 1 0,-36-1 16,18 1-16,-18 17 0,18-18 0,-35 18 16,35-18-16,-36 18 0,36-17 0,-17 17 31,16-18-31</inkml:trace>
  <inkml:trace contextRef="#ctx0" brushRef="#br0" timeOffset="26013.38">25629 7885 0,'-53'17'0,"71"-17"31,-1 0-15,1 0-16,0 0 0,-1 0 15,19 0-15,-1 0 16,-17 0-16,-1 0 16,1 0-16,17 0 0,-17 0 0,-1 0 15,1 0-15,17 0 0,-17 0 0,17 0 16,1 0-16,-19 0 0,18 0 15,1 0-15,-19 0 0,19 0 0,-1 0 16,-17 0-16,17 0 0,0 0 0,-17 0 16,17 0-16,-17 0 0,17 0 0,-17 0 15,17 0-15,0 0 0,-17 0 16,17 0-16,0 0 0,1 0 0,-19 0 16,18 0-16,-17 0 0,0 0 0,35 0 15,-36 0-15,1 0 0,17 0 0,-17 0 16,17 0-16,0 0 0,-17 0 0,17 0 15,1 0-15,-19 0 0,19 0 16,-1 0-16,-18 0 0,19 0 16,-19 0-16,1 0 0,0 0 0,17 0 15,0 0-15,-17 0 0,17 0 0,0 0 16,-17 0-16,17 0 0,-17 0 16,17 18-16,-17-18 0,0 0 0,17 0 15,0 0-15,-17 0 0,17 0 0,-17 0 16,17 0-16,0 18 0,-17-18 0,17 0 15,-17 0-15,17 0 0,-17 0 16,-1 0-16,19 0 0,-19 0 0,18 0 16,1 0-16,-19 0 0,19 0 15,-19 0-15,1 0 0,0 0 16,17 0-16,0 0 0,-17 0 0,-1 0 16,1 0-16,17 0 0,-17 0 15,0 0-15,-1 0 0,1 0 0,0 0 16,-1 0-16,1 0 0,-1 0 0,1 0 15,0 0-15,-1 0 0,19 0 16,-1 0-16,-17 0 0,-1 0 16,1 0-16,0 0 15,-1 0-15,1 0 16,-1 0 0,-17-18 30,0 0-30,0 1-16,-17-1 16,-1-70-1,1 70 1,-1-70 0,0 88-16,1-18 0,17 1 15,0-1-15,0 0 0,0 1 16,0-1-16,0 0 0,-18 1 0,18-1 15,0 1-15,-18-1 0,18 0 16,0 1-16,0-1 0,0 0 0,0 1 16,0-1-16,0 0 15,0-70 1,0 71-16,0-1 16,0-17-16,0 17 15,-17 0 1,17-17-16,0-18 15,0 36 17,-36-1 15,-17 18-32,18 0 1,-18 0-1,18 0-15,-18 0 16,18 0 0,-18 0-16,0 0 15,0 0-15,0 0 16,0 0-16,0 0 16,0 0-16,-17 0 15,35 0-15,-1 0 0,1 0 16,0 0-16,-1-18 0,1 18 0,18 0 15,-19 0-15,1-17 0,0 17 0,-1 0 16,1-18-16,18 18 0,-19 0 16,1 0-16,17-18 0,1 18 0,-36 0 15,35 0-15,0 0 0,-17 0 16,18-17-16,-19 17 0,1 0 0,17 0 16,-17 0-16,0 0 0,17 0 0,-17 0 15,17 0-15,-17 0 0,17 0 0,1 0 16,-19 0-16,19 0 0,-19 0 0,19 0 15,-18 0-15,-1 0 0,19 0 0,-19 0 16,1 0-16,17 0 0,-17 0 0,0 0 16,0 0-16,17 0 0,-17 0 15,-1 0-15,19 0 0,-18 0 0,-1 0 16,19 17-16,-19-17 0,1 0 0,17 0 16,-17 0-16,18 0 0,-19 0 15,1 18-15,17-18 0,-17 0 16,17 0-16,1 0 0,-19 0 0,19 0 15,-18 0-15,17 0 0,0 0 0,1 0 16,-19 0-16,19 0 0,-1 0 0,0 0 16,-17 0-16,35 18 0,-17-18 0,-19 0 15,19 0-15,-1 0 0,0 0 16,1 0-16,-1 0 0,-17 0 16,17 0-1,0 0-15,1 0 16,17 17 62,0 1-62,0 0-1,0-1-15,0 1 16,17-1-16,-17 1 15,18-18-15,-18 18 0,0-1 0,0 1 16,18 0-16,-18-1 0,0 1 16,0 0-16,0-1 0,0 18 15,17-35-15,1 18 0,-18 0 0,0-1 16,18 1-16,-1 0 0,1-1 16,-18 1-16,0 0 15,18-1-15,-18 1 0,17 0 0,-17-1 16,0 1-16,0-1 15,0 1-15,18-18 0,-18 18 16,0-1-16,0 1 16,0 0-1,18-1 1,-18 1 15,17 0-15,1-18-1,-1 0 1,19 0 0,-19 0-16,1 0 0,0-18 15,17 18-15,-17-18 16,17 18-16</inkml:trace>
  <inkml:trace contextRef="#ctx0" brushRef="#br0" timeOffset="28548.08">25065 10848 0,'-18'70'16,"18"-87"0,18-1-1,-1 18-15,-17-17 0,18-1 16,0 18-16,-1-18 0,1 1 16,-1-1-16,1 0 0,0 1 15,-1 17-15,-17-18 0,18 0 16,0 1-16,-18-18 0,17 17 15,1 0-15,0 18 0,-18-17 0,17-19 16,1 19-16,-18-1 0,17 0 0,1 1 16,0-18-16,-18 17 0,0 0 15,17 1-15,1-19 0,-18 19 0,0-1 16,18 0-16,-1 1 0,-17-1 0,18 0 16,-18-17-16,0 18 0,18-1 0,-1 0 15,-17-17-15,0 17 0,18 1 0,0-1 16,-18 0-16,0 1 0,0-1 15,17 1-15,-17-1 0,0 0 16,0 1-16,0-1 16,0 0-16,0 1 31,-17 34 31,-1-17-46,0 0-16,18 18 0,-35-18 0,17 18 16,1-18-1,-1 17-15,18 1 0,-18-18 16,1 0-16,17 18 0,0-1 16,-18-17-16,18 18 15,-18-18-15,1 0 16,17 17-16,17-17 62,1 0-62,-18-17 0,18 17 16,-18-18-16,35 18 0,-17-17 16,-1 17-16,1 0 0,-18-18 15,35 18-15,-17-18 0,0 18 16,-1-17-16,18-1 15,-17 18 1,0-18-16,-1 18 0,-17-17 16,18 17-16,0 0 15,-18 17 79,0 1-78,0 0-16,0-1 0,-18 1 15,18 0-15,-18-18 0,18 17 0,0 1 16,0-1-16,0 1 16,0 0-16,0-1 31,36 1-16,17 0 1,-18-18 0,0 0-1</inkml:trace>
  <inkml:trace contextRef="#ctx0" brushRef="#br0" timeOffset="30535.04">18503 12347 0,'-71'18'0,"142"-36"0,-142 18 15,107 0-15,-19 0 0,19-17 0,-1-1 16,0 0-16,18 1 0,0-1 0,-18 18 16,18-18-16,-18 1 0,18-1 0,-17 18 15,-1 0-15,-17-18 0,17 18 16,-18 0-16,1 0 15,-18 18 1,0 0-16,0-1 0,-35 1 0,17 17 16,1-17-16,-1 17 0,0-17 0,1 17 15,-19-17-15,36-1 0,-17 1 16,-19 17-16,36-17 0,-17 0 16,-1-18-16,18 17 0</inkml:trace>
  <inkml:trace contextRef="#ctx0" brushRef="#br0" timeOffset="30695.49">18944 12365 0,'106'-18'32,"-106"36"-32,17-18 0,1 0 0,-18 17 15,18-17-15,-1 18 0,1-18 16,-18 18-16,18-18 15</inkml:trace>
  <inkml:trace contextRef="#ctx0" brushRef="#br0" timeOffset="30856.29">19244 12206 0,'35'106'15,"-17"-88"-15,-18-1 16,0 1-16,0-1 0,17 1 16,-17 17-16,0-17 0,0 0 15</inkml:trace>
  <inkml:trace contextRef="#ctx0" brushRef="#br0" timeOffset="30984.37">19314 12435 0,'0'0'0,"36"-35"0,-19 35 0,1 0 16,-18-18-16,18 1 0,-1 17 15</inkml:trace>
  <inkml:trace contextRef="#ctx0" brushRef="#br0" timeOffset="31172.25">19508 12188 0,'-17'89'15,"17"-72"-15,0 19 0,0-19 16,0 1-16,0 17 0,0-17 16,0-1-16,0 1 0,0 0 15,0-1-15,0 1 16</inkml:trace>
  <inkml:trace contextRef="#ctx0" brushRef="#br0" timeOffset="31419.25">19667 12118 0,'0'0'0,"88"-53"16,1 18-1,-54 17-15,0 18 16,-17 0-16,17 0 0,-17 0 16,-1 18-16,-17 17 0,0 0 15,0-17-15,0 0 0,0 17 16,0-18-16,0 1 0,0 0 16,0-1-16,0 1 0,0 0 0,0-1 15,0 1-15,-17 0 0,-1-1 0,18 1 16</inkml:trace>
  <inkml:trace contextRef="#ctx0" brushRef="#br0" timeOffset="31599.24">19826 12418 0,'-71'53'0,"107"-53"0,-36-18 16,35 18-16,-17-18 0,17 18 0,-18-17 15,19 17-15,-1-18 0,-17 18 16,17-18-16,-17 18 0,-1-17 0,18 17 16,-17 0-16,0-18 0</inkml:trace>
  <inkml:trace contextRef="#ctx0" brushRef="#br0" timeOffset="31782.71">20090 12418 0,'-52'123'16,"34"-105"-1,18 17-15,0-17 16,0 35-16,0-36 16,18-17-16,-1 18 0</inkml:trace>
  <inkml:trace contextRef="#ctx0" brushRef="#br0" timeOffset="31974.88">20196 12206 0,'0'88'15,"0"-52"1,0-19-16,0 1 0,0 17 0,0-17 15,18-1-15,-18 1 0,18 17 0,-18-17 16,0 0-16,0-1 16</inkml:trace>
  <inkml:trace contextRef="#ctx0" brushRef="#br0" timeOffset="32582.8">20496 12524 0,'106'70'15,"-88"-70"-15,-1 0 16,1 0-16,0-17 0,17-1 16,71-106-1,-106 107-15,35-19 16,-35 19-16,35-1 0,-17 1 15,-18-19-15,0 19 0,18-19 0,-1 19 16,-17-1-16,0-17 0,0 17 0,0 1 16,0-1-16,0 0 0,0 1 0,0-1 15,0 0 1,0 36 0,-17-18-1,-1 18-15,0-1 0,18 1 0,-35 0 16,17-1-16,1 1 0,-1-1 0,0 1 15,1 0-15,-1-1 0,0-17 16,18 18-16,-17 0 0,-1-1 16,1-17-16,17-17 31,17 17-31,1-18 0,-18 0 16,17 18-16,-17-17 0,36-1 0,-36 0 15,35 1-15,-17-1 0,-18-17 0,35 35 16,-35-18-16,35 1 0,-35-1 15,18 18-15,17-18 0,-35 1 16,18 17-16,-1 0 0,1 0 16,0 0-1,-1 0-15,-17 17 0,18 1 16,0 0-16,-18-1 0,0 1 16,0 17-16,17-35 15,-17 18-15,0-1 0,0 1 16,18 0-16,-18-1 15</inkml:trace>
  <inkml:trace contextRef="#ctx0" brushRef="#br0" timeOffset="33396.23">16827 14817 0,'-70'-18'31,"52"18"-31,0 18 0,1-1 0,-1 1 16,1 0-16,-1-1 0,0 1 0,1-1 15,-19 1-15,36 0 0,-35-18 16,17 17-16,1-17 0,-5434 18 0,10866 0 15,-5432-18-15,-1 0 0,18 17 16,-17-17 0,17 18-1,17 0 1,1-1 0,-1-17-16,1 18 0,-18 0 15,18-1-15,-1-17 0,-17 18 0,36-1 16,-19 1-16,-17 0 0,36-1 15,-1 1-15,-17 0 0,-1-1 16,1 1-16,-1 0 16,1-18-16,-18 17 0,18-17 0,-18 18 31</inkml:trace>
  <inkml:trace contextRef="#ctx0" brushRef="#br0" timeOffset="33721.78">16580 15064 0,'-35'-53'15,"53"53"-15,-1 0 16,-17 17-16,36-17 0,-36 18 0,35-18 16,-17 18-16,17-18 15,-18 17-15,19-17 0,-1 18 0,-17-18 16,17 18-16,0-18 0,0 17 16,1-17-16,-1 0 0,0 18 0,1-18 15,-1 0-15,-17 17 0,17-17 0,-18 0 16,1 0-16,0 0 0,-18 18 0,17-18 15,1 0-15</inkml:trace>
  <inkml:trace contextRef="#ctx0" brushRef="#br0" timeOffset="34135.11">17956 14870 0,'-53'35'15,"53"-18"1,0 1-16,0 0 0,0 17 0,0-17 16,0-1-16,0 1 0,0 0 0,0-1 15,18 1-15,0-18 0,-18 18 0,0-1 16,17-17 0</inkml:trace>
  <inkml:trace contextRef="#ctx0" brushRef="#br0" timeOffset="34452.05">18080 14887 0,'35'-17'0,"-17"34"16,-18 18-16,17-17 0,-17 0 16,0-1-16,0 1 0,0 17 15,0-17-15,0 0 0,0-1 0,0 1 16,0 0-16,0-1 0,0 1 15,0-1-15,-17-17 0,-1 0 0,18 18 16,-18-18-16,1 0 0,-1-18 16,0 18-1,1-17-15,17-1 16,-18 18-16,18-17 16,0-1-16,18 0 15,17 18 1,-35-17-16,18 17 0,-1-18 15,1 18-15,0-18 0,-1 1 0,1 17 16</inkml:trace>
  <inkml:trace contextRef="#ctx0" brushRef="#br0" timeOffset="34638.15">18344 14834 0,'36'18'15,"-36"88"1,0-89-16,0 1 0,0 17 0,0-17 16,0 0-16,0-1 0,17 1 15,-17 0-15,18-1 0,-18 1 16,0-1-16</inkml:trace>
  <inkml:trace contextRef="#ctx0" brushRef="#br0" timeOffset="34795.14">18432 15046 0,'36'-53'31,"-19"53"-31,1 0 0,0 0 0,-1 0 16,54-18 15</inkml:trace>
  <inkml:trace contextRef="#ctx0" brushRef="#br0" timeOffset="35069.82">18238 15222 0,'0'0'0,"-70"71"0,70-53 16,0-1-16,0 1 0,0-1 16,17 1-16,1-18 0,-18 18 15,35-18-15,-35 17 0,18-17 16,0 0-16,-1 18 0,1-18 0,0 0 16,-1 0-16,1 0 0,0 0 15,17 0-15,-18 0 0,1-18 0,0 18 16,17 0-16,-17-17 0,17-1 15,0 18-15</inkml:trace>
  <inkml:trace contextRef="#ctx0" brushRef="#br0" timeOffset="35286.71">18909 14852 0,'0'18'15,"0"-1"-15,0 1 0,0-1 16,0 1-16,0 0 0,0-1 16,0 1-16,0 0 0,0-1 15,17-17-15</inkml:trace>
  <inkml:trace contextRef="#ctx0" brushRef="#br0" timeOffset="35796.05">19014 14870 0,'36'17'0,"-36"1"0,0-1 15,0 1-15,0 0 0,0-1 16,0 1-16,0 0 16,-18-1-1,0-17-15,1 0 0,17-17 16,-18-1 0,18 0-16,0 1 15,0-1-15,18 18 16,-1 0-1,1 0-15,0 0 16,-18 18-16,0-1 0,0 1 16,0 0-16,0-1 15,0 1-15,0 0 0,0-1 16,0 1-16,-18 0 16,18-1-16,-35-17 0,35 18 0,-18-18 15,1 17-15,-1-17 16,18 18-16,-18-18 0,1 0 15,52 0 17,-17 0-17,-1 0-15,1 0 16,-1 0-16,1 0 0,0 0 0,-1 0 16,1 0-1</inkml:trace>
  <inkml:trace contextRef="#ctx0" brushRef="#br0" timeOffset="36014.86">19032 15311 0,'-70'52'0,"87"-52"15,1 0-15,-18-17 16,35 17-16,-17 0 15,-1 0-15,1 0 0,0 17 16,-1-17-16,-17 18 16,18-18-16,-18 18 0,18-1 15,-1-17-15,-17 18 0</inkml:trace>
  <inkml:trace contextRef="#ctx0" brushRef="#br0" timeOffset="36550.98">19632 14870 0,'-18'-71'15,"-17"71"1,17 0-16,-17 0 16,17 0-16,1 0 0,-1 0 15,0 0 1,1 0-16,17 18 16,0-1-1,-18-17-15,18 18 0,0 0 0,0-1 16,0 1-16,0-1 0,0 1 15,0 0-15,0-1 16,18 1-16,-18 0 16,0-1-16,17-17 15,1 18-15,0-18 16,-1 0 0,1 0-16,0 0 15,-1-18-15,-17 1 0,18 17 16,-18-18-16,0 0 0,18 18 15,-18-17-15,17 17 16,-17-18-16,0 0 0,0 1 0,0-1 16,0 1-16,0-1 15,0 0-15,0 1 16,0-1-16,0 0 16</inkml:trace>
  <inkml:trace contextRef="#ctx0" brushRef="#br0" timeOffset="36833.12">19403 15169 0,'-53'53'31,"88"-53"-31,-17 0 0,17 0 16,-18 0-16,1 0 16,0 0-16,17-17 0,-17 17 0,17 0 15,-35-18-15,35 18 0,-17 0 0,0 0 16,-1-18-16,1 18 0,-1 0 0,1 0 15,0 0-15,-1 0 16</inkml:trace>
  <inkml:trace contextRef="#ctx0" brushRef="#br0" timeOffset="37017.74">19702 15169 0,'-52'53'16,"52"-35"-16,0 0 16,0-1-16,0 1 0,0 0 15,0-1 1,0 1-16</inkml:trace>
  <inkml:trace contextRef="#ctx0" brushRef="#br0" timeOffset="37386.15">19473 15311 0,'-70'35'0,"70"0"31,0-17-31,0-1 15,0 1-15,0 0 32,0-1-32,17-17 0,1 0 15,-18 18-15,17-18 16,1 0 0,0 0-16,-1 0 15,1 0-15,0 0 16,-1 0-16,1 0 0,-18-18 0,35 18 15,-17 0 1,0 0-16,-1 0 0,-17-17 0,18 17 16,-1 0-16,36-18 15,-35 18-15,0 0 0,-1 0 16,1-18-16,0 18 0,-1 0 16</inkml:trace>
  <inkml:trace contextRef="#ctx0" brushRef="#br0" timeOffset="37597.4">20214 15399 0,'0'0'0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8:17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15892 8819 0,'71'0'15,"-71"18"1,0 0-1,0-1-15,0 1 0,0 0 16,0-1-16,0 1 0,0 0 0,-18-1 16,18 18-16,-35-17 0,35 0 0,-35-1 15,35 1-15,-18 0 0,-17-1 0,17 1 16,1 17-16,-1-17 0,-17 0 16,-1-18-16,1 17 0,17 1 0,-17-1 15,-18-17-15,18 0 0,17 18 0,-17-18 16,-18 0-16,18 0 0,0 0 0,-1 0 15,1-18-15,0 18 0,0-17 0,-1-1 16,19 18-16,-19-17 0,1-1 16,17 0-16,-17-17 0,17 17 0,1-17 15,-1 0-15,-17 17 0,35-17 0,-35 0 16,35-1-16,0 1 0,0 0 0,-18-18 16,18 35-16,0-17 0,0-18 15,0 18-15,0 17 0,18-17 0,-18 17 16,0-35-16,0 36 0,0-1 0,0 0 15,17 1-15,1-19 0,-18 19 0,35-1 16,-17 0-16,-1 1 0,1 17 16,17-18-16,-17-17 0,17 17 15,1 1-15,-19-19 0,19 36 0,16-17 16,-16-1-16,-1 0 0,-17 18 0,17-17 16,0 17-16,0-18 0,-17 18 0,35 0 15,-18 0-15,-17 0 0,17 0 16,0 0-16,-17 18 0,17-1 0,-17 1 15,0 0-15,35 35 0,-53-36 16,35 36-16,-17-35 0,17 17 0,-35 0 16,0-17-16,17 17 0,-17-17 0,18 17 15,-18 0-15,0 1 0,0-19 16,0 1-16,0 0 0,0-1 0,-35 1 16,35 17-16</inkml:trace>
  <inkml:trace contextRef="#ctx0" brushRef="#br0" timeOffset="727.04">18979 8943 0,'0'0'16,"18"88"-16,-36-88 0,1 18 0,-1-1 0,-17-17 16,-1 18-16,-17 0 0,18-18 0,-18 17 15,0 1-15,-17-18 0,17 0 16,0 0-16,-18 0 0,19 0 0,16-18 16,-17 1-16,0 17 0,18-18 0,-18-17 15,18-1-15,0-16 0,-18 16 0,35 1 16,0-18-16,1 18 0,-1-18 0,1 0 15,17 0-15,0 18 0,0-1 16,17-16-16,1 16 0,-1-17 16,-17 18-16,36 0 0,-1-18 0,0 18 15,1-1-15,-1 19 0,18-19 0,-18 19 16,18-18-16,-18 17 0,36 0 16,-54 18-16,54 0 0,-53 0 0,52 0 15,-52 18-15,52 0 0,-52-1 0,17 1 16,18 17-16,-18 0 0,1 1 15,-19 17-15,19-18 0,-1-18 0,-17 36 16,-1-17-16,-17-19 0,18 19 16,-18-1-16,35 0 0,-35 0 0,0-17 15,0 17-15,0-17 0,-18 35 0</inkml:trace>
  <inkml:trace contextRef="#ctx0" brushRef="#br0" timeOffset="1230.38">15222 10283 0,'0'0'0,"106"53"16,-53-53-16,17 18 0,1-18 0,17 0 0,0 18 15,1-18-15,-1 0 0,0 17 16,0-17-16,36 0 0,-36 18 0,18-18 15,-1 0-15,-16 18 0,17-18 16,-18 0-16,-18 17 0,18-17 16,-35 18-16,0-18 0,-17 0 0,17 0 0,-18 0 15,0 0-15,-17 0 0</inkml:trace>
  <inkml:trace contextRef="#ctx0" brushRef="#br0" timeOffset="1466.31">15610 10707 0,'-35'53'15,"70"-106"-15,-35 123 0,35-70 16,89 36-16,-71-36 0,0 17 15,35-17-15,-17 18 0,17-36 0,0 36 0,0-36 16,0 18-16,0 0 0,1-17 16,-1 17-16,-35-18 0,0 18 15,0 0-15</inkml:trace>
  <inkml:trace contextRef="#ctx0" brushRef="#br0" timeOffset="2103.25">19367 10495 0,'53'-17'31,"0"34"-31,-18-17 16,36 0-16,-18 0 0,17 0 0,-17 0 16,36 0-16,-19 0 0,18 0 0,-17 0 15,17 0-15,0 0 0,0 18 0,18-36 16,-18 36-16,18-18 0,-18 0 15,36 0-15,-18 0 0,17 17 16,-17-17-16,0 0 0,17 18 0,-17-18 16,18 0-16,-1 18 0,-17-18 0,17 0 15,-34 0-15,34 0 0,-17 0 0,-18 0 16,0 0-16,1 0 0,-1 0 16,0 0-16,-18 0 0,1 0 0,0 0 15,-18 0-15,-18 0 0,18 0 0,-18 0 16,-17 0-16,17 0 0,0 0 15,-17 0-15,-1 0 16</inkml:trace>
  <inkml:trace contextRef="#ctx0" brushRef="#br0" timeOffset="5555.16">16369 13476 0,'-53'-18'0,"53"36"16,0 0-16,0-1 0,0 19 0,0-19 0,0 19 15,0-19-15,0 18 0,0 18 16,0-17-16,-18-1 0,18-17 0,0 35 16,0-18-16,0 0 0,0-17 0,-18 17 15,18 0-15,0-17 0,0 17 0,0-17 16,0-1-16,0 1 0,0 0 15,0-1-15,18-17 16,-18 18-16,18-18 16,17 0-16,0 0 15,-17 0-15,17 0 0,0 0 16,-17 0-16,53-18 0,-54 18 0,19 0 16,-1 0-16,-17 0 0,17 0 15,0 0-15,0 0 0,-17 0 0,17-17 16,-17 17-16,0 0 0,-1 0 15,1 0-15</inkml:trace>
  <inkml:trace contextRef="#ctx0" brushRef="#br0" timeOffset="5994.32">17586 13600 0,'-53'-36'15,"106"72"-15,-141-72 0,52 36 16,19 0-16,-1 0 0,0 36 16,-17-19-16,17 1 0,1-1 0,-1 19 15,1-1-15,-1 0 0,18-17 0,-18 17 16,18 1-16,-17-19 0,-1 18 15,18-17-15,0 0 0,0-1 0,0 1 16,18 0-16,-1-1 0,1 1 0,0 0 16,-1-18-16,18 17 0,-17-17 0,17 0 15,1 0-15,-19 0 0,19 0 0,16 0 16,-16-17-16,-1 17 0,-17-18 0</inkml:trace>
  <inkml:trace contextRef="#ctx0" brushRef="#br0" timeOffset="6564.34">17991 14111 0,'36'-35'15,"-36"17"-15,0 1 0,0-54 16,0 36-16,0-1 16,0 1-16,17 0 0,-17 0 0,0-1 0,0 19 15,18-19-15,-18 19 0,0-19 16,0 19-16,18-1 0,-18 1 0,0-1 16,17 18-1,1 18-15,-18-1 0,0 1 16,0-1-16,0 1 0,18 0 0,-1-1 15,-17 19-15,18-19 0,-18 1 16,0 0-16,17 17 0,1-17 0,-18-1 16,0 1-16,0-1 0,18 1 15,-1 0-15,1-18 16,0 0 0,-1-18-1,-17 0-15,0 1 0,18-1 0,0-17 16,-1 17-16,1-17 0,-18 17 0,18-17 15,-18 17-15,17 1 0,1-19 0,-1 19 16,-17-1-16,18 18 16,0-17-16,-1 34 15,1 1-15,-18-1 0,0 1 16,18 0-16,-18 17 0,0-17 0,0 17 16,0-17-16,0-1 0,0 1 15,0 0-15,0-1 0,17 1 0,-17-1 16,0 1-16,0 0 0,0-1 15,0 1-15,0 0 0,18-18 16</inkml:trace>
  <inkml:trace contextRef="#ctx0" brushRef="#br0" timeOffset="7270.24">18856 14235 0,'-212'123'15,"424"-246"-15,-636 317 16,336-159-16,18-17 0,-1 17 0,-17-18 0,0 1 15,0 0-15,-1-1 0,1 19 0,0-19 16,0-17-16,0 18 0,-1 0 0,1-1 16,-18-17-16,18 0 0,-18 0 15,18-17-15,-18-1 0,0 0 16,1 1-16,16-36 0,-34 17 16,35-16-16,0-1 0,-1 0 0,1 0 15,18 0-15,-1 0 0,18 0 0,-17 0 16,52 0-16,-53 0 0,54 0 0,-19 0 15,1 18-15,35-35 0,-17 34 16,-1-17-16,18 0 0,-18 1 0,36-1 16,-18 0-16,18 0 0,-18 0 0,17 0 15,18 0-15,-17 0 0,17 18 0,1-36 16,17 36-16,0-18 0,17-17 16,-17 34-16,18-17 0,-1 18 15,1-18-15,17 36 0,-35-19 0,35 1 16,-18 0-16,1 17 0,0 0 15,17 1-15,-35-1 0,35 18 0,-18 0 16,-17-17-16,36 17 0,-19 0 0,1 17 16,17-17-16,-18 18 0,1-18 15,0 17-15,-1-17 0,1 18 0,-1 0 16,1-18-16,-1 17 0,1 1 0,-1 17 16,1-17-16,-18 17 0,35-17 15,-35 17-15,18 0 0,-18 18 0,-1-17 16,19-1-16,-18 0 0,0 18 15,-18-18-15,0 1 0,18-1 0,-35 0 16,17 18-16,0-18 0,-17 1 16,0-1-16,-1 18 0,1-18 0,0 18 0,-18-18 15,17 18-15,1-18 0,-18 1 16,18-1-16,-18 0 0,0-17 0,0 35 16,0-35-16,0 17 0,0 0 0,0-17 15,0-1-15,0 19 0</inkml:trace>
  <inkml:trace contextRef="#ctx0" brushRef="#br0" timeOffset="8100.42">19614 12700 0,'-35'-18'31,"17"36"-31,18 0 0,0-1 16,0 1-16,-17 0 0,-1-1 15</inkml:trace>
  <inkml:trace contextRef="#ctx0" brushRef="#br0" timeOffset="8354.16">19438 12859 0,'-35'35'15,"70"-53"1,0 18-16,-17-17 0,17 17 16,0 0-16,-17 35 31,-18-17-16,0-1-15,-18 19 0,18-19 0,-35 1 16,35 0-16,-35-1 0,35 1 0,-18-1 16,-17 1-16,35 0 15,-18-18 1</inkml:trace>
  <inkml:trace contextRef="#ctx0" brushRef="#br0" timeOffset="8494.67">19544 12982 0,'106'-17'0,"-212"34"0,229-34 16,-105 34-16,-1-17 0,19 0 15,-36 18-15,17-18 0,1 18 16</inkml:trace>
  <inkml:trace contextRef="#ctx0" brushRef="#br0" timeOffset="8738.95">19579 13088 0,'0'0'0,"-53"71"0,53-54 0,0 1 0,0 0 15,-18-18-15,18 17 0,0 1 16,0-1-16,18 1 0,17-18 15,-17 0-15,0 0 16,-1 0-16,19 0 0,-19 0 16,1 0-16,-1-18 0,19 18 0,-19-17 15,1-1-15,0 18 0,-1-17 0,1-1 16,0 0-16,-18 1 0</inkml:trace>
  <inkml:trace contextRef="#ctx0" brushRef="#br0" timeOffset="8983.34">20002 12788 0,'0'35'15,"0"-17"-15,0 35 0,0-35 16,0 17-16,0 18 0,0-18 0,0-17 15,0 17-15,0 0 0,0 1 0,0-19 16,0 19-16,0-19 0,0 1 16,0-1-16,0 1 0,0 0 0,0-1 15,0 1-15,0 0 0</inkml:trace>
  <inkml:trace contextRef="#ctx0" brushRef="#br0" timeOffset="9159.48">20320 12912 0,'0'17'16,"-18"1"-16,0 0 0,18-1 15,-17 1-15,-1 0 0,1-18 16,17 17-16</inkml:trace>
  <inkml:trace contextRef="#ctx0" brushRef="#br0" timeOffset="9293.87">20320 12982 0,'0'0'0,"88"-17"15,-70 17-15,-1 0 0,1 17 16,0-17-16</inkml:trace>
  <inkml:trace contextRef="#ctx0" brushRef="#br0" timeOffset="9500.99">20320 13106 0,'0'0'0,"-36"70"0,36-52 15,0 0-15,0-1 0,0 1 16,0-1-16,0 1 0,18 0 16,0-18-16,17 0 15,-17 0-15,-1 0 0,1 0 0,17-18 16,-17 0-16,17 18 0,-17-17 0,-1-1 16,1 1-16</inkml:trace>
  <inkml:trace contextRef="#ctx0" brushRef="#br0" timeOffset="9872.94">20743 12876 0,'0'0'0,"35"-70"0,-17 70 15,0-18-15,17 18 0,-35-17 0,35 17 16,-17-18-16,17 18 0,-35-18 16,18 18-16,-1 0 0,1 0 15,0 0-15,-1 18 16,-17 0-16,0-1 16,0 1-16,0-1 0,0 1 0,0 0 15,-17-1-15,17 19 16,-18-19-16,18 1 0,0 0 15,0-1-15,0 1 16</inkml:trace>
  <inkml:trace contextRef="#ctx0" brushRef="#br0" timeOffset="10435.95">20796 12912 0,'-88'53'31,"105"-53"-31,-17 17 0,0 1 15,0 0 1,0-1 0,0 1-1,18-18 1,0 0-16,-1 0 16,1 0-1,0 0-15,-1-18 16,1 18-16,0 0 0,-1 0 15,1 0-15,17 0 16,-17 0-16,-1 0 0,-17 18 31,-17-1-31,-1 1 0,18 0 16,-35-18-16,35 17 0,-18 1 0,18 17 16,-17-17-16,-1 0 0,18-1 0,0 1 15,0-1-15,0 1 16,0 0-16,0-1 15,0 1-15,18-18 16,-1 0-16,1 0 0,17-18 16,0 1-16,-17 17 0,-18-18 15,0 0-15,18 18 0,-1-17 16,-17-1-16,0 1 16,-17 17-16,-1 0 0,0-18 15,-17 18-15,18 0 0,-1 0 0,0 0 16,-17 0-16,17 0 0,1 0 15,-1 0-15,0 0 0,1 0 16</inkml:trace>
  <inkml:trace contextRef="#ctx0" brushRef="#br0" timeOffset="10640.36">21149 12823 0,'53'-17'0,"-53"34"0,0 19 16,0-19-1,0 19-15,0-19 0,0 1 16,0 0-16,0-1 0,0 1 16,0 0-1</inkml:trace>
  <inkml:trace contextRef="#ctx0" brushRef="#br0" timeOffset="11119.96">21378 12876 0,'0'0'0,"0"18"16,0 0-16,-18-1 0,1 1 15,17 0-15,0-1 0,-18 1 0,18 0 16,-17-1-16,-1-17 0,18 18 0,0-1 47,-18-34-47,36-1 15,-18 1-15,0-19 0,35 19 16,-17-19-16,-18 19 0,35-1 0,-35 0 16,35 18-16,-35-17 0,18 17 0,0 0 15,-1 0 1,-17 17-16,0 1 0,0 0 15,0-1-15,0 1 0,0 17 0,0-17 16,0 0-16,0-1 0,0 1 16,0-36 15,36 18-31,-36-17 0,17-1 16,18-17-16,1 17 15,-36 0-15,17 18 0,1 0 16,0 0-16,-18 18 15,0 0-15,0-1 16,0 19-16,0-19 0,0 1 0,0-1 16,0 1-16,0 0 0,0-1 15,0 1 1</inkml:trace>
  <inkml:trace contextRef="#ctx0" brushRef="#br0" timeOffset="11393.56">21854 12876 0,'18'-17'0,"-36"17"16,18 17-16,-17-17 0,-1 0 0,18 18 16,-18-18-1,1 0-15,34 0 31,-17 18-15,18-18-16,-18 17 0,18 1 0,-1 0 16,1-18-16,-18 17 0,18 1 0,-1 0 15,19-18-15,-36 17 0,17-17 0,1 0 16,-1 18-16,1-18 0,0 0 16,-1 0-1</inkml:trace>
  <inkml:trace contextRef="#ctx0" brushRef="#br0" timeOffset="11692.46">21519 13212 0,'177'17'16,"-142"-17"-16,0-17 16,-17 17-16,17-18 0,-17 18 0,17 0 15,-35-18-15,35 18 0,1 0 16,-19 18-16,-17 0 16,0-1-16,0 1 0,0-1 15,0 19-15,0-1 0,0-17 16,0-1-16,0 1 0,0 0 15,0-1-15</inkml:trace>
  <inkml:trace contextRef="#ctx0" brushRef="#br0" timeOffset="12611.86">21202 9878 0,'0'0'0,"-36"88"0,19-35 16,-18-18-16,17-17 0,-17 35 15,-1-36-15,-17 36 0,-17-35 0,17 17 16,0-17-16,0 17 0,-17-17 0,17-1 16,-18-17-16,-17 18 0,35 0 0,-35-18 15,35 0-15,-18 0 0,-17 0 0,35-18 16,-17 18-16,-1-18 0,18 1 0,-17-1 15,34 0-15,-17 1 0,1-18 16,16 17-16,1-35 0,-18 18 0,35-1 16,-17 1-16,0 0 0,17-18 15,1 0-15,-1 0 0,-17 0 0,35 18 16,-18-18-16,18 0 0,-18 18 0,36-18 16,-18 0-16,18 18 0,-18-1 0,17-16 15,1 16-15,0 19 0,17-36 0,0 17 16,0 1-16,18 0 0,-35 17 0,53-35 15,-19 36-15,1-19 0,-17 19 0,17-19 16,17 19-16,-17-1 0,0 1 0,0-1 16,0 18-16,0-18 0,0 18 0,-1 0 15,1 0-15,0 0 0,-17 0 0,34 18 16,-35-18-16,18 18 0,-17-18 0,17 17 16,-18 1-16,18 17 0,-18-35 0,18 35 15,-18-17-15,18 17 0,-18-17 0,1 17 16,-19-17-16,36 17 0,-35 18 0,0-18 15,17 1-15,-18-1 0,-17 0 0,18 18 16,-18-18-16,18 1 0,-18-1 0,0 0 16,-18 0-16,18 1 0,-18-1 15,18 18-15,-17-18 0,-18 18 0,35-18 16,-36 18-16,36-17 0</inkml:trace>
  <inkml:trace contextRef="#ctx0" brushRef="#br0" timeOffset="12763.94">21025 10901 0,'0'0'0,"-35"70"16,35-52-16,0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1:05:28.3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23495 4180 0,'-53'-35'0,"71"53"63,-1-1-63,1 1 15,17 17-15,-17 1 0,17 52 16,0-71-16,-17 36 15,17-17-15,-35-1 0,35-17 0,-17 17 16,0 0-16,-1 0 0,1-17 0,0 0 0,-1-1 16,1 19-16,0-19 0,-18 1 15,17-1-15,1 1 0,-18 0 16,17-1 0,-17-34-1,0-1 1,0-17-16,18 0 0,-18 17 15,18-35-15,-18 18 0,0-18 0,0 18 16,35-18-16,-17-71 16,-18 54-16,35 17 0,-17-18 0,-1 1 15,1 17-15,17-18 0,0 18 16,-17-17-16,17 17 0,-17-18 16,17 1-16,-17 17 0,0 0 0,17 0 0,-18 0 15,-17 18-15,18-1 0</inkml:trace>
  <inkml:trace contextRef="#ctx0" brushRef="#br0" timeOffset="7267.5">3016 5151 0,'0'0'0,"-53"-36"0,18-87 32,17 105-32,18-17 15,0 17-15,0 1 0,0-19 0,0 19 16,0-1-16,-17-17 0,17 17 0,0 0 16,0-17-16,0-18 0,0 18 15,0 17-15,0 1 0,17-1 16,-17-17-16,18 17 0,-1 1 0,-17-19 15,18 19-15,0-1 0,-1 0 0,-17 1 16,18-1-16,0 0 0,-18 1 0,35 17 16,-17-18-16,-1 1 0,1 17 15,0-18-15,-1 18 16,-17-18-16,18 18 0,-1 0 16</inkml:trace>
  <inkml:trace contextRef="#ctx0" brushRef="#br0" timeOffset="7640.18">2945 4233 0,'-52'-17'16,"69"17"0,1 0-16,-1 0 0,19 0 0,-19 0 15,1 0-15,0 0 0,-1 0 0,1 0 16,0 0-16,-1 0 0,1 0 0,0 0 16,-1 0-16,1 0 0,17 0 15,-17 0 1,-1 0-1,-17 17-15,0 1 32,0 0-32,0-1 15,0 1-15,0 0 0,0-1 16,0 1-16,0-1 0,0 1 0,0 0 16,0-1-16,0 1 0,0 0 15,0-1-15,0 1 0,0 0 16,0-1-16</inkml:trace>
  <inkml:trace contextRef="#ctx0" brushRef="#br0" timeOffset="7907.64">3334 3810 0,'-36'-53'0,"54"53"47,-18 18-47,18-18 0,-18 17 15</inkml:trace>
  <inkml:trace contextRef="#ctx0" brushRef="#br0" timeOffset="8475.99">3351 3933 0,'0'0'0,"18"53"0,-1-53 15,-17 18-15,18-18 0,0 0 16,-1 0-16,-17 18 0,18-18 0,0 0 16,-1 0-16,1 0 0,0 0 15,-18-18 1,0 0 0,0 1-16,0-1 0,-18 0 15,0 18-15,-35-17 16,36 17-1,-1 0 1,0 17-16,18 1 0,0 0 0,0-1 16,0 1-16,0 0 0,0 17 0,0-17 15,0-1-15,0 1 0,0 0 0,18-1 16,0 1-16,-1-1 0,-17 1 0,18-18 16,0 18-16,17-18 15,-17 17-15,-1-17 0,1 0 0,-1 0 16,1 0-16,0 0 0,-1-17 15,1-1-15,0 0 0,-1 1 16,-17-18-16,0 17 0,18 0 16,-18 1-16,0-1 0,0 0 0,0 1 15,0-1-15,0 0 0,0-17 0,0 17 16,0 1 0,0 34 15,18 1-31,-1 0 0,-17-1 15,0 1-15,18 0 0,-1-1 0,-17 1 16,18 0-16,-18-1 0,0 1 16,0 0-16,0-1 15,0 1-15,0-1 16</inkml:trace>
  <inkml:trace contextRef="#ctx0" brushRef="#br0" timeOffset="8837.83">3845 3704 0,'18'71'0,"-18"-54"0,-18 1 15,18 0-15,-18-1 0,18 1 0,0 0 16,0-1-16,0 1 0,0-1 0,0 1 16,0 0-16,0-1 0,0 1 15</inkml:trace>
  <inkml:trace contextRef="#ctx0" brushRef="#br0" timeOffset="9014.89">3827 3863 0,'53'-35'15,"-17"70"1,-1-35-16,-35 18 16,18-1-16,-18 1 0,17-18 15,1 0-15,-18 17 0,17-17 16</inkml:trace>
  <inkml:trace contextRef="#ctx0" brushRef="#br0" timeOffset="9522.2">4004 3739 0,'0'0'0,"0"18"16,17 0-16,1-1 0,-18 1 15,18 0-15,-18-1 0,17 1 16,1 0-16,-18-1 16,18-17-1,-18-17 1,0-1-16,0 0 16,17 1-16,-17-1 15,18-17 1,-18 17-16,0 36 15,18-1-15,-1 1 16,-17 0-16,0-1 0,0 1 16,18 17-16,-18-17 0,17-1 0,-17 1 15,0 17-15,0-17 0,0 0 0,0-1 16,0 1-16,18 0 16,-18-36-1,18 0 1,35-52-1,-53 52 1,17 18-16,19 0 16,-19 18-1,1-1-15,-18 1 0,18 0 16,-18 17-16,17-17 0,-17-1 16,18 1-16,-18 0 0,0-1 15,0 1-15</inkml:trace>
  <inkml:trace contextRef="#ctx0" brushRef="#br0" timeOffset="13811.87">4621 3792 0,'0'0'0,"-35"0"0,35-17 15,35-1 1,0 18-16,-17 0 0,-18-18 16,35 18-16,-17 0 0,17 0 0,1-17 15,-19 17-15,1 0 0,-1-18 16,19 18-16,-19 0 0,1 0 16,0 0-16,-1 0 0,1 0 0,0 0 15,-1 0-15,1 0 0,-1 0 16,-17-17-16,18 17 0,0 0 31,-18-18-15</inkml:trace>
  <inkml:trace contextRef="#ctx0" brushRef="#br0" timeOffset="14191.17">4656 3863 0,'0'18'32,"18"-18"-32,-18-18 0,35 18 15,-17 0-15,0-18 0,-1 18 0,19 0 16,-1 0-16,-18-17 0,19 17 0,-19 0 16,19 0-16,-36-18 0,35 18 0,-17 0 15,-1 0-15,1 0 0,-1 0 16,1 0-16,-18-18 0,18 18 0,-1 0 15,1 0-15</inkml:trace>
  <inkml:trace contextRef="#ctx0" brushRef="#br0" timeOffset="14757.54">4762 3581 0,'-35'0'15,"70"17"1,-17-17 0,0 0-16,17 18 15,-18-18-15,19 18 16,-19-18-16,1 17 0,0-17 15,17 18-15,-17-18 0,-1 18 0,1-18 16,-1 0-16,1 0 0,0 17 0,-1-17 16,1 0-16,0 18 0,-1-18 15,1 0-15,0 0 16,-18 17 31,0 1 0,-36 35-32,36-35-15,-17-1 16,-1 1-16,18 0 0,0-1 16,-18 1-16,1-1 0,-1-17 15,18 18-15,0 0 0</inkml:trace>
  <inkml:trace contextRef="#ctx0" brushRef="#br0" timeOffset="23406.21">5644 3422 0,'-17'35'16,"17"-17"-16,17-1 0,1 19 15,-18-1-15,35 18 0,-17-18 0,-1 1 16,19-1-16,-1 0 0,-17 0 0,-1 1 16,1-1-16,0 0 0,17 0 15,-35-17-15,35 17 0,-35-17 0,18 0 16,-1-1-16,1 1 0,-18 0 0,0-1 15</inkml:trace>
  <inkml:trace contextRef="#ctx0" brushRef="#br0" timeOffset="23725.04">5662 3528 0,'0'0'0,"-18"-36"0,18 19 0,0-1 15,71-17 1,-54 35-16,19 0 0,-19 0 16,1 0-16,0 0 0,-1 0 15,1 0-15,0 0 0,-1 0 0,1 0 16,-18 18-16,17-18 0,1 17 0,-18 1 15,0-1-15,18 1 16,-18 0-16,0 17 0,0-17 16,-18-1-16,18 19 0,-18-19 0,1 1 15,17 0-15,-18-1 0,1 1 0,-1-1 16,18 1-16,-18-18 16</inkml:trace>
  <inkml:trace contextRef="#ctx0" brushRef="#br0" timeOffset="24131.92">6068 3334 0,'105'106'16,"-69"-89"-16,-36 1 16,17-1-16,1 1 0,0 0 0,-18-1 15,0 1-15,17 0 0,1-18 0,-18 17 16,17 1-16,-34-18 47,17-18-47,0 1 0,-18-1 15,1 0-15,17 1 0,-18-1 0,18 0 16,-18 1-16,18-18 0,-17 35 16,17-18-16,0 0 0,0 1 15,0-1-15,0 0 0,0 1 16,0-1-16,0 0 0,17 18 16,1-17-16,0-1 15</inkml:trace>
  <inkml:trace contextRef="#ctx0" brushRef="#br0" timeOffset="24343.27">6350 3052 0,'0'0'0,"17"0"16,1 0 0,0 0-1,-1 0-15,1 0 0,0 0 16</inkml:trace>
  <inkml:trace contextRef="#ctx0" brushRef="#br0" timeOffset="24552.6">6597 3334 0,'17'35'16,"-34"-70"-16,34 88 0,1-36 0,0 1 0,-18 0 15,17-18-15,1 17 0,-18 1 16</inkml:trace>
  <inkml:trace contextRef="#ctx0" brushRef="#br0" timeOffset="25146.09">6685 3157 0,'18'36'16,"-1"-19"-16,-17 1 0,18 17 16,-1 0-16,-17-17 0,18 0 15,0-1-15,-18 1 16,0 0-16,0-1 15,0-34 17,0-1-32,0 0 0,0-17 15,-18 0-15,18 17 16,0 1-16,0-1 0,-18 0 0,18 1 16,0-1-16,0 0 15,0 1-15,18 17 16,0 17-1,-1 1-15,-17 0 0,18-18 16,-18 17-16,0 1 0,0 0 0,18-1 16,-1 1-16,-17-1 15,0 1-15,0 0 16,0-36 0,0 0-1,0 1-15,0-18 0,0 17 16,0 0-16,0 1 0,0-19 15,0 19-15,0-1 0,0 0 0,0 1 16,0-1-16,18 18 16,-18 18-1,18-18-15,-1 17 0,-17 19 16,18-36-16,0 17 0,-18 1 16,17-18-16,-17 18 0,0-1 15,0 1 1</inkml:trace>
  <inkml:trace contextRef="#ctx0" brushRef="#br0" timeOffset="25493.12">7002 3122 0,'0'0'0,"53"-35"0,-17 35 16,-19 0-16,1 0 0,0-18 15,-18 1-15,17 17 0,1-18 16,-18 0-16,17 1 16,-17-1-16,18 18 0,-18-18 0,0 1 15,0-1-15,0 0 0,-18 18 16,1-17-16,-1 17 16,1 0-16,-1 0 15,0 0-15,1 17 16,17 1-16,0 0 0,0-1 15,0 1-15,0 0 0,0-1 0,0 1 16,0 0-16,0-1 16,17-17-16,1 18 0,0-1 0,-1-17 15,1 0-15,-1 0 16,1 0-16,0 0 0,-1 0 0,1 0 16,17 0-16,-17-17 15</inkml:trace>
  <inkml:trace contextRef="#ctx0" brushRef="#br0" timeOffset="27610.33">5874 4392 0,'17'0'16,"1"-18"-16,-18 1 0,35 17 0,0-18 16,-17 1-16,17-1 0,1 0 15,-19 1-15,18-1 0,18 0 0,-17 1 16,-1-1-16,-17 0 0,52 1 0,-52-18 15,35 17-15,-18 0 0,0-17 0,18 17 16,-18-17-16,18 17 0,-17-17 0,17 17 16,-18-17-16,35 0 0,-34 17 15,17 1-15,-18-1 0,18-17 0,-18 17 16,18-35-16,-18 36 0,18-19 16,-18 19-16,18-19 0,-35 19 15,35-19-15,-18 1 0,0 17 0,-17 1 16,17-1-16,1 1 0,-19-1 0,1 0 15,0 1-15,17-1 0,-18 0 0,1 1 16,0 17-16,-18-18 0,0 0 16,17 18-1,-17-17 1,0-1 0,0 1-1,0-1-15,-17 0 16,17 1-16,0-1 15,-36 0-15,36 1 0,-17-1 0,-18-17 16,35 17-16,-36-17 0,19 17 0,-19-17 16,19 0-16,-19-1 0,19 19 15,-1-18-15,-35-36 0,36 53 16,-1-17-16,-17 17 0,35-17 0,-18 17 16,-17 1-16,35-1 0,-35-17 0,17 0 15,-17 17-15,35 0 16,0 1-16,-36 17 0,36-18 0,-17 18 15,-1 0-15,0-18 0,-17 18 16,35-17-16,-17 17 0,-19 0 16,36-18-16,-35 18 0,17 0 15,1 0-15,-1 0 0,-17 0 16,17 0 0,-17 0-16,0 0 0,35 18 15,-18-18-15,-17 0 0,35 17 0,-36-17 16,36 18-16,-17 0 0,-19-18 0,36 17 15,-35 1-15,18 0 0,-1-1 16,0 1-16,-17 0 0,35-1 0,-35 1 16,17-1-16,-17 1 0,35 17 0,-18-17 15,-17 0-15,17-1 0,1 1 0,-1 0 16,-17-1-16,17 1 0,0 0 16,-17-1-16,17 1 0,-17-1 0,35 1 15,-35-18-15,17 18 0,-17-1 0,17 1 16,-17 0-16,0-1 0,17 1 0,-17 0 15,17-1-15,1 1 0,-19-1 0,19-17 16,-19 36-16,19-36 0,-18 17 16,17 1-16,0-18 0,1 18 0,-19-1 15,19-17-15,-1 18 0,0 0 16,-17-1-16,17 1 0,1-18 16,17 17-16,-18 1 0,1-18 15,-1 0-15,18 18 0,-18-18 0,1 0 16,17 17-16,-18-17 0,18 18 15,-18-18-15,1 0 0,17 18 16,0-1 0,-18-17-1,0 0 1,18 18 15,0 0 0,0 17-15,18-35-16,0 17 0,-18 1 16,35 17-16,-35-17 15,18 17-15,17 1 0,0-1 16,-35-17-16,18 34 0,-1-34 16,1 0-16,17 17 0,-17-17 15,0-1-15,-1 19 0,19-19 0,-19 18 16,19-17-16,-36 0 0,52 17 0,-52-17 15,36-1-15,-1 19 0,-17-19 0,17 1 16,-35 0-16,35 17 0,-17-18 16,-1 1-16,1 0 0,0-1 0,-1 1 15,1-18-15,-18 18 0,0-1 16,18-17-16</inkml:trace>
  <inkml:trace contextRef="#ctx0" brushRef="#br0" timeOffset="48082.51">16880 8537 0,'53'-35'16,"-71"35"31,1 0-47,-1 0 15,1 0-15,-1 0 16,0 0 0,18 18-16,-35-18 0,35 17 15,-35-17-15,17 18 16,0-1-16,1-17 0,17 18 16,-35-18-16,35 18 0,-18-18 0,0 17 15,1-17-15,17 18 0,-18 0 16,0-1-16,18 1 0,-17 0 15,17-1-15,0 1 0,-18 0 16,18-1-16,0 1 16,0-1-16,0 1 0,0 0 15,0-1-15,0 1 16,0 0-16,0-1 0,0 1 16,35 17-1,-35-17-15,18-18 0,0 17 16,-1-17-16,1 18 15,0-18-15,-18 18 0,17-18 0,1 0 16,-18 17-16,35-17 0,-17 18 16,-1-18-16,1 0 0,0 18 15,-1-18-15,1 0 0,-18 17 0,35-17 16,0 18-16,-17-18 16,17 0-16,-35 18 0,36-18 15,-19 17-15,19-17 0,-1 0 16,-17 0-16,-1 0 15,1 18-15,-1-18 0,1 0 0,0 0 16,-1 0-16,1 0 16</inkml:trace>
  <inkml:trace contextRef="#ctx0" brushRef="#br0" timeOffset="48747.81">17039 9031 0,'-35'-18'0,"52"18"16,1 0-1,0 18-15,17-18 16,-35 18-16,18-18 0,17 17 16,0-17-16,-17 18 15,-1-18-15,1 18 0,0-1 16,-1-17 0,1 0-16,-18 18 15,18-18 32,-18 18-16,-18-18-31,18 17 16,-18-17-16,18 18 0,-17-18 16,-1 0-16,18 18 0,-18-18 15,1 17-15,-1-17 0,0 18 16,1-1-16,-18 1 0,35 0 15,-18-18-15,18 17 0,-35 1 0,35 0 16,-18-18-16,0 0 0,18 17 0,-17-17 16,17 18-16,-18-18 15,0 18-15</inkml:trace>
  <inkml:trace contextRef="#ctx0" brushRef="#br0" timeOffset="60802.93">19173 5733 0,'-123'-36'0,"105"36"16,159 36-16,-317-72 0,141 36 0,17 0 0,-17 0 16,-1 0-16,19 0 0,-19-17 0,1 17 15,0 0-15,17 0 0,-17 0 0,-18 0 16,35 0-16,-17 0 0,0 0 0,0 0 16,17 0-16,-17 0 0,-1-18 15,1 18-15,0 0 0,17 0 0,-35 0 16,36 0-16,-19 0 0,1 0 0,0 0 15,17-18-15,-17 18 0,0 0 0,17 0 16,-17 0-16,17 0 0,0 0 16,-17 0-16,0 0 0,17 0 0,-17 0 15,17-17-15,-17 17 0,17 0 0,1 0 16,-1 0-16,-17 0 0,17 0 0,1 0 16,-1 0-16,0 0 0,1 0 15,-1 0-15,0 0 0,1 0 0,-1 0 16,0 0-16,1 17 0,-1-17 0,1 0 15,-1 0-15,0 18 0,1-18 0,-19 18 16,36-1-16,-35-17 0,35 18 16,-18-18-16,18 18 0,-35-18 15,35 17-15,0 1 0,-35-18 0,35 18 16,-18-1-16,18 1 0,-17-18 16,-1 17-16,18 1 0,0 0 0,-18-18 15,1 17-15,17 1 0,-18 0 16,18-1-16,-18-17 0,1 18 15,17 0-15,0-1 0,-18 1 0,1-1 16,17 1-16,0 0 0,0-1 0,0 1 16,-18 0-16,18-1 0,0 1 15,0 17-15,0-17 0,0 0 16,0-1-16,0 18 0,0-17 0,18 0 16,34 88-1,-34-89-15,0 1 16,-5451-1-16,10901 1 0,-5468 0 15,35-1-15,-17 1 0,17 0 0,-35-1 16,35-17-16,-17 18 0,17 0 0,1-1 16,-19-17-16,19 18 0,-19 0 0,18-18 15,-17 17-15,0-17 0,17 18 16,0-1-16,1-17 0,-1 18 16,0 0-16,18-1 0,-18-17 0,18 18 15,-17-18-15,-1 0 0,-18 0 0,54 18 16,-53-18-16,35 17 0,-18-17 0,18 0 15,-18 0-15,18 0 0,-18 0 16,18 18-16,-18-18 0,1 0 0,-1 0 16,18 0-16,-18 0 0,-17 0 0,17 0 15,18 0-15,-18 0 0,1 0 0,-19 0 16,18 0-16,1 0 0,-19 0 0,19 0 16,-1 0-16,-17 0 15,17 0-15,-18 0 0,19 0 0,-19-18 16,1 18-16,17 0 0,-17 0 0,0 0 15,-1 0-15,19-17 0,-19 17 0,18-18 16,1 18 0,-19-18-16,1 1 0,0 17 15,17-18-15,-17 0 0,-18 1 0,35-1 16,-35 1-16,35-1 0,-17 18 0,-18-18 16,35 1-16,-35-1 0,18 0 0,-1 1 15,1-36-15,0 17 16,-1 1-16,-17 0 15,18 0-15,-18-1 16,18 1-16,-18-18 16,17 18-1,-17 17-15,0-35 16,-17 18-16,17 0 16,-71-53-1,71 52 1,-18 1-16,-17 0 15,0 17-15,-18-17 16,53 17-16,-35 18 0,17-17 0,-17 17 16,17-18-16,0 0 0,-17 1 0,17 17 15,-17-18-15,0 18 0,17-18 16,1 18-16,-1-17 0,0 17 16,1-18-16,-1 18 0,0 0 0,1-18 15,-1 18-15,0 0 0,1 0 16,17-17-16,-18 17 0,1 0 15,-1 0 1</inkml:trace>
  <inkml:trace contextRef="#ctx0" brushRef="#br0" timeOffset="72331.12">27411 9895 0,'-71'-17'16,"71"34"31,0 1-47,0 0 0,0 17 15,0-17-15,0-1 0,0 1 16,0 0-16,0 17 0,0-18 0,0 1 16,0 0-16,0-1 0,0 1 15,18-18-15,-18 18 0,17-1 0,-17 1 16,18-18-1,0 0-15,-1-18 0,-17 1 16,18-1-16,0 0 0,17-17 16,-18 0-16,1 17 0,17-17 0,1 0 15,-1-1-15,0-17 0</inkml:trace>
  <inkml:trace contextRef="#ctx0" brushRef="#br0" timeOffset="74781.19">27957 8378 0,'0'0'0,"36"0"0,17 0 16,17 36-16,-52-36 16,17 17-16,-35 1 0,35-18 15,-17 18-15,0-1 0,-1 1 0,1 0 16,0-1-16,-1 18 0,1-17 0,17 17 15,-17 1-15,-1-1 16</inkml:trace>
  <inkml:trace contextRef="#ctx0" brushRef="#br0" timeOffset="75974.44">28257 8590 0,'36'0'16,"16"53"0,-34-35-16,0-1 0,-18 1 0,17 0 15,-17-1-15,18 19 16,35 105 0,-53-124-16</inkml:trace>
  <inkml:trace contextRef="#ctx0" brushRef="#br0" timeOffset="76214.2">28345 9596 0,'0'0'0,"-35"35"0,35-18 0,-53 19 16,53-19-16,-35 19 15,35-19-15,-18 1 0,-17 17 0,17-17 16,1 17-16,-36 0 0,53-17 15,-35 0-15,-18 52 16,35-52-16,0-18 16,18 18-16</inkml:trace>
  <inkml:trace contextRef="#ctx0" brushRef="#br0" timeOffset="77262.36">28522 8908 0,'0'88'16,"0"-53"0,0-17-16,0-1 0,0 1 0,0 17 15,0-17-15,0 17 0,0-17 16,0 0-16,0-1 0,18 36 0,-18-35 16,0 17-16,0-17 0,-18 17 0,18-17 15,0 17-15,-18 0 0,1 0 0,17-17 16,-18 17-16,18-17 0,-35 17 15,35-17-15,-18 17 0,18-17 0,-18-1 16,18 1-16,0 0 0,-17 17 16,-1-17-16,0-1 0,1 1 0,-1 17 15,18-17-15,-17-18 0,17 17 0,-18 1 16,0-18-16,18 18 0,-17-18 16,-1 17-16,18 1 15</inkml:trace>
  <inkml:trace contextRef="#ctx0" brushRef="#br0" timeOffset="83862.11">1834 5997 0,'-35'18'16,"70"-36"-16,-105 53 0,34-35 15,1 0-15,-18 0 16,18 0-16,0 0 0,-1-17 15,1-1-15,0 18 16,0-17-16,-1-1 16,1 0-16,0 1 0,-54-54 15,72 53 1,-18 1-16,35-18 0,0 17 16,-36-123-1,54 123-15,0 1 16,-18-1-16,17 0 0,1 1 15,-1-1-15,1 0 0,0 1 0,-1-1 16,1 0-16,0 18 0,17-17 0,-17-1 16,-1 1-16,1 17 0,17-18 0,0 18 15,-17 0-15,17-18 0,-17 18 16,17 0-16,1-17 0,-19 17 16,1 0-16,-1 0 0,19 0 0,-1 0 15,-17 0-15,17 0 0,0 17 16,-17-17-16,17 0 0,-17 18 15,-1-18-15,1 18 0,17-18 16,-17 17-16,0 1 0,-1-18 0,1 17 16,0 1-16,-1-18 0,1 18 0,-1-1 15,1 1-15,0 0 0,-1-1 0,1 1 16,0 0-16,-18-1 0,0 1 0,0-1 16,0 1-16,0 0 0,0-1 15,0 19-15,0-19 0,0 1 0,0 0 16,0-1-16,0 1 0,0 17 0,0-17 15,0-1-15,0 1 0,-18 0 0,18-1 16,-18 1-16,1 0 0,-1-1 16,0 1-16,18-1 15,-17 1-15,17 0 16</inkml:trace>
  <inkml:trace contextRef="#ctx0" brushRef="#br0" timeOffset="116252.07">2011 5697 0,'0'18'0,"17"-18"16,-17 18-16,18-18 16,0 0-16,-1 0 15,1 0-15,-1 0 0,19 0 16,-1 0 0,-17 0-16,17 0 15,-17 0-15,-1 0 0,1 0 16,-1 0-16,1 0 15,0 0-15,-1 0 0,1 0 16,0 0-16,-1 0 0,1 0 16,0 0-16,-1 0 0,1-18 15,-1 18-15,1 0 0,0 0 16,-1 0-16,-17-18 0,36 18 16,-19 0-16,1 0 0,0-17 15,-1 17-15,1 0 16,0 0-16,-1-18 0,1 18 15,-1 0-15,1 0 16,0 0-16,-1 0 0,1 0 16,0 0-1,-1 0-15,1-18 16,0 18-16,-1 0 16,1 0-16,-1 0 15,1 0-15,0 0 16,-1 0-16,1 0 15,0 0-15,-1 0 16,1 0-16,0 0 16,-1 0-1,1 0-15,0 0 16,-1 0-16,1 0 16,-1 0-16,1 0 15,17-17 1,-17 17-1,0 0 1,-1 0-16,1 0 16,0 0-16,-1-18 0,1 18 15,-1 0-15,1 0 16,0 0-16,-1 0 16,-17-17-16,36 17 15,-19 0-15,1 0 0,0 0 16,-1 0-16,1 0 15,17 0-15,-17 0 16,17 0-16,-17-18 16,-1 18-16,1 0 0,0 0 15,-1 0-15,1 0 16,-1 0-16,1 0 0,0 0 16,-1 0-16,1 0 15,0-18-15,-1 18 0,1 0 16,0 0-16,-1 0 15,1 0-15,0 0 16,-18-17-16,17 17 16,1 0-16,-1 0 0,1 0 15,53 0 17,-18 0-17,-18 0 1,0 0-1</inkml:trace>
  <inkml:trace contextRef="#ctx0" brushRef="#br0" timeOffset="116761.12">4057 5415 0,'-36'0'0,"36"18"15,18-18 1,0 17-16,17 1 15,-17-18 1,-1 0-16,1 18 0,0-18 16,-1 0-16,1 0 0,-1 0 0,1 17 15,0-17-15,-1 0 16,1 0 0,-18 18 15,-18-18 0,18 18-15,0-1-16,-17-17 0,-1 0 15,18 18-15,-18 0 0,18-1 16,-17 1-16,-1-18 0,18 17 0,-17 1 16,-1-18-16,18 18 15,-18-1-15,1-17 16,-1 18-16</inkml:trace>
  <inkml:trace contextRef="#ctx0" brushRef="#br0" timeOffset="118061.78">4621 5274 0,'-35'-18'31,"35"36"-31,18-18 0,-1 35 0,-17-17 0,18 0 16,17 17-16,-35-17 0,18 34 16,-1-34-16,-17 0 0,36 17 0,-36-17 15,17-1-15,-17 1 0,18 0 0,0-1 16,-18 1-16,0-36 31,17 1-31,-17-19 0,18 1 0,-18 17 16,17-35-16,-17 18 0,0-18 15,0 18-15,18-18 0,0 18 0,-18-1 16,35 1-16,-35 0 0,18 0 0,-1 17 16,1 0-16</inkml:trace>
  <inkml:trace contextRef="#ctx0" brushRef="#br0" timeOffset="130718.09">19914 12577 0,'-123'17'0,"246"-34"0,-282 34 0,142-17 16,-1-17 0,0 17-16,1-18 0,-1 0 15,18 1-15,-17 17 0,17-18 16,-18 18-16,0-18 0,18 1 15,-17-1-15,-1 0 0,18 1 16,-18-1-16,18 0 0,0 1 16,-17 17-16,17-18 0,0 1 0,0-1 15,0 0-15,0 1 0,0-1 16,17 0-16,-17 1 0,18-1 16,-18 0-16,18 1 15,-1 17-15,-17-18 0,0 1 16,18-1-16,0 18 0,-18-18 0,17 18 15,-17-17-15,18 17 0,-1 0 16,-17-18-16,18 18 0,0 0 0,-1 0 16,-17-18-16,36 18 15,-19 0-15,1-17 0,0 17 16,-1 0-16,1 0 0,-1 0 16,1 0-16,0 0 0,-1 0 15,1 0 1,-18 17-16,18 1 0,-1-18 15,1 0-15,-18 18 0,18-1 16,-1-17-16,-17 18 16,0 0-16,18-1 0,-1-17 0,-17 18 15,18-1-15,-18 1 0,0 0 16,0-1-16,0 1 0,18-18 0,-18 18 16,0-1-16,17 1 15,-17 0-15,0-1 0,0 1 0,0-1 16,0 1-16,0 0 15,0-1-15,0 1 0,0 0 16,0-1-16,0 1 0,-17 0 16,-1-18-16,18 17 0,0 1 15,0 0-15,-18-18 0,18 17 0,-17-17 16,-1 18-16,1-18 16,-1 17-16,0-17 0,-17 0 15,0 0 1,17 0-16,-17 0 0,0 0 15,17-17-15,-17 17 16,-1-18-16,19 1 16,-19-1-16,19 0 15,-1 18-15,18-17 16</inkml:trace>
  <inkml:trace contextRef="#ctx0" brushRef="#br0" timeOffset="131594.35">20884 12612 0,'53'35'15,"-18"-35"-15,-17 0 16,17 0-16,1 0 0,-19 0 0,1 0 16,0 0-16,-1 0 0,1 0 0,-1 0 15,1 0-15,0 0 16,-36 0 15,0 18-15,1-18-16,-18 0 0,-1 0 15,19 0-15,-1 0 0,0 0 16,-17 0-16,17 17 0,-17-17 16,18 0-16,-1 0 0,0 0 0,1 0 15,-36 0 1,35 0 0,36 18-1,17-18 1,0 0-1,-17 0-15,0 0 0,-1 0 16,18 0-16,-17 0 0,17 0 0,1 0 16,-19 0-16,1 0 0,0 0 0,-1 0 15,1 0-15,-1 0 0,1 0 16</inkml:trace>
  <inkml:trace contextRef="#ctx0" brushRef="#br0" timeOffset="134167.37">23283 12541 0,'-18'36'0,"71"-36"31,-17 0-31,-19 0 0,19 0 16,-1 0-16,-17 17 15,17-17-15,-18 0 0,19 0 0,-19 0 16,1 0-16,17 0 0,-17 0 0,17 0 16,0 0-16,-17 0 0,17 0 15,-17 0-15,0 18 0,-1-18 0,19 0 16,-1 17-16,-18-17 0,19 0 15,-1 18-15,-17-18 0,17 0 16,-17 0-16,-1 0 0,1 0 16,17 0-16,-17 0 0,17 0 0,0 18 15,-17-18-15,0 0 0,-1 0 16,1 0-16,0 0 0,-1 17 0,1-17 16,-1 0-16,1 0 0,0 0 15,-1 0-15,1 18 0,0-18 16,17 0-16,-17 0 15,-1 0-15,1 0 0,-1 0 16,1 0-16,0 0 16,-1 0-16,1 0 15,0 0 1,-18 18-16,17-18 0,1 0 47,-18 17-47,18-17 15,-1 0 17,1 0 61,0 0-93,-18-17 16,0-1-16,0 0 16,17 1-16,1-1 15,-18 0 1,0 1-16,0-1 0,0 1 16,0-1-16,0 0 0,17 1 15,-17-1-15,0 0 0,0 1 0,0-1 16,0 0-16,0 1 0,18-1 15,-18-17-15,0 17 0,0 1 16,18-19-16,-18 19 0,0-1 16,0 0-16,0 1 0,0-1 15,0 0-15,17 1 16,-17-1-16,0 1 16,0-1-16,0 0 15,0 1-15,0-1 16,0 0 15,0 1-15,0-1-1,-17 18 1,-19 0 0,19 0-1,-54 0 1,-17 18-1,70-18 1,-52 0 0,17 0-16,18 0 15,-36 0 1,36 0-16,0 0 16,-18 0-1,0 0-15,0 0 16,17 0-16,-34 0 15,35 0-15,-18 0 16,17 0-16,-16 0 16,16 0-1,-17 0-15,18 0 16,-18 0 0,18 0-1,17 0 1,-17 17-16,0-17 15,-18 0 1,18 0 0,17-17-1,-17 17 1,-1-18 0,-17 18 15,18 53 125,35-35-140,0-1-16,0 1 15,0 0-15,0-1 0,0 1 16,0-1-16,0 1 16,0 0-16,0-1 15,0 1-15,0 0 16,0-1-16,0 1 15,0 0-15,0-1 0,0 1 16,0-1-16,0 1 0,0 0 16,0-1-16,0 1 15,0 0-15,0-1 0,0 1 16,0 0 0,0-1-16,0 1 46</inkml:trace>
  <inkml:trace contextRef="#ctx0" brushRef="#br0" timeOffset="139265.07">19385 12612 0,'0'17'16,"0"1"-16,0 0 0,0-1 16,0 1-1,0 0-15,0 17 0,0-17 16,0-1-16,0 1 0,0-1 16,0 1-16,0 0 0,0-1 15,0 1 1</inkml:trace>
  <inkml:trace contextRef="#ctx0" brushRef="#br0" timeOffset="139701.04">19226 12859 0,'0'17'15,"18"-17"1,-1 0-16,-17 18 0,18 0 15,0-18-15,-18 17 0,17-17 16,-17 18-16,18-18 0,0 18 16,-18-1-1,17-17 32,-17-17-47,18 17 16,-18-18-16,18 0 0,-18 1 15,17-1-15,1 0 0,-18 1 16,17-1-16,1 18 0,-18-18 16,0 1-16,18 17 0,-18-18 15</inkml:trace>
  <inkml:trace contextRef="#ctx0" brushRef="#br0" timeOffset="142367.07">22736 12947 0,'-35'-18'16,"35"36"-16,0 0 16,35 35-1,-17-36-15,-18 1 16,0-1-16,0 1 0,18 0 0,-18-1 15,17 1-15,-17 0 0,0-1 16,0 1-16,0 0 0,0-1 16,18-17 15,-1 0 0,-17-17-31,18-1 16,-18 0-16,0 1 15,0-1-15,18 0 0,-18 1 16,17-1-16,-17 0 16,36-17-16,-19 18 0,-17-1 15,36 0-15,-36 1 0,35-19 16,-17 19-16,-18-1 0,35 0 0,-35 1 16,35-1-16,-17-17 0,-18 17 0,17 18 15</inkml:trace>
  <inkml:trace contextRef="#ctx0" brushRef="#br0" timeOffset="147566.66">22578 12771 0,'-18'0'31,"0"0"-16,1 0-15,-1 0 16,0 0-16,1 0 16,-19 0-16,36 17 0,-35-17 0,18 0 15,-19 0-15,1 0 16,17 0-16,-17 0 16,0 0-16,17 0 15,1 0-15,-1 0 0,0 0 0,1 0 16,-1 0-16,0 0 0,1 0 15,-19 0-15,1 0 0,17 0 16,-17 0-16,18 18 0,-19-18 0,19 0 16,-1 0-16,0 0 0,-17 0 15,-18 0-15,18 0 16,17 0-16,1 0 0,-1 0 0,-17 0 16,-1 0-16,19 0 15,-19 0-15,1 0 16,-18 0-16,18 0 15,17 0-15,-17 0 16,0 0-16,17 17 16,-17-17-16,0 0 15,17 0-15,-17 0 16,-1 0-16,19 18 16,-89-18-1,88 0 1,1 0-16,-1-18 0,0 18 15,-17 0-15,0 0 0,17-17 16,-17 17-16,0 0 16,17 0-16,-17 0 0,-1 0 15,19 0-15,-1 0 16,1 0-16,-1 0 0,0 0 16,1 0-16,-19 0 0,19 0 15,-1 0-15,0 0 0,1 0 16,-1 0-16,-17 0 0,17 0 15,1 0-15,-1 0 0,-17 0 16,17 0 0,0 0-16,1 0 0,-19 0 15,19 0-15,-1 0 0,1 0 16,-1 0-16,0 0 0,1 0 0,-1 0 16,0 0-16,1 0 0,-1 0 15,0 0-15,1 0 0,-1 0 0,1 0 16,-1 0-16,0 0 0,1 0 15,-1-18-15,0 18 0,1 0 0,-1 0 16,-17 0-16,17 0 16,1 0-16,-1 0 0,0 0 15,1 0-15,-1 0 0,0 0 16,1 0-16,-19 0 0,19 0 16,-1-17-16,1 17 15,-1 0-15,0 0 0,-17 0 16,35-18-16,-18 18 15,-17 0-15,17 0 0,1-18 16,-1 18-16,0 0 0,1 0 16,-1 0-16,1 0 0,-36-17 15,0-1 1,17 18 15,1 0-31,-18-18 16,18 1-1,17 17 1,-17 0-16,0 0 16,-18 0-1,18 0-15,17 0 16,-17 0-16,-1 0 16,-17 0-16,18 0 15,-18 0 1,18 0-1,-18 0 1,18 0 0,-18 0-16,18 17 15,17-17-15,-17 0 16,-1 18-16,-16-18 16,16 18-16,19-18 15,-19 0-15,1 0 16,-18 17-16,18-17 15,17 18 1,-17-18-16,0 0 16,-18 18-16,17-18 15,19 0 17,-1 35 46,18-18-63,0 1-15,18-18 0,-18 18 0,17-1 16,-17 1-16,0 0 16,0-1-16,0 1 0,0 0 15,0-1-15,18 1 0,-18 0 0,0-1 16,0 1-16,0-1 0,18 1 0,-18 0 15,0-1-15,0 1 0,0 17 0,0-17 16,0 0-16,0-1 0,0 18 16,0-17-16,0 0 15,0-1-15,0 19 0,0-19 0,0 1 16,0 0-16,0-1 0,17-17 16,-17 18-16,0-1 15,18-17 1,0 0-1,-18 18-15,17-18 16,1 0-16,0 0 16,-1 0-16,1 0 0,17 0 15,0 0-15,-17 0 0,0 0 16,-1 0-16,36 0 0,-35 0 0,17 0 16,0 0-16,1 0 0,17 18 0,17-18 15,-52 0-15,17 0 16,0 0-16,1 17 0,17-17 0,-36 0 15,18 18-15,18-18 0,-17 0 16,17 18-16,-18-18 0,0 0 0,-17 0 16,17 17-16,18-17 0,-35 0 0,17 0 15,0 0-15,0 18 0,1-18 0,-19 0 16,19 0-16,17 0 0,-18 0 16,18 0-16,-36 0 0,19 0 0,-1 0 15,0 18-15,1-18 0,16 0 0,-16 0 16,-19 0-16,19 0 0,17 17 15,-18-17-15,0 0 0,-17 0 0,17 0 16,18 0-16,-18 0 0,18 0 0,-18 0 16,1 0-16,17 0 0,-18 0 0,-18 0 15,19 0-15,17 0 0,-18 0 0,18 0 16,-35 0-16,34 0 0,-34 0 16,17 0-16,18 0 0,-17 18 0,-1-18 15,0 0-15,0 0 0,1 0 0,-1 0 16,0 0-16,1 0 0,-1 17 0,0-17 15,0 0-15,1 0 0,-19 0 16,19 0-16,-1 0 0,-18 0 16,19 0-16,-1 0 0,-17 0 0,17 0 15,0 0-15,-17 0 0,17 0 0,-17 0 16,17 0-16,-17 0 0,-1 0 0,19 0 16,-19 0-16,18 0 0,1 0 0,-19 0 15,19 0-15,-19 0 0,19 0 16,-19 0-16,1 0 0,17 0 0,-17 0 15,17 0-15,0 0 0,-17 0 0,0 0 16,-1 0-16,19 0 0,-19 18 0,18-18 16,-17 0-16,17 0 0,-17 0 15,0 0-15,17 0 0,-17 0 0,-1 0 16,1 0-16,17 0 0,-17 0 0,17 0 16,-17 0-16,-1 0 15,1 0-15,0 18 16,-1-18-16,1 0 0,0 0 15,34 0-15,-16 0 16,-1 0-16,0 0 16,1 0-1,16-18-15,-16 18 16,-1 0 15,-35-18 32,0 1-48,-18-18-15,18 17 16,-17-35-16,17 18 16,0-18-16,0 35 15,-18-17-15,18 0 0,0-1 16,0 19-16,-18-19 0,18 1 0,0 0 15,0 17-15,0-17 0,0 17 0,0 1 16,-17-19-16,17 19 0,0-1 0,0 1 16,0-1-16</inkml:trace>
  <inkml:trace contextRef="#ctx0" brushRef="#br0" timeOffset="149238.88">17127 13053 0,'-53'53'16,"106"-106"-16,-88 106 0,53-53 16,17 17-1,-18-17 1,1 0-16,0 0 0,17 0 0,-17 0 16,17 0-16,-17-17 0,-1 17 0,18 0 15,1 0-15,-19 0 0,36-18 16,-35 18-16,0 0 0,17 0 0,-18 0 15,19 0-15,-1 0 0,-17 0 0,-1 0 16,1 0-16,17 0 0,-17 0 0,17 0 16,0 0-1,-17 0-15,0 0 16,-1 0-16,1 0 16,-18 18-1,-18-1 1,1 1-1,-1 0-15,0-1 0,1 1 0,-1 0 16,-17-1-16,17-17 0,-17 35 0,17-17 16,1 0-16,-19 17 0,19-17 15,-19-1-15,36 1 0,-35 0 0,18-1 16,-19 1-16,36-1 0,-17 1 0,-19 0 16,19-1-16,-1 1 0,0-18 15,18 18-15,-17-18 16,-1 0-16,1 0 31,17-18-31,-18 18 0,18-18 0,0 1 16,0-1-16,0 0 0,0 1 15,18-1-15,-18 1 0,17-1 16,-17 0-16,0 1 0,18-1 0,-1 0 16,-17 1-16,0-1 0,18 0 0,-18-17 15,0 18-15,0-1 0,0 0 16,0-17-16,18 17 0,-18 1 15,0-1-15,0 0 0,17 1 0,-17-1 16,0 1-16,0-1 16,0-17-16,18 17 0,0 0 0,-18 1 15,0-1-15,17 0 16,1 18 15,0 0-15,-18 18-16,0 0 15,17-18-15,1 17 0,-18 1 16,17-18-16,-17 18 0,0-1 0,18 1 0,0 0 16,-18-1-16,17 1 15,1-1-15,-18 1 0,18 0 0,-18-1 16,17 1-16,1 0 0,-18 17 0,18-17 16,-1-1-16,-17 1 0,18-1 15,-18 1-15,35 0 0,-35 17 0,0-17 16,18-1-16,-1 1 0,1 17 15,-18-17-15,18-1 0,-1-17 16,-17 18-16,0 0 0,0-1 16,0 1-1,0 0 17,-17-18-17,-19 0-15,1-18 16,-18 0-16,0 1 15,0-1-15,0-17 16,1 35-16,34-18 0,-35-17 16,35 17-16,-17 1 0,17 17 15,-17-18-15,0 0 0,17 1 0,1-1 16,-1 0-16,0 1 0,1-1 0,-1 18 16,18-17-16,-18 17 0</inkml:trace>
  <inkml:trace contextRef="#ctx0" brushRef="#br0" timeOffset="176282.29">19173 13829 0,'0'0'0,"-53"35"16,36-35-16,-1 0 0,0 18 15,1-18 1,17 17-16,-18 1 15,18 0-15,-18-18 16,1 17-16,17 1 16,0 0-16,0-1 0,0 1 15,-18-18-15,18 18 0,0-1 0,0 1 16,0-1-16,-17-17 16,17 18-16,0 0 0,0-1 0,0 1 15,0 17-15,0-17 0,0 0 16,0 17-16,0-17 0,0-1 15,0 1-15,0-1 0,0 1 0,0 0 16,0 17-16,0-17 16,0-1-16,0 19 0,0-19 0,0 1 15,17-1-15,-17 1 0,18 0 0,-18-1 16,0 1-16,0 0 0,17-1 0,1-17 16,-18 18-16,0 0 15,18-1-15,-18 1 0,0-1 0,17 1 0,1 0 16,-18-1-16,18-17 0,-1 18 15,1 0-15,-18-1 0,35 1 16,-35 0-16,18-18 0,0 17 0,-1 1 16,1-1-16,-1-17 15,-17 18-15,18-18 16,0 0-16,-18 18 0,17-18 16</inkml:trace>
  <inkml:trace contextRef="#ctx0" brushRef="#br0" timeOffset="184096.04">23283 14182 0,'0'-36'16,"18"36"-1,-1 0 1,1 0-16,0 0 16,-1 0-16,1 0 15,0 0-15,-1 0 0,1 0 0,0 0 16,-1 0-16,1 0 0,17 0 15,-17 0-15,-1 0 0,1 0 0,17 0 16,-17 0-16,17 0 0,-17-17 16,-1 17-16,1 0 0,17 0 15,1 0-15,-19 0 0,19 0 16,-1 0-16,-18 0 16,1 0-16,0 0 0,-1 0 15,1 0-15,0 0 0,17 0 16,0 0-16,-17 17 15,17-17-15,0 0 16,-17 0-16,17 0 0,-17 0 16,0 0-16,-1 0 0,1 0 15,0 0-15,-1 0 16,1 0-16,-1 0 0,1 0 16,0 0-16,17 0 15,-17 0-15,17 0 16,-17 0-1,-1 0-15,1 0 16,-1 0-16,1 0 16,0 0-16,-1 0 15,1 0-15,0 0 16,-1 18-16,1-18 16,0 0-1,-1 0 1,1 0 15,0 0-31,-1 0 31,1 0-15,-1 0 0,1 0-1,0 0-15,-18-18 141,0 1-141,0-1 15,0 0-15,0 1 16,0-1-16,0 1 16,0-1-16,0 0 15,0 1-15,0-1 0,-18 0 16,18 1-16,0-1 0,0 0 16,0 1-16,0-1 0,0 1 15,0-1-15,-18-17 16,18 17-16,0-35 15,0 18 1,0-1 0,0 1-16,0 0 15,0 0 1,0 17 0,0 0-1,0-17-15,0 17 16,-52 1 109,16 17-110,19 0 1,-54-18 0,53 18-1,-17 0-15,-18 0 16,18 0 0,0 0-16,-18 0 15,17-17-15,19 17 16,-54-18-1,18 18-15,18-18 16,-18 1 0,18 17-16,0 0 0,17 0 15,0 0-15,1 0 0,-1 0 16,-17 0-16,-1 0 0,19 0 16,-18 0-16,-1 0 15,19 0-15,-19 0 0,1 0 16,17 0-1,1 0-15,-1 0 0,1 0 16,-19 0 0,19 0-16,-1 0 15,0 0-15,1 0 0,-1 0 16,-17 0-16,17 0 16,1 0-1,-1 0-15,0 0 16,1 0-16,-1 0 0,0 0 15,1 0-15,-1 0 16,0 0-16,1 0 16,-1 0-16,0 0 31,18 17-31,-17-17 0,-1 0 16,1 0-16,-1 0 15,0 0 1,1 0-1,17 18 1,-18-18 15,18 18 16,0-1-31,0 1-1,0-1-15,0 1 16,0 0-16,0-1 16,0 1-1,0 0-15,0-1 0,0 1 16,0 0-16,0-1 16,0 36-1,0-35 1,0-1-16,0 1 15,0 0-15,0-1 16,0 1-16,0 0 16,0-1-16,0 1 15,0 0-15,0-1 16,0 1-16,0-1 16,0 1-1,0 0-15,0-1 16,0 1-1,0 0-15,0-1 16,0 1-16,0 0 0,0-1 16,0 1-16,0-1 15,0 1-15,0 0 16,0-1 0,0 1-1,35 0 204,1-18-203,-1 17-1,0-17 1,18 0-1,-18 0 1,1 0 0,-1 0-1</inkml:trace>
  <inkml:trace contextRef="#ctx0" brushRef="#br0" timeOffset="185401.03">24782 13353 0,'-52'0'0,"69"0"16,1 0-16,-1 0 0,19 0 15,-1 0-15,-17 0 0,-1-18 16,1 18-16,17 0 0,-17-18 0,-1 18 16,1-17-16,17 17 0,-17 0 15,-18-18-15,35 18 0,-17-18 16,0 18-16,-1 0 0,-17 18 62,-17 0-62,17-1 0,-36 1 16,36 0-16,-17-18 0,-1 17 0,0 1 16,1 17-16,-1-17 0,0-1 0,1 1 15,17 0-15,-18-1 0,1 1 16,-1 0-16,18-1 0,-18-17 0,1 18 15,17 0-15,0-1 0,-18-17 16,18-17 31,0-1-47,0 0 0,0 1 16,0-1-16,0 0 0,0 1 15,0-1-15,0 0 0,0-17 0,0 18 16,0-19-16,0 19 0,0-1 0,0-17 0,0 17 15,0 0-15,0 1 0,0-1 16,0 1-16,0-1 0,0 0 16,0 1-1,18 17 17,-1 0-17,-17 17-15,18-17 16,-18 18-16,18 0 0,-18-1 15,17-17-15,-17 35 0,18-17 0,-18 0 16,17-1-16,1 1 0,-18 0 0,0-1 16,18 1-16,-1 0 0,-17-1 0,18 1 15,-18-1-15,18 1 16,-18 0-16,17-18 0,-17 17 16,0 1-1,0 0 16,-17-18-15,-1 0-16,18-18 0,-18 18 16,-17 0-16,35-18 0,-35 1 0,17 17 15,1-18-15,-1 0 0,-17 1 0,35-1 16,-18 18-16,0-17 0,1-1 16,-1 0-16,0 18 0,18-17 15,-17 17 1,17-18-1</inkml:trace>
  <inkml:trace contextRef="#ctx0" brushRef="#br0" timeOffset="187858.99">30515 11060 0,'71'-18'0,"-89"36"63,0-1-63,18 1 15,0-1-15,0 1 0,0 0 16,18-18 0,0 0-1,-1 0-15,-17-18 16,0 0-16,0 1 15,0-1-15,0 1 16,-17 17 15,-1 0-31,0 0 16</inkml:trace>
  <inkml:trace contextRef="#ctx0" brushRef="#br0" timeOffset="188203.97">30550 11483 0,'0'0'0,"36"35"0,-36-17 16,-18-1-16,18 1 0,-18 0 15,18-1-15,0 1 0,0 17 0,0-17 16,0 17-16,0-17 0,0 0 0,0 17 15,0-18-15,0 1 0,0 0 0,0-1 16,0 1-16,0 0 0,0-1 16,0 1-16</inkml:trace>
  <inkml:trace contextRef="#ctx0" brushRef="#br0" timeOffset="188667.97">29968 11342 0,'0'17'0,"-35"1"0,0 53 16,-18-18-16,35-36 15,1 36-15,-1-35 0,0-1 0,1 1 16,17 0-16,-18-1 0,0 1 0,18 0 15,-17-1-15,-1-17 16</inkml:trace>
  <inkml:trace contextRef="#ctx0" brushRef="#br0" timeOffset="188889.33">29668 11465 0,'18'53'31,"0"-18"-31,-1-17 0,-17 0 0,18-1 16,0 19-16,-18-19 0,35-17 0,-35 18 16,18 0-16,-1-1 0,1 1 0,-18 0 15,17-18-15,-17 17 0,18-17 16</inkml:trace>
  <inkml:trace contextRef="#ctx0" brushRef="#br0" timeOffset="189337.46">29086 11289 0,'-70'18'15,"87"-18"17,1 0-32,-18-18 62,-18 18-46,1 0-16,-1 0 15,18 18 1,-18-18-16</inkml:trace>
  <inkml:trace contextRef="#ctx0" brushRef="#br0" timeOffset="189683.95">29016 11677 0,'17'53'0,"-17"-35"16,0-1-16,0 1 0,0-1 15,0 1-15,0 0 16,0-1-16,0 1 0,0 0 0,0-1 16,0 1-16,0 0 0,0 17 15,0-18-15,0 1 0,0 0 0,0-1 16,0 1-16,0 0 0,0-1 15,0 1-15,0 17 0,0-17 16,0-1-16,-17-17 16</inkml:trace>
  <inkml:trace contextRef="#ctx0" brushRef="#br0" timeOffset="190555">30497 9613 0,'0'-35'16,"-17"35"-1,17 18-15,-18-18 16,18 17-16,0 1 16,18-18 15,-1 0-31,-17-18 47,-17 18-16,-1 0-31</inkml:trace>
  <inkml:trace contextRef="#ctx0" brushRef="#br0" timeOffset="190831.12">30427 9931 0,'0'0'16,"0"53"-16,0-36 0,35 107 31,-35-89-31,0-17 0,0 17 0,0-17 16,0-1-16,0 18 0,0-17 0,0 0 15,0-1-15,0 19 0,0-19 0,0 1 16,0 0-16,0-1 16,0 1-16,0 0 0,-18-18 15</inkml:trace>
  <inkml:trace contextRef="#ctx0" brushRef="#br0" timeOffset="191510.73">28275 10054 0,'18'-53'0,"-18"71"31,17-18-31</inkml:trace>
  <inkml:trace contextRef="#ctx0" brushRef="#br0" timeOffset="191688.78">28310 10442 0,'0'53'0,"0"-106"0,0 141 0,0-70 0,0 0 16,0-1-16,0 1 0,0 0 16,0-1-16</inkml:trace>
  <inkml:trace contextRef="#ctx0" brushRef="#br0" timeOffset="191885.07">28381 10460 0,'141'-35'32,"-106"35"-32,-17 0 0,17 0 15,0 0 1</inkml:trace>
  <inkml:trace contextRef="#ctx0" brushRef="#br0" timeOffset="192087.8">28734 10248 0,'0'35'0,"0"-17"0,-18 17 16,18 1-16,0-19 0,0 1 16,0 0-16,0 17 0,0-17 0,0-1 15,0 1 1</inkml:trace>
  <inkml:trace contextRef="#ctx0" brushRef="#br0" timeOffset="192268.13">28698 9825 0,'0'-53'16</inkml:trace>
  <inkml:trace contextRef="#ctx0" brushRef="#br0" timeOffset="192395.22">28769 9631 0,'-18'-53'0</inkml:trace>
  <inkml:trace contextRef="#ctx0" brushRef="#br0" timeOffset="192536.66">28875 9278 0,'-36'-53'31</inkml:trace>
  <inkml:trace contextRef="#ctx0" brushRef="#br0" timeOffset="193145.06">28839 7691 0,'-53'-53'15,"106"0"1,-35 35-1,0 0-15,17 1 0,-17 17 0,17 0 16,0-18-16,-17 18 0,17 0 0,-17 0 16,-1 0-16,1 18 0,0-18 0,-1 17 15,-17 1-15,18 0 0,-18-1 16,0 1-16,0 0 0,0-1 0,0 1 16,-18 0-16,18-1 0,-35 18 15,17-17-15,1 0 0,-1-1 0,0-17 16,1 18-16,17 0 0,-18-18 0,0 17 15,1-17-15,-1 0 16,1 18-16,52-18 63,0 0-63,-17 0 15,17 0-15,0 0 16,-17 0-16</inkml:trace>
  <inkml:trace contextRef="#ctx0" brushRef="#br0" timeOffset="193744.87">30286 7479 0,'88'-53'0,"-35"35"16,-18 18 0,-17 0-16,-1-17 15</inkml:trace>
  <inkml:trace contextRef="#ctx0" brushRef="#br0" timeOffset="193974.29">30356 7691 0,'-17'88'0,"17"-71"0,0 1 16,0 0-16,0-1 0,17 1 0,-17 0 15,0-1-15,0 1 0,0 0 0,0-1 16</inkml:trace>
  <inkml:trace contextRef="#ctx0" brushRef="#br0" timeOffset="194316.89">30056 7726 0,'0'17'16,"-17"1"-1,-1 0-15,18-1 0,-35 1 0,35 0 16,-18 17-16,-17-17 0,35-1 0,-35 19 15,17-19-15,-17 18 0,35-17 16,-18-18-16,1 18 0,17-1 0,0 1 16</inkml:trace>
  <inkml:trace contextRef="#ctx0" brushRef="#br0" timeOffset="194555.86">29757 7849 0,'-18'0'0,"18"18"16,0 0-16,18-1 15,-18 1-15,35 0 0,-17-18 0,-18 17 16,35 1-16,-35-1 0,35 1 0,-17 0 15,-18-1-15,35 1 0,0 0 16,-35-1-16,18-17 0,-18 18 0,0 0 16</inkml:trace>
  <inkml:trace contextRef="#ctx0" brushRef="#br0" timeOffset="195099.4">29510 10037 0,'35'105'16,"-53"-87"-16,1 0 15,-1 17-15,0-17 0,1-1 0,-1 18 16,18-17-16,-35 0 0,35-1 16,-18 1-16,1 0 0,17-1 0,0 1 15,0 0-15,-18-18 0,18 17 16,-18-17-16,1 0 0</inkml:trace>
  <inkml:trace contextRef="#ctx0" brushRef="#br0" timeOffset="195280.97">29351 10125 0,'0'17'0,"0"19"0,18-19 16,-18 1-16,35-18 0,-35 18 0,35-1 15,-17 18-15,-1-35 0,1 18 0,17 0 16,-17-1-16,17-17 0,0 18 15,-17-18-15,0 0 0</inkml:trace>
  <inkml:trace contextRef="#ctx0" brushRef="#br0" timeOffset="197494.73">28010 11007 0,'36'-36'0,"-1"36"0,0 0 0,18-17 15,0 17-15,0-18 0,17 18 16,-17 0-16,18-18 0,0 18 0,-1 0 0,1-17 16,-1 17-16,18 0 0,1-18 15,-1 18-15,-18 0 0,18-17 0,-17 17 16,0-18-16,17 18 0,0 0 0,-17 0 16,-1 0-16,18-18 0,1 18 0,-19 0 15,1 0-15,-1 0 0,1 0 16,-1 0-16,1-17 0,-18 17 0,17 0 15,-17 0-15,0 0 0,18-18 16,-1 18-16,-17 0 0,18 0 0,-18 0 16,0 0-16,17-18 0,-17 18 0,0 0 15,18 0-15,-36 0 0,18 0 0,-18 0 16,0 0-16,1 0 0,-1 0 0,0 0 16,0 0-16,-17 0 15,17 0-15,-35-17 16,0-1-1,0 0 1,-17 18-16,-1-17 16,18-1-16,-18 1 0,18-1 15,-17 0-15,-1 1 0,18-1 0,0-17 16,-18-1-16,18 19 0,-17-18 0,17-18 16,0 17-16,0 1 0,0 0 15,0-18-15,0 0 0,0 18 0,-18-18 16,18 0-16,0-18 0,0 1 15,-17-1-15,17 1 0,0-1 0,0 0 16,0 1-16,0-1 0,0 1 16,0-301-1,0 318-15,0-17 16,0 17-16,0 18 0,0-18 0,0 0 0,0 0 16,0 18-16,0-18 0,0 17 0,-18-16 15,18 16-15,0 1 0,0 0 16,-18-18-16,1 18 0,17-1 0,0-17 15,0 36-15,-18-19 0,18 1 0,-18 0 16,18 0-16,0-1 0,0 19 0,0-19 16,0-16-16,0 34 0,18-17 0,-18-1 15,18 1-15,-18 17 0,0 1 0,0-19 16,0 19-16,0-18 0,0 17 0,17 0 16,-17-17-16,18 0 0,-18 17 0,0-17 15,0 17-15,0-17 0,0 17 0,0-17 16,0 17-16,0-17 0,0 17 0,-18 1 15,1-1-15,17 0 0,0 1 0,0-1 16,0 1-16,-18 17 0,18-18 0,0 0 16,0 1-16,-18 17 15,18-18-15,0 0 16,-17 18-16,17-17 0,0-1 16,0 0-16,0 1 15,-18-1-15,0 18 0,18-17 16,-17-1-16,-1 0 15,1 18-15,-1-17 16,0 17-16,1 0 16,-1 0-1,0 0-15,-17 0 16,17 0-16,1 0 16,-1 0-16,0 17 0,1-17 0,-1 0 15,-17 18-15,0-18 16,17 0-16,-17 18 0,-1-18 15,19 0-15,-18 0 0,-1 17 0,19-17 16,-19 0-16,1 0 0,-18 0 0,18 18 16,-18-18-16,18 0 0,-18 0 0,17 0 15,-34 17-15,-36 1 0,53-18 16,0 0-16,-17 18 0,17-18 0,-18 0 16,18 0-16,-17 0 0,17 17 0,0-17 15,0 0-15,-18 0 0,19 0 0,-1 0 16,0 0-16,0 0 0,0 0 0,0 0 0,0 0 15,0 0-15,18 0 0,-18 0 16,18 0-16,-36 0 0,36 0 0,-18 0 0,18 0 16,-18 0-16,17 0 0,-16 0 15,16 0-15,-17 18 0,36-18 0,-36 0 0,17 0 16,1 0-16,0 0 0,17 0 16,-17 0-16,-18 18 0,35-18 0,1 0 15,-18 0-15,17 0 0,-17 0 0,17 0 16,-17 0-16,-1 0 0,19 0 15,-19 0-15,19 0 16,-1 0-16,18 17 0,-17-17 16,-1 0-16,0 0 31,18 18-15,0 0-1,0-1-15,0 1 16,0-1-16,0 19 15,0-19-15,0 36 16,0-17-16,0-19 0,0 19 16,0-19-16,0 1 0,0 35 0,0-36 15,0 19-15,0-19 0,0 19 0,0-1 16,0 0-16,0-17 0,0 17 0,0 0 16,0 1-16,0-1 0,0-17 0,0 34 15,0-16-15,0-1 0,0 0 0,0 1 16,0-1-16,-17 18 0,-1-18 15,18 0-15,-18 18 0,18-18 0,-17 18 0,17-17 16,-18-1-16,18 18 0,0 0 0,-18-18 16,1 18-16,17 0 0,0 0 0,-18-18 15,18 18-15,-17 0 0,-1 0 0,18 0 16,-18 0-16,1 0 0,17 0 0,0-1 16,-18 19-16,18-18 0,-18 0 0,1 17 15,17-17-15,0 0 0,0 18 16,0-18-16,-18 0 0,18 17 0,0-17 15,0-18-15,0 36 0,0-36 0,0 18 16,0-18-16,0 18 0,0-17 0,0-1 16,0 18-16,0-18 0,0 0 0,0 18 15,0-17-15,0 16 0,0-16 0,0 17 16,0-18-16,0 0 0,0 0 0,18 18 16,-18-17-16,0-1 0,0 0 0,0-17 15,17 17-15,-17 0 0,18-17 0,-18 0 16,0 17-16,18-17 0,-18-1 15,0 1-15,0-1 0,0 1 16,17-18 0,1 18-1,0-18 17,-1 17-32,1-17 15,-1 0-15,1 0 16,0 0-16,-1 0 15,1 0-15,0 0 16,-1 0-16,1 0 0,0 0 16,-1 0-16,18-17 0,1 17 15,-19 0-15,1 0 16,0-18-16,17 18 0,-17 0 0,17 0 16,-35-18-16,35 18 0,-17 0 15</inkml:trace>
  <inkml:trace contextRef="#ctx0" brushRef="#br0" timeOffset="198745.75">32155 8643 0,'18'-18'15,"-36"18"17,1 18-32,-1-18 0,1 18 15,-1-1-15,-17 19 0,17-19 0,0 19 16,-17-19-16,17 1 0,-17 17 0,18-17 15,-19 17-15,19-17 0,-1-1 0,0 1 16,1 17-16,-1-17 0,0-1 0,1 19 16,-1-19-16,18 1 0,-35 0 0,35-1 15,-18 1-15,1 0 0,17-1 16,0 1 0,-18-18-16</inkml:trace>
  <inkml:trace contextRef="#ctx0" brushRef="#br0" timeOffset="199068.9">31732 8731 0,'-18'18'31,"36"0"-31,-18-1 0,18 1 0,-18 17 16,17-17-16,1-1 0,0 1 16,-1 17-16,1 1 0,0-19 0,-1 1 15,1 17-15,17-17 0,-35-1 0,35 19 16,-35-19-16,36 1 0,-19 0 0,-17-1 15,36 1-15,-36 0 0,17-1 16,1-17-16,0 0 0,-18 18 0,17-1 16,1-17-16,-18 18 0</inkml:trace>
  <inkml:trace contextRef="#ctx0" brushRef="#br0" timeOffset="199888.8">31132 11924 0,'0'-18'0,"36"36"15,-36 0-15,17-18 0,1 35 16,0-18-16,-1 19 0,19-1 0,-19 0 16,1-17-16,17 35 0,0-18 15,-17 0-15,17 1 0,1 17 0,-19-18 16,18 0-16,-17 18 0,17-18 0,-35 18 15,36 0-15,-19-18 0,1 18 0,0 0 16,-1 0-16,1 0 0,-1 18 16,1-18-16,-18 17 0,18-17 15,-18 0-15,0 0 0,0 17 0,0-17 16,0 0-16,0 0 0,0 0 0,0 18 16,0-18-16,0-1 0,0 1 0,0 18 15,0-18-15,0 0 0,0 17 0,0-17 16,-18 18-16,18-18 0,-18 0 15,1 0-15,17 17 0,0 1 16,-18-18-16,1 0 0,17-1 0,-18 1 16,0 0-16,18-17 0,-17 16 0,17-16 15,-18-1-15,18-17 0,-18-1 16,18 19-16,0-19 0,0 1 0,-17-1 16,-1 1-16,0 0 15,18-1-15,-17 1 16</inkml:trace>
  <inkml:trace contextRef="#ctx0" brushRef="#br1" timeOffset="214644.92">17145 12929 0,'-88'0'0,"176"0"0,-141 0 31,71 0-31,17 0 0,18-17 16,-18 17-16,53-18 0,-35 0 0,18 18 16,-18-17-16,35-1 0,-35 0 0,35 1 15,-35 17-15,17-18 0,-17 18 0,-17 0 16,-1 0-16,-18 0 0,19 0 0,-1 0 16,-17 0-1,-18 18-15,-18-1 16,0 1-16,1 0 15,-19 35-15,19-36 0,-36 19 0,18-1 16,-1-17-16,1 34 16,-53 19-16,35-36 0,18 1 0,-18-1 15,35 0-15,-17 0 0,0 1 0,-1-19 16,1 19-16,17-19 0,1 1 0,-1-18 16,18 17-16,-18-17 0,1 0 15,-1 0-15,18-17 0,0-1 16,0 1-16,0-1 0,0-17 15,-17 17-15,17-17 0,0-1 0,0 1 16,0 18-16,0-36 0,0 35 0,0-35 16,0 18-16,17 0 0,-17-18 15,0 17-15,0 1 0,0 0 16,35-18-16,-35 35 0,0-17 0,18 0 16,-18 17-16,0 0 0,18 1 0,-18-1 15,17 18-15,-17-18 0,18 36 31,0 0-31,-18-1 0,17 1 0,1 35 16,0-35-16,-1-1 0,18 36 16,-35-18-16,36 1 0,-1-1 0,-17 18 15,17-18-15,0 18 0,-17-18 0,-1 1 16,1-1-16,17 0 0,-17 18 16,-18-35-16,18 17 0,-1-17 15,-17-1-15,0 1 0,0 0 16,0-1-16,-35-17 15,0 0-15,17-17 16,-17-1-16,0 0 0,-1 1 16,1-1-16,0-17 0,-18 17 0,18-17 15,-1 17-15,1-17 0,-18 0 0,35 17 16,-17-17-16,0 17 0,17 0 16,-52-52-16,52 52 0,-17-17 15,17 17-15,1 1 0,-1-1 16,18 0-16,-18 1 0</inkml:trace>
  <inkml:trace contextRef="#ctx0" brushRef="#br1" timeOffset="-213712.26">17974 13370 0,'17'18'0,"19"-18"15,-1 18-15,124-18 16,-71 0-1,-35 0-15,0 0 0,0-18 16,0 18-16,0 0 0,-1 0 0,1 0 16,0 0-16,0 0 0,0 0 15,0 0-15,0 0 0,-18 0 0,36 0 16,-36 0-16,18 0 0,0 0 0,0 0 16,0 18-16,0-18 0,0 0 0,-1 0 15,19 0-15,-18 17 0,-18-17 16,18 0-16,18 0 0,-18 0 0,0 0 15,-18 0-15,18 0 0,-18 0 0,36 0 16,-36 0-16,18 0 0,-18 0 0,18 0 16,-18 0-16,18 0 0,-18 0 15,18 0-15,-17 0 0,17 0 0,-18 0 16,18 18-16,-18-18 0,36 0 0,-36 0 16,18 0-16,-18 0 0,18 0 15,0 0-15,17 0 0,-17 0 0,0 0 0,-17 0 16,16-18-16,19 18 0,-18 0 15,0-17-15,-18 17 0,18-18 16,18 18-16,-19 0 0,1 0 0,-17 0 16,17 0-16,17 0 0,-52 0 0,52 0 15,-34 0-15,17 0 0,-18 0 0,18-18 16,-36 18-16,19 0 0,17 0 0,-36 0 16,1 0-16,17 0 0,-17 0 15,17 0-15</inkml:trace>
  <inkml:trace contextRef="#ctx0" brushRef="#br1" timeOffset="-212776.28">18044 13388 0,'-35'53'15,"53"-53"-15,35 17 16,0 1-16,-18-18 0,0 0 16,18 0-16,-18 0 0,18 0 0,159-18 31,-159 18-31,0 0 0,17 0 0,-17 0 16,18 0-16,-18 0 0,0 0 0,17 0 15,-17 0-15,18 0 0,-1 0 16,-17 0-16,18 0 0,-18 0 0,17 0 15,-17 0-15,0-17 0,18 17 0,-19 0 16,19 0-16,-18 0 0,0 0 0,0 0 16,17 0-16,-17 0 0,0 0 15,0 0-15,0 0 0,0 0 0,0-18 16,0 18-16,0 0 0,0 0 0,-1 0 16,1-17-16,0 17 0,0 0 0,0 0 15,0-18-15,0 18 0,0 0 16,0 0-16,-18 0 0,36 0 0,-54 0 15,54 0-15,-54 0 0,54 18 16,-53-18-16,52 0 0,-52 0 0,35 0 16,-18 0-16,0 0 0,1 0 0,16 0 15,-34 0-15,17 0 0,1 0 0,-1 0 16,0 0-16,1 0 0,-1 0 16,0 0-16,0 0 0,1 0 0,-1 0 15,0 0-15,0 0 0,-17 0 0,17 0 16,-17 0-16,0 0 0,17 0 0,-17 0 15,17 0-15,-17 0 16,-1 0 0,-34 0 15,-1 0-31</inkml:trace>
  <inkml:trace contextRef="#ctx0" brushRef="#br1" timeOffset="-204472.4">20761 15522 0,'17'0'32,"1"0"-32,0 0 0,-1 0 15,1 0-15,0 0 31</inkml:trace>
  <inkml:trace contextRef="#ctx0" brushRef="#br1" timeOffset="-204248.82">20761 15822 0,'-18'141'31,"18"-123"-31,0-1 0,0 1 16,0 0-16,0-1 0,0 1 15</inkml:trace>
  <inkml:trace contextRef="#ctx0" brushRef="#br1" timeOffset="-203832.76">21149 15787 0,'-18'0'31,"1"0"-31,17 17 0,-18-17 0,0 0 16,18 18-16,0 0 16,0-1-1,18-17-15,0 0 16,-18 18-16,35 0 0,-18-18 15,-17 17-15,36-17 0,-36 18 16,17-18-16,1 0 16,0 18-16,-18-1 15,0 1-15,0-1 16,0 1 0,-18 0-1,0-18-15,1 17 0,-19-17 16,36 18-1,-17-18-15</inkml:trace>
  <inkml:trace contextRef="#ctx0" brushRef="#br1" timeOffset="-203383.77">21643 16175 0,'0'-18'15,"-18"1"-15,0-1 16,18-17-16,-17 17 0,17-17 15,-18-1-15,18 19 0,-18-1 0,18-17 16,0 17-16,0 1 0,-17-19 0,17 19 16,-18-1-16,18-17 0,0 17 15,0 1-15,0-1 0,0 0 16,0 1-16,0-1 0,18 18 16,-1-18-16,19 18 15,-19 0-15,1 0 0,0 0 0,-1 18 16,1 0-16,0-1 0,-18 1 15,17 0-15,-17-1 0,0 1 16,0-1-16,0 1 0,0 0 0,0-1 16,-17 1-16,17 0 0,-18-1 15,-17 1-15,17-18 0,0 18 16,1-18-16,-1 0 0,0 0 0,18 17 16,-35-17-16,18 0 0</inkml:trace>
  <inkml:trace contextRef="#ctx0" brushRef="#br1" timeOffset="-203069.5">21819 15752 0,'53'176'31,"-53"-158"-15,0 17-16,18-18 0,-18 1 16,0 0-16,0-36 15,0 0 1,0 1-16,0-1 0,0-17 16,0 17-16,17 1 0,-17-19 0,0 19 15,0-1-15,0 0 0,0 1 16,18-1-16,-18 1 0,18-1 15,-1 0-15,-17 1 0,18-1 16,-1 0-16,-17 1 16</inkml:trace>
  <inkml:trace contextRef="#ctx0" brushRef="#br1" timeOffset="-202891.99">22048 15505 0,'89'0'15,"-54"0"-15,-17 0 16,-1 17-16</inkml:trace>
  <inkml:trace contextRef="#ctx0" brushRef="#br1" timeOffset="-202702.46">22172 15734 0,'-35'70'0,"70"-140"0,-70 158 0,35-70 0,0-1 15,0 19-15,17-19 16,-17 1-16,0 0 15</inkml:trace>
  <inkml:trace contextRef="#ctx0" brushRef="#br1" timeOffset="-202099.78">22225 15734 0,'35'-18'0,"-35"36"0,0 0 16,0-1-16,0 1 0,0-1 0,0 1 15,0 0-15,0-1 16,0 1-16,0 0 0,18-18 16,-1-18-1,-17 0-15,0 1 16,18-1-16,-18 0 0,0 1 15,18-18-15,-1 17 0,-17 0 16,0 36 15,0 0-31,18-1 0,-18 1 16,18-18-16,-18 17 0,17-17 16,-17 18-16,18-18 15,-1 0 1,1 0-16,0-18 15,-1 18-15,1 0 32,0 0-32,-1 0 15,1 0-15,0 0 16,-18-17 0,17 17-16,1 0 0,-18-18 15,0 1-15,0-1 0,0 0 0,17 1 16,-17-1-16,0 0 0,0 1 0,0-1 15,0 0-15,-17 18 0,-1 0 16,1 18 0,17 0-16,-18-1 0,18 1 0,-18 17 15,18-17-15,-17 0 0,17 17 0,0-18 16,0 1-16,0 0 0,0-1 0,0 19 16,0-19-16,17 1 15,1-18-15,0 0 0,-1 0 16,1 0-16,17 0 0,-17 0 15</inkml:trace>
  <inkml:trace contextRef="#ctx0" brushRef="#br1" timeOffset="-201793.58">23142 15487 0,'-35'-18'0,"-18"124"15,53-71 1,0 1-16,-18-1 0,18-17 0,18 17 15,-18 0-15,0 0 0,0-17 0,0 0 16,0-1-16,17 1 0,1 0 0,-18-1 16,18-17-16,-18 18 0,17-18 0,1 0 15</inkml:trace>
  <inkml:trace contextRef="#ctx0" brushRef="#br1" timeOffset="-201552.19">23407 15522 0,'0'0'16,"53"36"-16,-53-19 0,0 18 0,0-17 15,35 17-15,-35-17 0,0 35 0,0-35 16,17 17-16,-17-18 0,0 1 16,0 17-16,0-17 0,-17 0 0</inkml:trace>
  <inkml:trace contextRef="#ctx0" brushRef="#br1" timeOffset="-198613.54">23812 15293 0,'0'0'0,"-106"18"0,71-18 15,18 0-15,-1 0 0,-17 0 0,17 0 16,-17 0-16,17 0 0,-17 0 0,0 0 16,-1 0-16,1 0 0,-18 17 0,18-17 15,-1 0-15,-16 0 0,16 0 16,-34 0-16,52 0 0,-52 18 16,52-18-16,-53 0 0,36 0 0,-18 17 15,18-17-15,-18 0 0,0 0 0,18 0 0,-18 0 16,18 0-16,-36 18 0,36-18 15,-36 0-15,54 0 0,-54 0 0,53 0 16,-52-18-16,52 18 0,-52 0 0,52 0 16,-35 0-16,35 0 0,-35-17 0,18 17 15,0 0-15,0 0 0,-1 0 16,1 0-16,0 0 0,0 0 0,-1 0 16,1 0-16,0 0 0,-1 0 15,1 0-15,17 0 0,-17 0 0,0 0 0,17 0 16,-17 0-16,17 0 0,-17 0 15,0-18-15,17 18 0,-17 0 16,0-17-16,17 17 0,-17 0 0,-1 0 16,1-18-16,0 18 0,0 0 0,-1 0 15,1-18-15,0 18 0,17 0 0,-17 0 16,0-17-16,-1 17 0,19 0 0,-19 0 16,19-18-16,-19 18 0,19 0 15,-18 0-15,17 0 0,0-18 0,1 18 16,-19 0-16,1-17 0,17 17 15,-17 0-15,0 0 0,17-18 16,-17 18-16,0 0 16,17 0-16,-17 0 15,17 0-15,0 0 0,1 0 16,-18 0 0,17 0-16,0 0 15,1 0-15,-1 0 16,0 0-16,1 0 15,-1 0 1,18 18 0,0-1-16,0 1 15,0 0-15,0 17 0,0-17 16,0-1-16,0 1 0,0 17 0,0 0 16,0 1-16,0 34 15,0-34-15,0-1 0,0 0 0,0 0 16,0 18-16,0-17 0,0-1 0,0 18 15,0 0-15,0-18 0,0 18 16,0-18-16,0 18 0,0-18 0,0 18 16,0-18-16,0 1 0,0-1 15,0 36-15,0-54 0,0 1 16,0 17-16,0-17 0,0-1 0,0 1 16,0 0-16,0-1 0,0 1 15,0 0-15,0-1 16,18 1 15,-1-18-31,1 18 16,0-18-16,-1 0 0,19 0 15,-19 0-15,1 0 16,-1 0-16,19 17 0,-1-17 0,-17 0 16,17 0-16,71 0 15,35 0 1,-35 0-16,17 0 15,-70 0-15,0-17 0,18 17 16,-18 0-16,-1 0 0,19 0 0,-18 0 16,17 0-16,1 0 0,-18 0 0,17 0 15,-17 17-15,18-17 0,-18 0 0,0 0 16,17 18-16,-17-18 0,18 0 0,-1 17 16,-34-17-16,34 0 0,-17 0 15,106 18-15,-106-18 16,0 0-16,-18 0 0,36 0 0,-36 0 15,18-18-15,70 18 16,-70 0-16,-18 0 0,18 0 16,-17 0-16,17 0 0,-36 0 0,18 0 15,1 0-15,-1 0 0,0 0 0,-17 0 16,17 0-16,-17 0 0,17 0 16,-17 0-16,-1 0 0,19 0 0,-19 0 15,19 0-15,-1 0 0,-17 0 16,-1 0-16,1 0 0,17 0 0,-17 0 15,17 0-15,-17 0 16,-1 0 0,1 18-16,0-18 0,-1 0 15,-17 18-15,18-18 16,-1 0-16,1 0 31,0 0-15,-18-18-1,17 0 1,-17 1-16,0-1 0,0 1 16,0-1-16,0 0 15,0 1-15,0-1 0,0 0 16,0 1 0,0-1-16,0 0 0,0 1 15,0-1-15,0 1 0,-17-1 16,17-17-16,0 17 0,-18-17 0,18-1 15,0 1-15,0 0 0,0 0 16,0-1-16,0 1 0,0-18 0,0 18 16,18 0-16,-18-1 0,17 1 15,-17 0-15,0-1 0,0 1 0,0 0 16,18 0-16,-18-1 0,18 1 0,-18 17 16,0-17-16,0 18 0,17-19 0,-17 19 15,0-19-15,0 1 0,0 17 0,0-17 16</inkml:trace>
  <inkml:trace contextRef="#ctx0" brushRef="#br1" timeOffset="-195093.88">23354 16104 0,'0'0'0,"-36"71"15,36-54-15,0 1 16,0 0-16,36-36 62,-19 0-62,1 18 0,0-17 16,17 17-16,-17-18 0,-1 18 16,1-17-16,17-1 0,0 18 0,1-18 15,-1 18-15,0 0 0,18-17 0,-35 17 16,17-18-16,18 18 0,-35 0 15,34 0-15,-16 0 0,-1 0 0,-17 0 16,17 0-16,18 0 0,-18 0 0,0 18 16,-17-18-16,17 0 0,1 17 0,-19-17 15,1 18-15,0-18 0,17 18 16,-18-18-16,-17 17 0,18-17 0,0 0 16,-18 18-16,17-18 0,1 0 0,0 17 15</inkml:trace>
  <inkml:trace contextRef="#ctx0" brushRef="#br1" timeOffset="-194628.94">24147 15981 0,'-35'0'0,"35"17"16,35 1 0,-17 0-16,17 17 0,1-35 15,-19 18-15,1-18 16,0 17-16,17-17 0,-18 18 0,19 0 15,-36-1-15,35-17 16,-17 18-16,-18-1 47,0 1 0,0 0-32,-18-18 1,0 17-16,1-17 0,-19 18 16,19-18-16,-18 18 0,-1-1 15,1 1 1,17-18-16,1 18 0,-1-18 0,0 17 16,1-17-16,-1 0 15,18 18-15</inkml:trace>
  <inkml:trace contextRef="#ctx0" brushRef="#br2" timeOffset="-176518.02">23177 12894 0,'18'-18'0,"-18"36"62,18 0-62,-18-1 0,17 1 16,-17 0-16,0-1 0,0 1 16,0 17-16,18-17 0,-18-1 0,17 1 15,-17 0-15,18-1 0,-18 1 0,0 17 16,0-17-16,18 0 0,-1-1 0,-17 1 15,0-1-15,0 1 16,18-18-16,-18 18 16,18-18 15,-1-18-15,19-52 15,-36 52-31,17 0 0,1 1 0,-18-1 15,18 0-15,-18 1 0,0-1 0,17 0 16,1 1-16,-18-1 0,17 1 16,1-1-16,0-17 0,-18 17 15,0 0-15,35 1 0,-35-19 0,0 19 16,18-1-16,-1 18 0,-17-18 16,18 1-16</inkml:trace>
  <inkml:trace contextRef="#ctx0" brushRef="#br2" timeOffset="-154199.49">15998 6491 0,'53'0'0,"-106"0"0,194 35 0,-105-35 16,-1 18-16,-17-18 0,17 0 16,0 0-16,-17 0 0,17 0 15,-17 0-15,17 0 0,0 0 0,0 0 16,-17 0-16,17 0 0,18 0 0,-17 0 15,-1 0-15,-17 0 0,17 0 16,18 0-16,-18 0 0,0 0 0,-17 0 16,17 0-16,18 0 0,-18 0 15,18 0-15,-35 0 0,35 0 0,-35 0 16,17 0-16,18 0 0,-18 0 0,18 0 16,-18-18-16,18 18 0,-18 0 15,18 0-15,-17-17 0,16 17 0,-16 0 0,17 0 16,-18 0-16,18 0 0,-18 0 15,18 0-15,-18 0 0,18 0 0,-17 0 16,16 0-16,-16 0 0,17 0 0,-18 0 16,18 0-16,-18 0 0,18 0 0,-18 0 15,18 0-15,-17 0 0,16 0 16,-16 0-16,17 0 0,-18 0 0,18-18 16,-18 18-16,18 0 0,-18 0 0,18-18 15,18 18-15,-54 0 0,54 0 16,-36 0-16,36-17 0,-36 17 15,18 0-15,-18 0 0,18-18 0,-18 18 16,18-17-16,-17 17 0,17 0 0,-18 0 16,18 0-16,-18 0 0,18-18 0,-18 18 15,18 0-15,-18 0 0,18 0 16,18 0-16,-53 0 0,52-18 0,-17 18 16,-18 0-16,18-17 0,0 17 0,0 0 15,-18 0-15,18-18 0,-18 18 0,18 0 16,-17 0-16,17 0 0,-18 0 0,18-18 15,-18 18-15,18 0 0,-18 0 16,18-17-16,-18 17 0,1 0 0,17 0 16,-18 0-16,18 0 0,-35 0 0,34 0 15,-34 0-15,53 0 0,-54 0 0,19 0 16,16 0-16,-16 0 0,17 0 16,-36 0-16,19 0 0,-1 0 15,0 0-15,0 0 0,1 0 0,17 0 16,-36 0-16,54 0 0,-54 0 0,19 0 15,17 0-15,-18 0 0,0 0 0,18 0 16,-18 0-16,-17 0 0,17 0 0,18 0 16,-35 0-16,17 0 0,0 0 15,-17 0-15,0 0 0,17 0 0,-17 0 16,-1 0-16,1 0 0,0 0 0,-1 0 16,1 0-16,-1 0 0,1 0 0,0 0 15,-1 0-15,1 0 16,0 0-1,-18 17 32,17-17-31,-34-35 109,17 0-125,-18 0 16,18-1-16,0 1 15,18 0 1,-1-18-16,-17 35 0,0 0 0,0-17 15,0 18-15,0-19 0,0 19 16,0-1-16,0-17 0,0 17 0,0 0 16,0 1-16,0-18 0,18 17 15,-18 0-15,0 1 0,0-1 16,0 0-16,0 1 0,18-1 0,-18 0 16,0 1-16,0-1 15,0 1-15,0-1 0,0 0 16,-18 18 46,0 0-46,1 0 0,-1 0-16,0 0 15,-17 0-15,17 0 16,1 0-16,-1 0 0,-17 0 15,0 18 1,17-18-16,-17 0 0,-1 0 16,1 0-16,17 0 15,-17 0-15,0 0 0,0 0 0,-1 0 16,1 0-16,-18 0 0,18 0 16,-18 0-16,0 0 0,18 0 0,-36 0 15,18 0-15,18 18 0,-18-18 16,18 0-16,-36 0 0,36 0 0,-36 0 15,54 0-15,-18 0 0,-36 17 0,53-17 16,-52 0-16,35 0 0,-18 0 16,17 0-16,-17 0 0,18 0 0,-35 0 15,34 0-15,-17 0 0,0 0 0,18 0 16,-18 0-16,18 0 0,-36 0 0,18 0 16,18 0-16,-18 0 0,18 0 0,0 0 15,-18-17-15,35 17 0,-35 0 16,18 0-16,0 0 0,-18 0 0,18 0 15,-18 0-15,17 0 0,-17 0 0,18 0 16,-18 0-16,0 0 0,0 0 0,0 0 16,1 17-16,-1-17 0,0 0 15,-18 0-15,18 0 0,18 0 16,-18 0-16,0 18 0,18-18 0,-36 0 16,36 0-16,-18 0 0,18 0 0,-18 0 15,18 0-15,-36 0 0,36 0 0,-18-18 16,18 18-16,-18 0 0,17 0 0,-16 0 15,16 0-15,-17-17 0,18 17 16,-18 0-16,18 0 0,-18 0 0,18 0 16,-18-18-16,17 18 0,-16 0 0,-1 0 15,17 0-15,1 0 0,17 0 16,-17 0-16,0 0 0,17 0 16,-17 0-16,0 0 0,-1 0 0,1 0 15,0 0-15,0 0 0,-1 0 0,1 0 16,0 0-16,-1 0 0,1 0 0,0 0 15,0 0-15,17 0 0,-17 0 16,-1 0-16,19 0 0,-18 0 0,17 0 16,-17 0-16,-1 0 0,19 0 0,-19 0 15,19 0-15,-1 0 0,-17 0 16,17 0-16,-17 0 0,0 0 0,-36 18 16,53-18-16,-17 0 15,0 0-15,0 0 0,-1 0 0,19 0 16,-19 17-16,19-17 0,-1 0 0,-17 0 15,17 0-15,-17 0 0,17 0 0,-17 0 16,17 0-16,1 0 0,-1 0 16,-17 0-16,0 0 0,17 0 15,0 0-15,1 0 0,-1 0 16,0 0-16,1 18 0,-1-18 16,0 0-16,1 0 15,-1 0 1,1 0 15,-1 0-31,0 0 16,1 0 31,-1 0-32,0 0 32,1 0-31,-1 0-16,0 0 31,1 0-31,-1 0 31,1 17 0,-1-17-15,18 18-16,0 0 16,0-1-16,0 1 15,0 0-15,-18-1 16,18 1-16,0 0 0,-17 52 31,17-52-31,0-1 0,0 1 16,0 0-16,0-1 0,0 1 15,0 0-15,0-1 0,0 1 16,0-1-16,0 1 0,0 0 0,0-1 16,0 19-16,0-19 0,0 1 15,0 17-15,0-17 0,0 0 16,0-1-16,0 18 16,0-17-16,0 0 0,0-1 15,0 1-15,0 0 0,0-1 16,0 1-16,0 0 0,0-1 15,0 1-15,0-1 16,0 1 0,0 0-1,0-1 48,0 1-48,17 0 1,19-18 15,16 0-15,19 0 0,-36 0-16,36-18 15,-1 0-15,-34 1 16,17 17-16,-18 0 15,18 0-15,-18-18 16</inkml:trace>
  <inkml:trace contextRef="#ctx0" brushRef="#br2" timeOffset="-153034.83">22084 6050 0,'-18'35'16,"36"-35"-16,-1 0 15,1 0-15,0 0 0,17 0 0,-17 0 16,17 0-16,-18 0 0,19 0 0,-1 0 16,0 0-16,-17 0 0,17 0 0,0 0 15,1 0-15,-1 0 0,0 0 0,18 0 16,-35 0-16,35 0 0,-18 0 15,194-17 1,-193 17-16,17 0 16,-18 0-16,18 0 0,-18 0 0,18 0 0,-18 0 15,18 17-15,-35-17 0,17 0 16,0 0-16,1 0 0,-1 0 16,-17 0-16,17 0 0,-18 18 0,19-18 15,-19 0-15,1 0 0,17 0 0,-17 18 16,0-18-16,-1 0 15,1 0-15,-1 0 0</inkml:trace>
  <inkml:trace contextRef="#ctx0" brushRef="#br2" timeOffset="-152580.33">23460 5927 0,'-89'-36'16,"178"72"-16,-178-54 31,107 18-16,0 18-15,17-18 16,-17 17-16,17 1 16,18 0-16,-53-1 15,35-17-15,-35 18 0,35-1 0,-17-17 16,-18 18-16,35-18 0,-17 18 16,-1-18-16,-17 17 0,18-17 15,-18 18-15,18-18 0,-18 18 16,17-18-16,-17 17 15,0 1 1,0 0 15,0-1-31,-17-17 0,-1 18 16,0-18-16,-17 18 0,18-18 16,-1 17-16,0 1 15,-35 17 1,36-35-1</inkml:trace>
  <inkml:trace contextRef="#ctx0" brushRef="#br2" timeOffset="-151893.65">24377 5997 0,'-53'0'16,"18"0"-16,-1 0 0,19 0 16,-19 0-16,19 0 0,-1-17 15,0 17-15,-17 0 0,17 0 16,1 0-16,17 17 47,0 1-47,0-1 15,0 1-15,0 0 0,0-1 16,0 1-16,0 0 0,0-1 16,0 1-16,0 0 0,0-1 15,0 1-15,0 0 16,0-1 0,0 1-1,17-18-15,1 0 16,-18 17-16,35-17 0,-17 18 15,0-18-15,-1 0 0,19 0 16,-36 18-16,17-18 0,1 0 16,0 0-16,-1 0 15,1 0-15,-1 0 16,-17-18 0,0 0-1,0-17-15,18 18 16,-18-1-16,18 0 0,-18-17 15,0 17-15,17 18 0,-17-17 16,18-1-16,-18 0 16,0 1-16,18 17 15,-18-18-15</inkml:trace>
  <inkml:trace contextRef="#ctx0" brushRef="#br2" timeOffset="-151687.21">24430 6121 0,'0'0'0,"0"35"0,17-35 16,1 0-16,-18 18 15,18-18-15,-1 0 0,1 0 16,-1 0 0</inkml:trace>
  <inkml:trace contextRef="#ctx0" brushRef="#br2" timeOffset="-151448.84">24553 6068 0,'35'-36'0,"-35"72"31,0-19-31,0 1 0,0 0 16,0-1-16,0 1 0,0 0 0,0-1 15,0 1-15,0 0 0,0-1 16,0 1-16,0-1 15,0 1 1</inkml:trace>
  <inkml:trace contextRef="#ctx0" brushRef="#br2" timeOffset="-151193.9">24694 6050 0,'53'-18'15,"-53"71"1,0-17-16,0-19 16,0 1-16,0 0 0,0-1 15,0 1-15,0 0 0,0-1 16,0 1-16,0-1 0,0 1 15,0 0-15,0-1 16</inkml:trace>
  <inkml:trace contextRef="#ctx0" brushRef="#br2" timeOffset="-150862.58">24906 6085 0,'0'36'16,"0"-19"-16,0 1 0,0 0 16,0-1-16,0 1 0,0 0 15,0-1-15,18-17 0,-1 0 16,-17 18-16,18-18 0,-1 0 15,1 0-15,17-18 16,-35 1-16,18-1 0,-18 0 16,18-17-16,-1 17 0,-17 1 0,0-1 15,0 0-15,0 1 16,0-1-16,-35 18 0,17-18 16,-17 18-16,0 18 15,17 0 1,1-18-16</inkml:trace>
  <inkml:trace contextRef="#ctx0" brushRef="#br2" timeOffset="-150566.91">25312 5944 0,'17'124'15,"-17"-107"1,0 19-16,18-19 0,-18 1 16,0 17-16,0-17 0,0 0 15,0-1-15,0 89 16,0-71-1,0-17 1,0 0 0</inkml:trace>
  <inkml:trace contextRef="#ctx0" brushRef="#br2" timeOffset="-149603.18">25347 5944 0,'-53'-17'16,"18"17"46,-230 0-62,265 17 0,0 1 16,-18 0-16,18-1 0,-17 1 16,17-1-16,0 1 0,0 0 15,0-1-15,0 1 0,0 0 0,0-1 16,0 1-16,0 0 0,0-1 0,0 1 15,0 0-15,0-1 16,0 1-16,17-1 16,1-17-1,0 0-15,-1 0 16,1 0-16,0 0 0,-1 0 0,1 18 16,0-18-16,-1 0 0,1 0 0,-1 0 15,1 0-15,0 0 0,-1 0 16,1 0-16,0 0 0,-1 0 0,1-18 15,0 18-15,-1 0 0,1-17 0,-1 17 16,1-18-16,0 18 0,-18-17 0,35 17 16,-35-18-16,18 18 15,-18-18-15,17 18 0,-17-17 0,0-1 16,0 0-16,0 1 16,0-1-16,-17 0 0,-1 18 15,18-17-15,-18 17 0,1 0 16,17-18-16,-18 18 0</inkml:trace>
  <inkml:trace contextRef="#ctx0" brushRef="#br2" timeOffset="-149231.89">25259 6297 0,'0'0'0,"35"71"16,-35-54-16,0 1 16,0 0-16,0-1 0,-18 1 15,1-18-15,17 17 0,-18 1 0,0-18 16,18 18-16,-17-18 0,-1 0 16,0 0-16,-17 17 0,18-17 15,34 0 32,1 0-47,-1 0 16,1 0-16,17 0 0,-17 0 0,0-17 15,35 17-15,-36 0 0,18 0 0,1-18 16,-19 18-16,19 0 0,-19 0 0,1-18 16,17 18-16,1 0 15,-19 0-15,1 0 16</inkml:trace>
  <inkml:trace contextRef="#ctx0" brushRef="#br2" timeOffset="-148874.6">25947 6068 0,'0'0'0,"-106"35"16,88 0-16,18-17 16,0 0-16,0-1 0,0 1 15,0 0-15,0-1 0,18-17 16,-1 18-16,1-18 0,0 0 0,-1 0 15,1 0-15,0 0 0,-1-18 0,1 1 16,0-1-16,-18 0 0,0 1 16,0-1-16,0 0 0,0 1 15,0-19-15,-18 36 0,0-17 0,1 17 16,-1-18-16,0 18 0,-17-18 16,17 18-16,1 0 0,-1 0 0,-17 0 15</inkml:trace>
  <inkml:trace contextRef="#ctx0" brushRef="#br2" timeOffset="-148632.55">26352 5962 0,'0'0'15,"0"106"1,-17-89-16,17 19 0,-18-1 0,18 0 16,0-17-16,0 17 0,0 0 15,0-17-15,0 17 0,0-17 0,0 17 16,0-17-16,0 0 0,0-1 0,0 1 16,0-1-16,0 1 0</inkml:trace>
  <inkml:trace contextRef="#ctx0" brushRef="#br2" timeOffset="-148238.95">26634 6050 0,'-17'-18'0,"34"18"16,-17-17-16,36 17 0,-1 0 15,-17 0-15,17 0 0,0 0 16,-17 0-16,0 0 0,-1 0 0,1 0 15,-1 0-15,-17 17 16,-17 1-16,-1 0 0,18-1 16,-35-17-16,17 36 0,1-19 15,-1-17-15,-17 18 0,35 0 0,-18-1 16,-17 1-16,17-18 0,0 18 16,1-18-1</inkml:trace>
  <inkml:trace contextRef="#ctx0" brushRef="#br2" timeOffset="-148091.77">26705 6156 0,'0'0'0,"88"35"0,-88-17 16,18-18-16,-18 18 0,0-1 15,18 1-15,-1-1 0,-17 1 16,18 0-16</inkml:trace>
  <inkml:trace contextRef="#ctx0" brushRef="#br2" timeOffset="-147943.46">26881 6209 0,'89'-53'31,"-72"53"-31,1 0 16</inkml:trace>
  <inkml:trace contextRef="#ctx0" brushRef="#br2" timeOffset="-147734.99">27075 6050 0,'0'35'0,"0"1"16,0-19-16,0 1 0,0 0 15,0-1-15,0 1 0,0 0 0,0-1 16,0 1-16,0-1 0,0 1 0,-17 0 16,17 35-1,0-36-15</inkml:trace>
  <inkml:trace contextRef="#ctx0" brushRef="#br2" timeOffset="-147522.17">27164 6085 0,'35'0'0,"-35"18"15,0 0-15,0 17 0,0-17 16,0 17-16,0-17 0,0-1 0,0 18 16,0-17-16,0 0 0,0-1 0,0 1 15,0 0-15,0-1 0,0 1 0,0 0 16,0-1-16</inkml:trace>
  <inkml:trace contextRef="#ctx0" brushRef="#br2" timeOffset="-147217.61">27464 6156 0,'-36'53'0,"36"-18"16,0-17-16,0-1 15,36-17-15,-36 18 0,17-18 16,18 0-16,-17-18 16,0 18-16,-1-17 0,1-1 15,0 1-15,-18-1 0,0 0 16,0 1-16,0-1 0,0 0 0,0 1 16,-18 17-16,0 0 0,1-18 15,-19 18-15,1 0 16,-71 35-1,89-35-15</inkml:trace>
  <inkml:trace contextRef="#ctx0" brushRef="#br2" timeOffset="-146826.93">27904 6068 0,'-52'0'0,"52"88"31,0-53-31,0-17 0,0 17 0,0 0 16,0 1-16,0-19 0,0 19 0,0-19 15,0 19-15,0-19 0,0 1 0,0 17 16,0-17-16,0-1 0,0 1 0,-18 0 15,18-1-15,-18-17 0,18 18 0,0 0 16</inkml:trace>
  <inkml:trace contextRef="#ctx0" brushRef="#br2" timeOffset="-146585.77">28116 6121 0,'18'-18'0,"-18"36"16,0-1-16,-18 1 16,1 17-16,-1-17 0,0 0 0,1-1 15,-1 18-15,0-17 16,1 0-16</inkml:trace>
  <inkml:trace contextRef="#ctx0" brushRef="#br2" timeOffset="-146426.08">28046 6209 0,'53'18'16,"-53"-1"-16,0 1 0,0 17 0,0 0 15,17-35-15,-17 18 0,0 0 16,0-1-16,0 1 0,0 0 16</inkml:trace>
  <inkml:trace contextRef="#ctx0" brushRef="#br2" timeOffset="-146245.05">28169 6227 0,'71'-36'15,"-54"36"-15,1 0 16,17 0-16,-17 0 0,-1 0 0,19 0 16,-19-17-16,1 17 0,0 0 15,-1-18-15,1 18 0</inkml:trace>
  <inkml:trace contextRef="#ctx0" brushRef="#br2" timeOffset="-145892.75">28310 6227 0,'0'52'0,"106"-87"31,-88 18-31,17-1 16,-35 0-16,18 18 0,-18-35 0,0 17 15,17 1-15,-17-1 16,0 0-16,0 1 16,-17 34 15,17 1-31,0 0 0,0-1 15,0 19-15,-18-19 0,18 1 0,0 0 16,0 17-16,-18-18 0,18 1 0,0 0 16,0-1-16,0 1 0,0 0 0,0-1 15,0 1-15,0 0 16,-17-1-16,17 1 0,-18-18 16</inkml:trace>
  <inkml:trace contextRef="#ctx0" brushRef="#br2" timeOffset="-145678.64">28275 6456 0,'-88'70'16,"88"-52"-16,17 0 15,1-18-15,17 0 16,-17 0-16,0 0 0,-1 0 15,18-18-15,-17 18 0,17 0 0,-35-18 16,36 1-16,-19 17 0,1 0 16,0-18-16,-1 18 0,1-18 0</inkml:trace>
  <inkml:trace contextRef="#ctx0" brushRef="#br2" timeOffset="-144072.87">28522 6791 0,'-124'35'0,"107"-35"16,-36 18-16,-106 17 15,124-35-15,-36 18 0,1-18 16,34 17-16,-52-17 0,35 18 0,0-18 15,-17 18-15,17-18 0,0 0 0,0 17 16,0-17-16,18 0 0,-36 18 16,36-18-16,-18 0 0,18 0 0,0 0 15,-18 18-15,17-18 0,-17 0 0,18 0 16,0 0-16,-18 0 0,35 0 0,-17 0 16,-18 0-16,18 0 0,-18 0 15,18 0-15,-36 0 0,36 0 0,-36 17 16,18-17-16,0 0 0,1 18 0,-1-18 15,0 0-15,0 18 0,-18-18 0,18 0 16,0 0-16,-17 0 0,-1 17 16,1-17-16,17 0 0,-35 0 15,35 0-15,-18 0 0,18-17 0,-17 17 16,17 0-16,-35 0 0,35-18 0,0 0 16,-18 18-16,18-17 0,-17-1 0,17 18 15,0-18-15,-18 1 0,18-1 0,1 18 16,-1-18-16,-18 1 0,53-1 15,-52 1-15,35 17 0,-18-18 0,0 0 16,17 1-16,1 17 0,-18-36 16,36 19-16,-19-1 0,-17-17 0,36 17 15,-1 1-15,-17-19 0,17 19 16,-17-1-16,35-17 0,-35 17 0,17-17 16,18 17-16,-35-17 0,35 17 0,-36-17 15,36 17-15,-17 1 0,17-19 0,0 19 16,-18-1-16,18 0 0,-17 1 0,17-1 15,0 1-15,0-1 0,0 0 16,0 1-16,0-1 0,0 0 0,17 1 16,1-19-16,-1 19 0,-17-19 15,0 19-15,36-1 0,-36 1 0,17-1 16,1 0-16,0 1 0,-1-19 16,1 19-16,17-1 15,-17 0-15,-1 1 0,1-1 0,0 1 16,-1 17-16,1-18 0,17 0 0,1 1 15,-19-1-15,19 0 0,-19 18 16,18-17-16,1-1 0,17 0 0,17 1 16,-52 17-16,52-18 0,-52 1 15,53-1-15,-36 18 0,35-18 0,-34 1 16,17 17-16,17-18 0,-17 18 16,0-18-16,18 18 0,-19-17 0,1 17 15,18 0-15,-18-18 0,0 18 0,17 0 16,-17-18-16,0 18 0,18 0 15,-18-17-15,0 17 0,17 0 0,-17-18 16,0 18-16,0-17 0,17 17 0,-17 0 16,18 0-16,-18 0 0,0 0 0,17 0 15,-17 0-15,18 0 0,-1 0 16,-17 0-16,18 0 0,-18 0 0,17 0 16,-17 0-16,0 0 0,0 0 0,0 0 15,0 0-15,-18 0 0,36 0 16,-36 0-16,18 0 0,-18 0 0,18 17 15,-18-17-15,18 0 0,-17 0 0,16 18 16,-16-18-16,17 17 0,-18-17 0,18 0 16,-18 0-16,18 18 0,-35-18 15,35 18-15,-36-18 0,18 17 16,18-17-16,-17 18 0,-1 0 0,-17-1 16,17-17-16,0 18 0,-17 0 0,17-1 15,0 1-15,-17-1 0,0-17 0,-1 18 16,19 0-16,-19-1 0,18 1 0,-35 0 15,36-1-15,-19 1 0,1 0 0,0-18 16,-1 17-16,1 1 0,0 17 0,-1-17 16,1-1-16,-18 1 0,35 0 15,-17 17-15,-18-17 0,0-1 0,17 1 16,1-1-16,-18 1 0,0 0 0,18-1 16,-1 1-16,-17 0 0,18-1 0,-18 1 15,0 17-15,18-17 0,-1 0 0,-17-1 16,0 1-16,0-1 0,18 1 0,-18 0 15,0-1-15,0 1 0,0 0 0,0-1 16,0 1-16,0 0 0,-18 17 0,18-18 16,0 1-16,-35 0 0,35-1 0,0 1 15,-18 0-15,1-1 0,-1 1 0,18 17 16,-35-35-16,35 36 0,-18-19 16,-17 18-16,35-17 0,-18 0 0,1-1 15,-1 1-15,0 0 0,1-1 0,-1 1 16,0 0-16,1 17 0,-19-18 15,1 1 1</inkml:trace>
  <inkml:trace contextRef="#ctx0" brushRef="#br3" timeOffset="-110272.93">22754 8008 0,'0'0'0,"-141"53"0,106-53 16,-1 18-16,1-18 0,0 0 0,-1 17 0,1-17 15,-18 18-15,18-18 0,-18 18 16,18-18-16,17 17 0,-52 1 0,52-18 16,-53 17-16,54-17 0,-36 0 0,35 0 15,-35 18-15,18-18 0,-18 0 0,18 18 16,0-18-16,-18 0 0,35 0 15,-53 0-15,54 0 0,-19 0 0,1 0 16,18-18-16,-19 18 0,1 0 16,0-18-16,17 18 0,-17-17 0,0-1 15,17 1-15,-17-1 0,17 0 0,-17 1 16,-1-1-16,19 0 0,-18 1 0,17-1 16,0-17-16,1 17 0,-19 1 15,19-19-15,-1 19 0,0-19 0,-17 19 16,18-1-16,-1 0 0,18 1 0,-18-1 15,-17 0-15,35 1 0,-18-1 0,1 1 16,17-1-16,0 0 0,0 1 16,-18-1-16,18 0 0,0 1 0,0-19 15,0 19-15,0-1 0,0 1 0,0-19 16,0 19-16,0-19 0,0 19 0,0-1 16,0-17-16,0 17 0,18 0 15,-18-17-15,0 18 0,17-1 0,1 0 16,-18 1-16,35-1 0,-35 0 0,18 1 15,0-1-15,-1 18 0,1-18 0,-1 1 16,1-1-16,0 18 0,-1-17 0,1 17 16,17-18-16,-35 0 0,36 18 15,-19-17-15,18 17 0,-17-18 0,0 18 16,17 0-16,-17-18 0,17 18 16,0 0-16,-17-17 0,17 17 0,0-18 15,-17 18-15,17 0 0,1-18 16,-1 18-16,0 0 0,0-17 0,1 17 15,-1 0-15,-17-18 0,17 18 0,0 0 16,-17 0-16,17 0 0,0 0 0,-17 0 16,17 0-16,1 0 0,-19 0 0,18 0 15,-17 0-15,17 0 0,-17 0 16,0 0-16,17 0 0,-17 18 0,17-18 16,-17 17-16,17-17 0,0 18 15,-17-18-15,-1 0 0,1 18 16,17-18-16,-17 17 0,0-17 15,52 36 1,-52-19-16,-1-17 0,1 18 0,0 0 16,-1-1-16,1-17 0,0 18 0,-1-18 15,1 17-15,17 19 16,-17-36-16,-18 17 0,35 1 0,-35 0 16,18-18-16,-1 17 0,1 1 0,-18 0 15,18-1-15,-1 1 0,-17-1 0,18 1 16,-1 0-16,1-1 15,-18 1-15,0 0 0,18-1 0,-1 1 16,-17 0-16,0-1 0,18 1 0,0 0 16,-18-1-16,17 1 0,-17-1 0,0 1 15,0 0-15,0-1 0,0 1 0,0 0 16,18-1-16,-18 1 0,0 0 16,18-1-16,-18 1 0,0-1 0,0 19 15,0-19-15,0 1 0,0 17 16,0-17-16,0 17 0,-18-17 0,0 0 15,18-1-15,-17 18 0,-1-17 16,0 17-16,1-17 0,-1 0 0,0-1 16,-17 1-16,35 17 0,-35-35 0,17 18 15,1-1-15,-1-17 0,-17 18 0,17 0 16,0-18-16,1 0 16</inkml:trace>
  <inkml:trace contextRef="#ctx0" brushRef="#br3" timeOffset="-109155.79">24694 7938 0,'106'-18'31,"-88"18"-31,17 0 0,-17 0 0,17 0 16,0 0-16,-17 0 0,52 18 0,-52-18 16,53 0-16,-54 0 0,54-18 15,-36 18-15,36 0 0,-36 0 0,18 0 16,17 0-16,-17 0 0,0 0 0,-18 0 16,36 0-16,0 0 0,-19 0 15,19 0-15,-18 0 0,18-18 0,-19 18 16,1 0-16,18 0 0,-18 0 15,0 0-15,17 0 0,-17 0 0,0 18 16,0-18-16,0 0 0,0 0 0,-18 0 16,36 18-16,-36-18 0,18 0 0,-18 0 15,18 0-15,-18 0 0,18 0 16,-17 0-16,16 0 0,-16 0 0,17 0 16,-18 0-16,18 0 0,-18 0 0,36 0 15,-36 0-15,36 0 0,-19 0 0,-16-18 16,17 18-16,17 0 0,-17 0 0,0 0 15,-18-18-15,18 18 16,18 0-16,-18 0 0,0 0 0,-18 0 16,18 0-16,-18 0 0,36 0 0,-36 0 15,35 0-15,-34 0 0,17 0 0,-18 0 16,18 18-16,-18-18 0,18 0 16,-18 0-16,-17 0 0,17 0 0,18 0 15,-18 0-15,-17 0 0,17 0 0,-17 0 16,0 0-16,17 0 0,-17 0 0,17 0 15,-35-18-15,17 18 16,1 0-16,-18-17 31,-18 17-15</inkml:trace>
  <inkml:trace contextRef="#ctx0" brushRef="#br3" timeOffset="-104994.91">21784 9084 0,'-18'-18'31,"18"36"-31,0 0 0,0-1 16,0 1-16,0 0 0,0-1 0,0 1 15,0 17-15,0 0 0,0-17 16,0 0-16,0-1 0,0 1 0,0 0 16,0-1-16,0 1 15,0 0-15,-17-18 31,17-18-15,0 0-16,-18 1 16,18-1-16,0 0 15,0 1-15,0-1 0,0 0 16,0 1-16,0-1 16,0 1-16,0-1 15</inkml:trace>
  <inkml:trace contextRef="#ctx0" brushRef="#br3" timeOffset="-104388.68">22966 9190 0,'35'0'15,"-35"18"-15,0-1 16,0 1-16,0-1 0,0 1 15,0 17-15,0-17 0,0 0 0,0-1 16,0 1-16,0 0 0,0-1 0,0 1 16,0-1-16,0 1 15,0-36 17,0 1-32,0-1 0,0 1 15,0-1-15,0 0 0,0 1 0,0-1 16,0 0-16,0 1 0,0-1 15,0 0-15,0 36 32,0 0-32,0-1 15,0 1-15,0 0 16,0-1-16,0 1 0,-18 0 16</inkml:trace>
  <inkml:trace contextRef="#ctx0" brushRef="#br3" timeOffset="-103811.98">21907 9225 0,'-35'-17'0,"17"17"16,-17 0-16,35 17 0,-35-17 15,17 0-15,1 0 16,-1 0-16,18 18 0,18-1 47,-1-17-47,1 0 0,-1 18 16,1 0-16,17-18 0,-17 17 15,0 1-15,-1 0 0,19-18 0,-19 17 16,1-17-16,-1 18 0,1 0 0,0-18 15,-1 17-15,-17 1 0,18-18 16,-18 17-16</inkml:trace>
  <inkml:trace contextRef="#ctx0" brushRef="#br3" timeOffset="-103423.28">21925 9313 0,'-53'-35'0,"71"35"15,-1 0-15,1 18 0,0-18 16,-1 0-16,18 17 0,-17-17 0,17 0 16,-17 18-16,0-18 0,17 18 0,-17-18 15,17 0-15,0 0 0,-17 17 0,17-17 16,0 0-16,-17 0 0,17 0 15,-17 0-15,17 18 0,-17-18 0,-1 0 16,19 18-16,-19-18 0,19 0 0,-1 0 16,-17 0-16,17 0 0,0 17 0,-17-17 15,17 0-15,0 0 0,-17 0 16,17 0-16,0 0 0,-17 0 0,17 0 16,1 0-16,-19 0 0,1 0 15,0 18-15,17-18 0,-17 0 16,-1 0-16,1 0 15,-1 0 1,1 0-16</inkml:trace>
  <inkml:trace contextRef="#ctx0" brushRef="#br3" timeOffset="-103177.56">22948 9349 0,'-18'-18'0,"36"36"16,0-18-16,-1 0 15,1 0-15,0 17 0,-1 1 16,1-18-16,-18 18 15,0-1 1,-35-17-16,35 18 0,-18-1 0,-17-17 16,-1 18-16,19 0 0,-19-18 15,1 17-15</inkml:trace>
  <inkml:trace contextRef="#ctx0" brushRef="#br3" timeOffset="-71073.82">24782 4780 0,'0'18'16,"0"-36"-16,0 71 0,0-35 15,0 17-15,0-17 0,0-1 16,0 19 0,0-1-1,18-35 79,-18-18-78,18 18-16,-18-17 15,0-1 1,0 0-1,0 1 157,17-1-172,1 0 16,-18 1-16,18 17 0,-18-18 16,0 0-16,0 1 0,17 17 15,-17-18-15,18 18 0,-18-18 0,0 1 16,18-1-16,-1 1 0,-17-1 15,0 0-15,18 1 0,-18-1 16,0 0-16,0 1 16,0-1-16,0 0 15,0 1-15</inkml:trace>
  <inkml:trace contextRef="#ctx0" brushRef="#br3" timeOffset="-62478.45">17268 8167 0,'0'0'0,"-35"17"16,0-17-16,-1 18 15,1-18-15,0 18 16,0-18 0,-1 17-1,1 1-15,-36 17 16,54-17 15,-1 0-31,18-1 16,-17 1-16,-1-18 15,18 17 1,0 1-16,0 0 16,0-1-16,0 1 15,0 0-15,0-1 0,0 1 16,0 0-16,0-1 0,0 1 15,0-1-15,0 1 16,0 0-16,0-1 31,0 1-15,0 0 0,0-1-1,0 1-15,18 0 16,-1-18-16,-17 17 0,0 1 0,18 0 15,-1-1-15,-17 1 0,18-18 0,-18 17 16,18 1-16,-1 0 0,-17-1 0,36 1 16,-19 0-16,-17-1 0,36 1 15,-19 0-15,1-1 0,0-17 16,-1 35-16,1-35 0,-18 18 0,35-18 16,-17 18-16,-1-1 0,1-17 15,0 18-15,-1-18 0,1 0 16,-18 18-16,35-18 0,0 0 15,-17 17-15,0-17 0,-1 0 16,19 0-16,-19 0 0,19 0 16,-1 0-1,-18 0-15,19 0 0,-19 0 16,19 18-16,-19-18 0,1 0 0,17 0 16,-17 18-16,17-18 0,0 17 0,-17-17 15,17 0-15,-17 18 0,17-18 0,-17 0 16,0 18-16,17-18 0,-18 0 15,19 0-15,-1 0 0,-17 17 0,17-17 16,-17 0-16,17 0 0,-18 0 0,1 0 16,17 0-16,-17 0 0,17 0 0,-17 0 15,17 0-15,1 0 0,-19 0 16,18 0-16,1 0 0,-1 0 0,-17 0 16,17 0-16,0 0 0,-17 0 0,17 0 15,-17 0-15,17 0 0,-17 0 0,-1 0 16,19-17-16,-19 17 0,18 0 15,-17-18-15,0 18 16,-1 0-16,-17-18 16,18 18-16,0-17 0,-18-1 15,17 0-15,-17 1 0,18 17 16,-18-18-16,0 0 0,0 1 16,0-19-16,0 19 0,0-1 0,0-17 15,0 17-15,0 1 0,18-19 0,-18 19 16,0-1-16,0-17 0,0 17 0,0 1 15,0-1-15,0 0 0,0 1 16,0-1-16,0 0 0,0 1 16,0-1-16,0 0 0,-18 1 15,0-1-15,1 0 16,17 1-16,0-1 0,-18 1 16,0-1-16,18-17 15,-17 17-15,-1 0 16,0-35-1,-17 36 1,18-1 0,-1 1-1,0-19 1,1 19-16,-19-19 16,1 1-1,0 17 1,0 1-1,-1-18 17,1 17-32,0 0 15,-18 1 1,18-1 0,-18 0-16,17 1 15,1-1 1,-18 0-1,18 18-15,0 0 16,-1-17-16,1 17 16,0 0-1,-1 0-15,1 0 16,0 0-16,-18-18 16,0 36-1,0-1-15,0 1 16,-17 0-1,52-18 1,-17 0-16,-1 17 0,19-17 16,-1 0-16,1 0 0,-19 0 0,1 18 15,17-18-15,1 0 16,-1 0-16,0 0 0,1 0 16,-1 0-16,1 0 0,-1 0 15,18 18-15,-18-18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19:31.3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3880 5292 0,'36'-36'15,"-19"36"-15,1 18 16,0-18-16,-18 18 0,17-1 15,1 1-15,-18 0 0,17 17 0,1-17 16,0 17-16,-18-18 0,17 1 0,1 17 16,0 1-16,-1-19 0,1 1 15,-18 0-15,18-1 0,-1 1 0,-17-1 16,18 1-16,-1-18 0,-17 18 0,18-1 16,-18 1-16,18-18 15,-1 0 1,-17-18-16,18 1 15,0-19-15,-18 19 0,17-1 16,19-17-16,-36 0 0,35-1 0,-17 1 16,-18 17-16,35-34 0,-18 16 0,19 19 15,-1-36-15,-17 17 16,17 1-16,-17 0 0,-1 17 0,18-17 16,-17 0-16,0 35 0,-1-36 0,1 36 15,0-35-15,-1 35 0,1-18 0</inkml:trace>
  <inkml:trace contextRef="#ctx0" brushRef="#br0" timeOffset="981.67">3210 10583 0,'0'0'0,"53"71"0,-53-53 15,0-1-15,0 1 0,18-18 16,-18 17-16,0 1 16,17-18-16,-17 18 0,18-18 47,0-18-32,-1 0 1,-17 1-16,18-1 15,-1 1-15,-17-1 0,18 0 0,0 18 16,-1-17-16,-17-19 0,36 19 0,-36-1 16,35 0-16,-17-17 0,-18 18 0,35-1 15,-35 0-15,35 1 0,-17-1 16,-18 0-16,17 1 0,1-1 0,-18 0 16,35 1-16,-17-1 0,-18 0 15</inkml:trace>
  <inkml:trace contextRef="#ctx0" brushRef="#br0" timeOffset="2940.02">20090 11236 0,'-70'35'16,"88"-35"-16,-1-17 0,1-1 15,-1 18-15,1-18 0,17 1 0,1-1 16,-19 0-16,19 1 0,-19 17 15,1-18-15,-1 0 0,1 1 0,0-1 16,-1 1-16,1 17 16,0-18-16,-18 0 15,17 18-15,1 0 32,-18 18-17,0 0 1,0-1-16,0 18 15,0-17-15,0 0 0,0-1 0,0 19 16,0-19-16,0 1 0,0 17 0,0-17 16,0 17-16,0-17 15,0-1-15,0 19 0,0-19 0,-18 1 16,18 0-16,0-1 0,0 1 0,-17 0 16,17-1-16,0 1 0,0-1 15,0 1-15,0 0 0,0-1 31,-18-17-15,0 0 0,1 0-1,-1 0-15,0 0 0,1 0 16,-18 0-16,-1 0 16,19 0-16,-1 0 0,0 0 0,-17 0 15,17 0-15,-17 0 0,0 0 16,17 0-1,1 0-15,-1 0 16,18 18 0,18-18-16,-1 0 15,1 0-15,0 0 0,-1 0 0,18 0 16,-17 0-16,17 18 0,1-18 16,-19 0-16,19 0 0,-1 0 0,-18 0 15,19 0-15,-1 0 0,-17 0 0,17 0 16,0 0-16,-17 0 0,0 0 15,-1 0-15,1 0 0,-1 0 0,1 0 16,0 0-16,-1 0 16</inkml:trace>
  <inkml:trace contextRef="#ctx0" brushRef="#br0" timeOffset="3794.7">21801 11095 0,'-105'-18'31,"87"18"-31,0 18 0,1 17 0,-1-17 15,0 17-15,18-17 0,-17-1 0,-1 19 16,18-1-16,-18 18 0,18-18 16,0 0-16,0 1 0,0-19 0,0 19 15,0-19-15,0 1 0,0 17 16,18-17-16,0-1 0,-1 1 0,-17 0 16,18-1-16,0-17 0,-1 18 0,1 0 15,0-18-15,-1 0 0,1 17 0,0-17 16,17 0-16,0 0 0,0-17 15,-17 17-15,-18-18 16,35 0-16,-35 1 0,36 17 0,-36-18 16,17 0-16,-17 1 0,18-19 0,-1 19 15,-17-1-15,0 1 0,0-19 16,18 1-16,-18 0 0,0-1 0,0 19 16,-18-18-16,18-1 0,0 19 15,-17-1-15,-1-17 0,18 17 0,-17 0 16,-19 1-16,19 17 0,-1-18 0,0 0 15,-17 18-15,35-17 0,-35 17 0,17-18 16,-17 18-16,0 0 0</inkml:trace>
  <inkml:trace contextRef="#ctx0" brushRef="#br0" timeOffset="4895.77">21166 11465 0,'71'36'15,"-142"34"1,54-52 0,-18 17-16,-18-17 15,17-18-15,19 17 0,-19-17 16,1 0-16,0 0 0,17 0 15,1 0-15,-1 0 0,18-17 16,-18 17-16,1-18 0,17 0 16,0 1-16,0-1 15,0 0-15,0 1 0,35-1 0,-35 1 16,35 17-16,-17-18 0,0 0 16,-1-17-16,36 0 0,-53 17 0,35-17 15,-17 17-15,0 1 0,-1-19 0,1 19 16,0-19-16,-1 19 0,1-1 15,-1-17-15,-17 17 0,0 0 0,18-17 16,0 35-16,-18-17 0,0-1 0,0 0 16,17 1-16,-17-1 0,0 0 15,0 1 1,-17 17-16,-1 0 16,0 0-16,1 0 0,-1 17 15,1-17-15,-1 18 0,0 0 0,1-1 16,17 1-16,-36 0 0,36-1 15,-17 1-15,-1 17 0,18-17 0,0-1 16,-18 1-16,18 17 0,0-17 0,-17 0 16,17-1-16,0 19 0,0-19 15,0 18-15,0-17 0,17 0 16,-17-1-16,18 1 0,-18 17 0,0-17 0,18-18 16,-1 18-16,-17-1 0,36 1 15,-36-1-15,17-17 0,-17 18 0,18 0 16,0-18-16,-18 17 0,0 1 0,17-18 15,-17 18-15</inkml:trace>
  <inkml:trace contextRef="#ctx0" brushRef="#br0" timeOffset="6398.75">20320 12365 0,'-53'-18'0,"35"36"0,1-1 16,-1 1-16,0 0 0,18 17 0,-17 0 16,17-17-16,-18 17 0,18 1 15,0-1-15,0-18 0,0 1 0,18 17 16,-18-17-16,17 0 0,-17 17 0,18-35 16,0 18-16,-1-1 0,1-17 0,-1 18 15,19-18-15,-1 0 0,-17 0 16,17 0-16,0-18 15,-17 18-15,-18-17 0,35-1 0,-35 0 16,18-17-16,-1 17 0,1 1 0,-18-19 16,18 1-16,-18 18 0,0-1 0,0-17 15,0 17-15,0 0 0,0-17 16,0 17-16,-18 1 0,18-1 0,-18 0 16,18 1-16,-35-1 0,35 1 0,-35 17 15,35-18-15,-18 0 0,18 1 0,-35 17 16,35-18-16,-18 18 0,1 0 0,17-18 15,-18 18-15</inkml:trace>
  <inkml:trace contextRef="#ctx0" brushRef="#br0" timeOffset="7028.21">21343 12418 0,'0'123'31,"-18"-87"-31,1-19 0,-1 18 0,-17 1 16,35-19-16,-18 1 0,-17 0 15,35-1-15,-36 1 0,36 0 16,-17-18-16,-18 17 0,-1-17 16,19 0-16,-19 0 0,19 0 15,-1 0-15,18-17 0,-18 17 16,18-18-16,0 0 0,0 1 16,0-1-16,0 0 0,0 1 0,0-1 15,0 0-15,0 1 0,18-1 0,-18 1 16,18-1-16,-1 0 0,-17 1 0,36-1 15,-19 0-15,1 1 0,0-1 16,-1-17-16,1 17 0,-1 0 0,1 1 16,0-1-16,-18 1 0,17-19 0,1 19 15,-18-1-15,0 0 0,0 1 16,0-1-16,-18 18 31,1 0-31,-1 0 16,0 0-16,18 18 0,-17-1 15,-1 1-15,1 0 0,17-1 16,0 19-16,0-19 0,0 1 16,-18 17-16,18-17 0,0 17 0,0 0 0,0-17 15,0 0-15,18 35 0,-18-36 16,0 1-16,0-1 0,17 1 0,1 0 16,-18 17-16,17-17 0,19 17 15,-36-17-15,35-1 16,-17-17-16,-18 18 0,17-18 15,1 17-15,-18 1 0,18-18 0,-1 18 16</inkml:trace>
  <inkml:trace contextRef="#ctx0" brushRef="#br0" timeOffset="7514.12">21960 12365 0,'-106'-35'15,"71"52"-15,0 1 16,35-1-16,-35 1 0,17 0 0,-17 17 16,35 0-16,-18 1 0,18-19 15,-18 19-15,18-1 0,-17 0 0,17-17 0,17 17 16,-17-17-16,18 17 0,0-17 0,-18-1 16,35 1-16,-35-1 0,35 1 15,-17 0-15,17-1 0,0-17 0,-17 18 16,17-18-16,1 18 0,-1-18 0,-18 0 15,36 0-15,-35 0 0,0-18 0,17 0 16,-17 1-16,17-1 0,0-17 16,-17 17-16,-1-17 0,-17 17 0,18-35 15,0 18-15,-1 0 0,-17 0 0,0-1 16,0 1-16,0 17 0,-35-17 0,35 0 16,-18-1-16,1 19 0,17-1 15,-18 1-15,-17-1 0,0 0 0,17 1 16,-17 17-16,17 0 0,0-18 0,1 18 15</inkml:trace>
  <inkml:trace contextRef="#ctx0" brushRef="#br0" timeOffset="7979.69">23442 11483 0,'-53'-18'15,"71"18"-15,-1 0 16,1 0-16,17 0 0,0 0 0,1 0 16,-1 0-16,18-17 0,-18 17 0,0 0 15,-17-18-15,17 18 0,18 0 0,-35 0 16,0 0-16,17 0 0,-18 0 0,1 0 16,0 0-16</inkml:trace>
  <inkml:trace contextRef="#ctx0" brushRef="#br0" timeOffset="8227.81">23389 11571 0,'-71'18'0,"142"-36"0,-106 36 15,52-18-15,19 0 16,-1 0-16,18-18 0,0 18 0,-18 0 16,18-18-16,-18 18 0,18 0 0,-18 0 15,1-17-15,-1 17 0,0 0 0,0 0 16,-17 0-16,0 0 0,-1-18 0,1 18 16,0 0-16</inkml:trace>
  <inkml:trace contextRef="#ctx0" brushRef="#br0" timeOffset="8497.98">23900 11342 0,'-52'-53'0,"157"71"31,-69-1-31,-19 1 16,1-18-16,0 35 0,-1-17 0,1 17 16,-18 0-16,0-17 0,0 0 15,-18 17-15,1-18 0,-1 1 0,0 17 16,1-17-16,-1 0 0,-17-1 16,-1 1-16,19 0 0,-1-1 15,1 1-15,-1-18 0,0 18 0,1-18 16</inkml:trace>
  <inkml:trace contextRef="#ctx0" brushRef="#br0" timeOffset="10269.11">20284 14076 0,'-52'-53'0,"52"35"0,0 1 15,17-1-15,1 0 0,-1 1 0,1-1 16,0 0-16,-1 1 0,1-1 0,0 18 16,-18-17-16,35-1 0,-35 0 15,18 18-15,-1 0 16,-17 18 15,0 0-31,0-1 0,0 18 0,0-17 16,0 17-16,0-17 0,0 35 0,0-35 15,0 17-15,0-18 0,0 19 0,0-1 16,0 18-16,0-35 16,0-1-16,0 19 0,0-19 15,0 1-15,-17-18 16,-1 0-16,18 17 0,-18-17 0,1 0 16,-1 0-16,0 0 0,1 18 0,-1-18 15,0 0-15,1 0 0,-18 0 0,-1 0 16,19 0-1,-1 0-15,0 0 0,1 0 16,-1 0-16,18 18 16,35-18 15,1 0-31,-19 0 0,1 17 16,0-17-16,17 0 0,-18 0 0,1 0 15,0 0-15,17 0 0,-17 0 0,17 0 16,-17 0-16,17 0 0,-17 0 15,-1-17-15,18 17 0</inkml:trace>
  <inkml:trace contextRef="#ctx0" brushRef="#br0" timeOffset="10819.67">21255 14146 0,'88'36'32,"-88"-19"-32,-18 1 0,18 0 0,-35-1 15,0 19-15,-1-19 16,19 1-16,-19-18 0,19 17 0,-18-17 16,17 0-16,0 0 0,-17 0 0,17 0 15,-17 0-15,17 0 16,-17 0-16,35-17 0,-17 17 0,-1-18 15,0 1-15,18-1 16,0 0-16,0 1 0,0-1 16,0 0-16,18 1 0,-18-19 15,35 19-15,-35-1 0,35-17 0,-17 35 16,17-35-16,-35 17 0,36-35 16,-36 35-16,17-17 0,1 17 0,0 1 15,-1-18-15,1 17 0,-18 0 0,17 1 16,-17-1-16,0 0 0,0 1 0,0-1 15,0 0-15,-17 18 16,-1 0 0,1 0-16,-1 0 0,0 0 0,1 0 15,-1 18-15,0 0 0,18-1 0,-17 1 16,-1 17-16,18-17 0,-18 35 0,18-36 16,0 19-16,0-1 0,0 18 15,0-18-15,18 0 0,-18 1 0,0-1 16,35 0-16,-35-17 0,18 17 15,0 18-15,17-18 0,-17-35 0,-1 18 16,1 0-16,-1-1 0,19 1 16,-1 0-16,-17-1 15,-1-17-15</inkml:trace>
  <inkml:trace contextRef="#ctx0" brushRef="#br0" timeOffset="11558.97">21907 14129 0,'-35'-53'0,"70"18"15,-35 17 1,36 0-16,-19 1 0,18-1 0,-17 0 16,17 1-16,-17-1 0,0 0 0,17 1 15,-17-1-15,-18 1 0,35-1 16,-35 0-16,18 1 0,-1 17 16,-17 17 15,0 19-31,0-19 0,18 18 0,-18-17 0,0 17 15,0 1-15,0-1 0,0 0 16,0 0-16,0-17 0,0 35 0,0-35 16,-18 17-16,18-17 0,0 17 15,0-17-15,0 17 0,0-18 0,0 1 0,0 0 16,0-1-16,0 1 16,-17-18-16,17 18 0,-18-18 15,18 17-15,-18-17 0,1 0 16,-1 0-16,-17 0 15,-1 0-15,19 0 16,-19 0-16,19 0 0,-1 0 16,1 0-16,-1 0 0,0 0 0,1 0 15,-1 0-15,53 0 47,1 0-47,-19 0 0,18 0 16,-17 0-16,17 0 0,-17 0 0,0-17 15,17 17-15,-17 0 0,17 0 0,0 0 16,-17-18-16,-1 18 0,1 0 16,0 0-16,-1 0 0,1 0 0,0 0 15</inkml:trace>
  <inkml:trace contextRef="#ctx0" brushRef="#br0" timeOffset="12120.01">23265 14076 0,'-88'-18'16,"71"18"-1,34 0 1,1 0-16,0 0 0,-1 0 15,36 0-15,-35 0 0,35 0 0,-36 0 16,54 18-16,-53-18 0,52 0 16,-17 0-16,-18 0 0,18 0 0,-35 0 15,17 0-15,0 17 0,1-17 16,-19 0-16,19 0 0,-19 0 0,1 0 16,-1 18-16,1-18 15</inkml:trace>
  <inkml:trace contextRef="#ctx0" brushRef="#br0" timeOffset="12361.97">23424 14164 0,'-35'0'0,"70"0"0,-141 18 0,89-18 16,17 17-16,17-17 15,19 0-15,-19 0 0,19 0 16,-1 0-16,18 0 0,-18 0 16,18 0-16,-18 0 0,-17 0 15,17 0-15,18-17 0,-35 17 0,-1 0 16,19-18-16,-19 18 0,19 0 0,-19 0 16,1 0-1</inkml:trace>
  <inkml:trace contextRef="#ctx0" brushRef="#br0" timeOffset="12605.39">23812 14058 0,'0'0'0,"-53"-70"16,53 52 0,18 18-16,0 0 0,-1 0 15,19 18-15,-1-1 16,-18 1-16,-17 0 0,18 17 0,0-18 15,-18 19-15,0-19 0,17 19 16,-17-19-16,-17 19 0,17-19 0,0 1 16,-18 17-16,0-17 0,18-1 0,-17 1 15,-18 0-15,35-1 0,-18-17 0,0 18 16,1 0-16,-1-18 16,0 0-16</inkml:trace>
  <inkml:trace contextRef="#ctx0" brushRef="#br0" timeOffset="14301.1">25135 11342 0,'0'-35'0,"0"17"32,0 0-32,18 18 0,-1-17 15,1 17-15,0-18 0,-1 18 0,1-18 16,0 18-16,-1-17 0,1-1 0,0 18 16,-1-18-16,1 1 0,-1 17 0,1-18 15,0 18-15,-18-18 0,17 18 16,1-17-16,0 17 31,-18 17-15,0 1-1,0 0-15,-18-1 0,18 19 0,0-1 16,-35 0-16,35 18 0,0-18 16,-18 1-16,18-1 0,-18 18 0,18-35 15,-17 17-15,17 0 0,0 0 16,0-17-16,0 0 0,0-1 0,0 1 15,0 0-15,0-1 0,0 1 0,0 0 16,0-1-16,0 1 31,-18-18-15,1 0 0,-1 0 30,0 0-14,-35 0-17,36 0-15,-1 0 0,0 0 0,1 0 16,-1 0-16,1 0 16,-1 0-16,0 0 0,1 0 15,-1 0-15,36 0 47,-1 0-31,1 0-16,0 0 15,-1 0-15,1 0 0,-1 0 16,19 0-16,-19 0 16,19-18-16,-1 18 15,-17-17-15,17-1 16,-35 0-16,35 1 0,-17-1 15,-18 0-15,35 1 0,-35-1 0,35-17 0,-17 17 16,-18 0-16,35-17 0,-35 18 16,18-19-16,-18 1 0,18 0 15,-18 17-15,0-17 0,0 17 0,0 1 16,0-19-16,-18 19 0,0-1 16,1 18-16,-1-18 0,0 18 0,-17-17 15,0 17-15,17 0 0,-17 0 0,0 0 16,17 0-16,-17 17 0,-1 1 0,-17 0 15,18-18-15,18 17 0,-19 19 16,1-19-16,-18 18 0,18 1 16,17-1-16,-17 0 0,0 1 0,17-1 0,-17 0 15,35 0-15,-18 1 0,0-1 16,18 0-16,0 1 0,0-1 0,0 0 16,0-17-16,18 35 0,0-36 0,-18 1 15,53 17-15,-53-17 0,35 17 16,0-17-16,-17-1 0,17 1 0,18-18 15,-35 18-15,17-18 0,0 17 0,0-17 16,-17 0-16,17-17 0,1 17 0,-1-18 16,-17 0-16,17 1 0,-18-19 0,19 19 15,-1-18-15,-35 17 0,53-17 16,-53-1-16,35 1 0,-35 0 0,36 0 16,-36-1-16,17 1 0,-17 0 0,0-1 15,0 1-15,0 17 0,0-34 0,-17-1 16,17 35-16,-36-17 15,19-1-15,-1 36 0,0-17 16,1-1-16,-1 1 0,-17 17 0,17-18 16,-17 18-16,0-18 0,17 18 0,-17 0 15,-1 18-15,19 0 0,-19-1 16,1 1-16,-18 17 0,53-17 0,-35 35 16,17-36-16,-17 19 0,35-1 15,-35 0-15,35 0 0,0 1 0,0-19 16,0 1-16,0 35 0,0-35 0,35-1 15,-35 1-15,35 17 0,-17-17 0,17-1 16,1 1-16,-19 0 0,18-18 16,18 0-16,-17 17 0,-1-17 0,-17 0 15,17-17-15,0 17 0,-17-36 0,17 19 16,0-1-16,-17-17 0,0 17 16,-1-17-16,19-18 0,-19 18 0,-17-1 0,18 1 15,-18 17-15,17-34 16,-34 34-16,17-17 0,-18-1 0,18 19 15,-17-1-15,-1-17 0,0 35 0,-17-18 16,0 18-16,17 0 0,-35-17 0,18 34 31</inkml:trace>
  <inkml:trace contextRef="#ctx0" brushRef="#br0" timeOffset="14936.85">23407 12665 0,'-53'35'0,"106"-70"0,-124 70 15,89-35 16,-1 0-31,19 18 16,-19-18-16,19 0 16,-1 0-16,0 0 0,-17 0 15,52 0-15,-52 0 0,17 0 0,0 0 0,1 0 16,-19 0-16,36 0 0,-35 0 16,0 0-16,17 0 0,-18 0 0,1 17 15,0-17-15,-1 0 0,1 18 0,0-18 16,-1 0-16,1 0 15,-18-18 17</inkml:trace>
  <inkml:trace contextRef="#ctx0" brushRef="#br0" timeOffset="15285.2">24006 12665 0,'-35'-36'0,"70"72"0,-105-107 15,17 18-15,35 53 0,1-17 0,-1 17 16,0-18-16,1 18 0,-1 0 15,0 0-15,18 18 32,0-1-32,0 1 15,0 0-15,36-18 0,-36 17 16,17-17-16,-17 18 0,36-18 0,-19 17 16,1 1-16,-1-18 0,1 18 0,0-18 15,-1 17-15,1-17 0,0 18 16,-1 0-16,1-18 0,-18 17 15,18-17-15,-1 18 0,1 0 16,-18-1 0,-18 1-1,1-18 1,-1 17-16,18 1 0,-18-18 0,1 18 16,-1-1-16,-17 1 15,35 0-15,-36-1 0,1 1 16,18-18-16,-1 18 0,0-18 15,18 17-15,-17-17 0,17 18 0</inkml:trace>
  <inkml:trace contextRef="#ctx0" brushRef="#br0" timeOffset="15972.66">25312 12541 0,'0'0'0,"-89"-17"0,72 17 0,-19 0 16,19 0-16,-1 0 0,-17 17 0,17 1 15,-17 0-15,17-1 0,-17 1 0,0-1 16,17 19-16,1-19 0,-1 19 16,0-19-16,1 19 0,-1-19 0,18 1 15,-35 35-15,35-36 0,0 19 16,0-19-16,0 19 0,0-19 0,0 19 15,17-19-15,1 1 0,0-1 16,17 19-16,18-36 0,-36 17 0,36 1 16,-35 0-16,35-18 0,-18 17 15,0-17-15,1 0 0,-19 0 0,19 0 16,17 0-16,-36-17 0,1-1 0,35 0 16,-53 1-16,35-1 0,0 0 0,-17 1 15,0-1-15,-1-17 0,19-18 16,-36 35-16,17-17 0,-17 17 15,0-17-15,0 0 0,0 17 0,0 1 16,0-19-16,0 19 0,-17-1 0,-1 0 16,0 1-16,-17-1 0,35 0 0,-35 1 15,17 17-15,-17-18 0,-1 18 16,19-17-16,-18 17 0,17-18 0,-17 18 16,-1 0-16,19 0 0</inkml:trace>
  <inkml:trace contextRef="#ctx0" brushRef="#br0" timeOffset="17290.3">24959 14270 0,'-71'-35'16,"71"17"-16,18 18 15,0-18-15,17 18 0,-18-35 0,1 17 16,35 1-16,-35-1 0,17 0 0,0-17 16,0 18-16,1-1 0,-19 0 0,1 1 15,0-1-15,-1 0 0,1 18 16,0-17-16,-18-1 0,17 18 16,1 0-16,-18 18 46,0-1-46,0 1 16,0 0-16,-18 17 0,18 0 0,-17 0 16,17 1-16,0-19 0,0 36 0,0-35 15,0 17-15,-18 1 0,18-19 0,0 18 16,0 1-16,0-1 0,0-17 16,0 17-16,-18-17 0,18-1 15,-17 1-15,17-1 0,0 1 0,0 0 16,0-1-16,0 1 15,-18-18-15,0 0 16,1 0-16,-19 0 16,1 0-16,18 0 15,-19 0-15,19-18 0,-1 18 16,-17 0-16,17 0 0,0 0 0,1-17 16,-1 17-16,-17 0 0,17 0 15,1 0 1,34 0-1,1 0 1,17 0-16,-17 0 0,17 0 16,0 0-16,-17 0 0,53 0 15,-54 0-15,54 0 0,-18 0 0,-18 0 16,18 17-16,-18-17 0,18 0 0,0 0 16,0 0-16,-18 0 0,0 0 15,1 0-15,-19 0 0,19 0 0,-1 0 16,-17 18-16,17-18 15,-35 18-15,17-18 0,1 17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20:12.0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20408 7126 0,'-35'-35'0,"35"52"16,0 72-1,0-54-15,0 0 0,0 18 0,0-18 16,0 1-16,0-1 0,0 0 0,0 1 16,0-19-16,0 36 0,0-35 0,0-1 15,0 19-15,0-19 0,0 1 0,0 0 16,0-1-16,0 1 15,0-1-15,17-17 32,1 0-32,-18-17 0,18 17 15,-1-18-15,1 18 0,-18-17 16,35 17-16,0-18 0,-17 18 16,17 0-16,-17-18 0,17 18 0,1 0 15,-19 0-15,18 0 0,-17 0 0,0 0 16,17 0-16,-17 0 0,17 0 0,-17 0 15,17 0-15,0 0 16,-17 0-16,-1 0 0,1 0 16</inkml:trace>
  <inkml:trace contextRef="#ctx0" brushRef="#br0" timeOffset="260">20725 7355 0,'-70'212'31,"88"-177"-31,-18 1 0,0-1 15,0 18-15,0-18 0,0 0 16,0-17-16,0 17 0,0-17 0,17 35 16,-17-35-16,18-1 0,-18 18 0,0-17 15,0 0-15,0-1 0,0 1 0,17 0 16</inkml:trace>
  <inkml:trace contextRef="#ctx0" brushRef="#br0" timeOffset="746.12">21025 7408 0,'0'0'0,"0"-53"15,18 53-15,0-17 16,-1 17-16,19 0 0,-36-18 0,35 18 0,-18 0 16,-17-18-16,36 18 0,-19 0 15,1 0-15,0 0 0,-1 0 16,1 0-1,-18 18 1,0 0-16,0-1 16,0 1-16,-18 0 0,1-1 0,17 1 15,0 0-15,-18-1 0,18 1 16,-18 0-16,1-18 0,17 17 0,0 1 16,-18-1-16,0 1 0,18 0 0,0-1 15,-17 1-15,-1 0 16,1-1-16,17 1 0,0 0 15,-18-18-15,18 17 0,-18-17 16,18 18-16</inkml:trace>
  <inkml:trace contextRef="#ctx0" brushRef="#br0" timeOffset="956.63">21202 7549 0,'53'-35'15</inkml:trace>
  <inkml:trace contextRef="#ctx0" brushRef="#br0" timeOffset="2619.38">16263 9066 0</inkml:trace>
  <inkml:trace contextRef="#ctx0" brushRef="#br0" timeOffset="3209.65">14323 9102 0,'-89'35'0</inkml:trace>
  <inkml:trace contextRef="#ctx0" brushRef="#br0" timeOffset="3991.79">12947 9543 0,'0'0'0,"-53"-36"0,0-17 15</inkml:trace>
  <inkml:trace contextRef="#ctx0" brushRef="#br0" timeOffset="5461.94">12523 8749 0,'0'0'0,"-17"-71"31,17 36-31,0 0 16,17-1 0,-17 1-1,0 18 1,0-19-16,36 19 16,-1-19-1,-17 19-15,-1-19 16,36 1-16,-35 35 0,-18-17 15,35-1-15,0-17 16,-17 35 0,-18-18-16,35 18 0,-17-18 15,0 18-15,-1-17 0,18 17 16,-35-18-16,18 18 0,0 0 0,-1 0 16,19-18-16,-19 18 15,1 0-15,0 0 0,17 0 16,-18 0-16,1 0 15,0 0-15,-1 0 0,1 0 16,0 18-16,-1-18 16,1 0-16,0 0 0,-1 18 15,1-18-15,0 17 0,-1-17 16,1 0-16,-1 0 0,-17 18 0,36-18 16,-19 0-16,-17 18 0,18-18 15,0 0-15,-18 17 0,35-17 16,-17 18-16,-18 0 0,17-18 0,1 17 15,17 1-15,-17-18 16,-18 17-16,17-17 0,1 18 0,-18 0 16,18-18-16,-1 17 0,1 1 15,-18 0-15,18-18 16,-1 17-16,1 1 16,-1-18-16,-17 18 0,18-1 15,-18 1-15,0-1 16,0 1-16,18-18 0,-18 18 15,0-1-15,17-17 0,-17 18 0,0 0 16,0-1-16,0 1 0,18 0 16,-18-1-16,18 1 0,-18 0 0,0-1 15,0 1-15,0-1 16,0 1-16,0 0 0,0-1 16,0 1-16,0 17 0,0-17 15,0 0-15,0-1 0,0 18 16,0-17-16,0 0 0,0-1 15,0 1-15,0 0 0,0-1 16,0 1-16,0 0 0,0-1 16,0 1-16,0 0 0,0-1 0,0 1 15,0-1-15,0 1 0,-18 0 16,18-1-16,0 1 0,-18-18 0,18 18 16,-17-1-16,-1 1 0,18 0 15,-18-1-15,18 1 16,-17-1-16,-1 1 0,18 0 15,-35-1-15,35 1 0,-18 0 16,1-18-16,-1 17 0,0 1 16,1 0-16,-1-1 15,0-17-15,1 0 0,-1 18 0,1-18 16,-1 0-16,0 17 0,1-17 0,-1 0 16,0 0-16,1 0 0,-1 0 0,0 0 15,-17 18-15,0-18 16,17 0-16,-17 0 0,17 0 0,-17 0 15,17 0-15,1 18 0,-19-18 0,19 0 16,-18 0-16,17 0 0,-17 0 0,17 0 16,0 0-16,1-18 0,-19 18 0,1-18 15,18 18-15,-1 0 16,0 0-16,1-17 0,-19 17 16,1-18-16,0 1 15,17-19-15,-17 1 16,0 17-16,17-35 15,0 18-15,1-18 16,-1 18-16,18 17 16,-18-17-16,18 17 0,0 1 15,0-1-15,-17 1 0,17-19 0,-18 19 16,0-1-16,18 0 0,0-17 0,0 17 16,-17 1-16,17-1 0,-18 0 0,18-17 15,0 18-15,0-1 0,0 0 16,0 1-16,0-1 0,0 0 0,0 1 15,0-1-15,0-17 0,0 17 16,-17 1-16,17-1 0,0-17 0,0 17 16,0 0-16,0 1 0,0-1 15,0 0-15,17 1 16,-17-1-16,0 0 0,35-17 16,-35 18-16,18-1 15,0 0-15,-1 18 0,-17-17 0,18 17 16,0-18-16,-1 18 0,1-18 15,0 18-15,-18-17 16</inkml:trace>
  <inkml:trace contextRef="#ctx0" brushRef="#br0" timeOffset="14121.99">16422 11571 0,'0'0'16,"-71"0"-16,36 0 0,-1 0 15,19 0-15,-18 0 0,17 0 0,-17-18 16,17 1-16,0-1 0,1 18 0,-19-17 16,1-1-16,18 0 15,-19-17-15,19 17 0,-1-17 0,0 17 16,-17 1-16,17-18 0,1 17 16,-1-17-16,1 17 0,-1 0 0,0-17 15,1 17-15,17 1 0,-18-19 0,18 19 16,0-1-16,-18 1 0,18-19 0,-17 19 15,17-1-15,0-17 0,0 17 0,0 0 16,0 1-16,17-1 0,1-17 0,0 17 16,-18 1-16,17-1 0,1 0 15,-18 1-15,18-1 0,-1 0 0,1 1 16,-1-18-16,1 17 0,0 0 0,-1 18 16,1-17-16,17-1 0,-35 0 15,18 18-15,0-17 0,-1 17 16,18-18-16,1 18 0,-19-18 15,1 18-15,0 0 0,17-17 0,-17 17 16,-1 0-16,1-18 0,17 18 0,-17 0 16,-1 0-16,1-17 0,17 17 15,-17 0-15,17 0 0,0 0 16,-17 0-16,17 17 0,1-17 16,-19 18-16,19-1 15,-19 1-15,1-18 0,0 18 16,-18-1-16,17 1 15,1 0-15,-18-1 0,17 1 16,1-18-16,-18 18 0,18-1 0,-18 1 16,0-1-16,0 1 0,17 17 0,-17-17 15,18 17-15,-18-17 16,0 17-16,0-17 0,0 17 16,0 0-16,0-17 0,0 17 0,0-17 15,0 0-15,0-1 0,0 1 0,0 17 16,-18-17-16,1-1 0,17 1 0,0 0 15,-18-1-15,18 1 0,-18 0 16,18-1-16,-17-17 0,17 18 16,-18-18-16,1 0 0,17 18 15</inkml:trace>
  <inkml:trace contextRef="#ctx0" brushRef="#br0" timeOffset="15684.97">15963 11077 0,'0'18'0,"-18"-18"16,-17 0-16,17 0 15,1 0-15,-1 0 0,-17 0 0,0 0 16,17 0-16,-17 0 0,-1 0 0,19 0 16,-19 0-16,1 0 0,18 0 15,-19 17-15,1-17 0,17 0 0,-17 18 16,17-18-16,1 0 0,-1 0 0,-17 18 16,17-18-16,1 0 0,-1 0 0,-17 17 15</inkml:trace>
  <inkml:trace contextRef="#ctx0" brushRef="#br0" timeOffset="16063.91">15381 11007 0,'-88'35'16,"88"-17"-16,-18-18 0,0 17 0,1 1 15,-18-18-15,35 17 16,-18-17-16,0 0 0,18 18 0,-17-18 16,-1 0-16,0 0 0,18 18 0,-17-18 15,-1 0 1,18 17-1,18 1 1,-1-18-16,19 18 16,-19-1-16,1-17 15,0 18-15,-1-18 0,1 18 0,-1-18 16,1 0-16,0 17 0,-1-17 0,1 0 16,0 18-16,17-18 15,-35 18-15,35-18 0,-17 0 16</inkml:trace>
  <inkml:trace contextRef="#ctx0" brushRef="#br0" timeOffset="17186.32">13176 10883 0,'0'0'15,"-18"-35"-15,36 35 0,-18-18 0,35 1 0,-17 17 16,-18-18-16,35 18 0,-35-18 16,36 1-16,-19 17 0,-17-18 0,18 18 15,-1-18-15,1 1 0,0 17 0,-1-18 16,-17 1-16,18-1 0,0 18 15,-18-18-15,17 18 0,1 0 16,-18 18 47,0 0-63,0-1 0,0 1 15,0-1-15,0 19 0,0-19 0,0 1 16,18 17-16,-18-17 0,0 17 0,0-17 15,0 17-15,0 0 0,0-17 0,0 0 16,0 17-16,0-17 0,0-1 0,0 1 16,0 17-16,0-17 0,0-1 15,0 1-15,0 0 0,0-1 16,17 1-16,-17 0 16,0-1-1,-17-17 48,17 18-63,-18-18 15,-17 0-15,17 0 16,0 18-16,1-18 0,-1 0 0,0 0 16,1 0-16,-1 0 0,1 0 0,-1 0 15,0 0-15,-17 0 16,35 17-16,-18-17 0,1 0 15,-1 0 1,36 0 0,-1 0-1,1 0-15,17 0 0,-17 0 16,0 0-16,17 0 0,-18 0 0,19 0 16,-19 0-16,19 0 0,-1 0 15,-17 0-15,-1 0 0,1 0 0,17-17 16,-17 17-16</inkml:trace>
  <inkml:trace contextRef="#ctx0" brushRef="#br0" timeOffset="17648.93">14323 11042 0,'88'-53'16,"-71"53"-16,1 0 16,0 0-16,17 0 15,0 0-15,-17 0 0,17 0 0,18-18 16,-18 18-16,18 0 0,-17 0 0,16 0 15,-16 0-15,17 0 0,-18 0 16,35 0-16,-34 0 0,34 0 0,-17 0 16,18-17-16,-18 17 0,17 0 0,1 0 15,-1 0-15,1 0 0,-1 0 0,1-18 16,0 18-16,-1 0 0,1 0 0,-1 0 16,1 0-16,-1 0 0,-17 0 15,18 0-15,-18 0 0,0 0 0,0 0 16,-1 0-16,-16 0 0,34 0 0,-34 0 15,17 0-15,-18 0 0,0 0 16,-17 0-16,17 0 0,18 0 0,-35 0 16,-1 0-16,18 0 0,-17 0 15,0 0-15,-36 0 16</inkml:trace>
  <inkml:trace contextRef="#ctx0" brushRef="#br0" timeOffset="18589.27">12030 11183 0,'-89'18'16,"-34"-18"0,105 0-16,-17 0 0,0 0 15,-18 17-15,17-17 0,-69 0 16,69 0-16,-34 0 0,17 0 0,0 0 16,-18 0-16,18 0 0,-17 0 0,-1 0 15,1 0-15,-1 0 0,1 0 16,-1 0-16,1 0 0,-19 0 0,19 0 15,-1 0-15,1 0 0,-18 0 16,35-17-16,-36 17 0,19 0 0,-1 0 16,1 0-16,-1 0 0,1-18 0,17 18 15,-18 0-15,18-18 0,-17 18 16,17 0-16,0-17 0,18 17 0,-54 0 16,72 0-16,-54-18 0,36 18 0,-18-18 15,18 1-15,-18 17 0,18 0 0,-18-18 16,17 18-16,-17-17 0,18 17 0,-18 0 15,36 0-15,-54-18 0,53 18 16,-17 0-16,0 0 0,-18-18 0,18 18 16,-18 0-16,35 0 0,-35 0 0,36 0 15,-36 0-15,17 0 0,-17 0 0,18 0 16,0 0-16,0 0 0,-18 0 16,35 0-16,-17 0 0,-1 0 0,-16 18 15,16-18-15,19 0 0,-19 0 16,1 0-16,-18 18 0,36-18 0,-19 0 15,1 0-15,0 0 0,17 17 0,-17-17 16,-1 0-16,19 0 0,-18 0 16,-1 0-16,19 0 0,-19 0 15,19 0-15,-1 0 0,0 18 16,-17-18-16,18 0 16,-1 0-16,53 0 62</inkml:trace>
  <inkml:trace contextRef="#ctx0" brushRef="#br0" timeOffset="20834.96">6526 11254 0,'88'-36'0,"-70"36"15,-18 18 1,0 0-16,0-1 16,0 1-16,0 0 0,0-1 15,-18 18-15,18-17 0,-17 17 0,17-17 16,-18 0-16,0 17 0,18-17 0,-35-1 15,18 1-15,-1-1 0,0 1 16,-17 0-16,0-1 0,17 1 0,-17 0 16,-1-18-16,1 17 0,0-17 0,0 0 15,17 18-15,0-18 0,1 0 0,-19 0 16,1 0-16,18 0 16,-1-18-16,0 18 15,18-17-15,0-1 16,0 0-16,18 1 0,0-1 0,-1 0 15,1 1-15,-1-1 0,1 1 16,17-19-16,-35 1 0,36 0 0,-19-1 16,1 19-16,0-18 0,-18-1 15,35 1-15,-35 17 0,17-17 0,-17 0 16,18-1-16,-18 19 0,0-18 0,0 17 16,0-17-16,0 17 0,0-17 0,0 17 15,0 0-15,0 1 0,-18-1 16,1 1-16,17-1 0,0 0 0,-18 1 15,1 17-15,17-18 0,-18 0 16,-17 18-16,-1 0 16,19 0-1,-1 0-15,0 0 16,-17 18-16,35 0 16,-17-1-16,17 1 0,-18-18 0,0 35 15,18-17-15,0-1 0,0 1 0,0 0 16,0-1-16,0 19 0,0-19 15,0 19-15,0-19 0,0 18 0,18-17 16,0 0-16,-1 17 0,-17-17 0,35-1 16,1 19-16,-19-19 0,19 19 15,-1-19-15,18 18 0,-36-17 16,19 17-16,-1-17 0,0 0 0,1-1 16,-19 1-16,36 0 0,-35-18 0,-1 17 15,19 1-15,-19-18 0,1 17 0,0-17 16,-18 18-16,17-18 0,-17 18 15</inkml:trace>
  <inkml:trace contextRef="#ctx0" brushRef="#br0" timeOffset="21578.1">4921 11959 0,'0'0'0,"-35"35"0,-1 1 15,54-36-15,17 0 0,1 0 16,-1 17-16,18-17 0,0 18 0,0-18 15,0 0-15,0 0 0,17 0 16,1 0-16,-1 0 0,-17 18 0,35-18 16,441 17-1,-440-17 1,34 0-16,-17 0 0,17 0 0,1 0 16,-1 0-16,1 0 0,-1 0 0,36 18 15,-18-18-15,0 0 0,18 0 16,-18 0-16,0 18 0,18-18 0,-18 0 15,18 0-15,0 0 0,-1 0 16,-17 0-16,36 0 0,-36 0 0,35 0 16,-17 0-16,35 0 0,-17 0 15,-1 0-15,0 0 0,1 0 0,-1 0 16,1 0-16,-1 0 0,0-18 0,-17 18 16,17 0-16,1 0 0,-1-18 15,18 18-15,-17 0 0,34-17 16,-34 17-16,17-18 0,0 18 0,0-18 15,-18 1-15,1-1 0,-1 18 0,18-18 16,-18 18-16,18-17 0,-17 17 16,17 0-16,-18-18 0,1 18 0,-1-17 15,-17 17-15,17 0 0,0 0 16,1 0-16,-18 0 0,-1 0 16,19 0-16,-1 0 0,-17 0 0,0 0 15,-1 0-15,1 0 0,0 0 0,-18 0 16,0 0-16,18 0 0,-36 0 0,18 0 15,-17 0-15,17 0 0,-17 0 16,-1 0-16,-17 0 0,17 0 16,-35 0-16,18 0 0,0 0 0,-18 0 15,-17 0-15,-1 0 0,1 0 0,0 0 16,-19 0-16,1 0 0,-17 0 0,-1 0 16,0 0-16,1 0 0,-19 0 15,18 0-15,-52 0 16,-1 0-1</inkml:trace>
  <inkml:trace contextRef="#ctx0" brushRef="#br0" timeOffset="22566.94">13229 9666 0,'18'88'0,"-36"-52"0,18-1 16,0 0-16,0 53 0,-18 18 15,18-53-15,-17 0 0,17 0 16,-18 0-16,18 0 0,0 0 0,0 0 15,0 17-15,0-17 0,0 0 0,0 0 16,0 0-16,0 0 0,0 0 0,0 17 16,0-17-16,0 0 0,0 0 15,-18 0-15,18 17 0,0-17 16,0 0-16,0 18 0,0-18 0,0 0 16,0 0-16,0-1 0,0 1 0,0 0 15,0 18-15,0-18 0,0 0 0,-17 0 16,17 0-16,0-1 0,0 1 15,0-17-15,0 17 0,0-1 0,0-16 16,0 17-16,0 0 0,0-18 0,0 0 16,0 18-16,0-18 0,0 1 0,-18-1 15,18 0-15,0 0 0,0 1 0,0-1 16,0-17-16,0 17 0,0-17 16,0-1-16,0 1 0,-18-1 0,18 1 15,0 0-15,0-1 16</inkml:trace>
  <inkml:trace contextRef="#ctx0" brushRef="#br0" timeOffset="22932.98">12859 12577 0,'17'35'0,"-17"-18"16,0 1-16,35 0 0,-35-1 15,18-17-15,0 18 0,-1 0 0,-17-1 16,0 1-16,18-18 0,0 18 16,-18-1-16,17-17 0,1 18 15,0-1-15,-18 1 16,17-18-1,1 0 1,-1 0 0,1 0-16,0 0 0,-18-18 0,17 1 15,1-1-15,0 1 16,-1 17-16,1-18 0,-18 0 0,18 1 16,-1 17-16,-17-18 0,0 0 0,18 1 15,0 17-15,-18-18 0,17 0 0</inkml:trace>
  <inkml:trace contextRef="#ctx0" brushRef="#br0" timeOffset="24029">12876 13670 0,'-70'53'16,"87"-53"-1,-17-18-15,18 18 0,0 0 16,-1-17-16,18-1 0,-35 0 16,36 18-16,-36-17 0,17 17 0,-17-18 15,18 1-15,0 17 0,-18-18 0,17 0 16,1 18-16,0-17 15,-1 17 17,1 0-1,-18 17-31,0 1 16,0 0-16,0-1 0,0 1 15,0-1-15,0 19 0,-18-19 0,18 19 16,-17-1-16,17-17 0,0-1 15,0 19-15,0-19 0,0 18 0,0-17 16,0 0-16,0 17 0,0-17 0,0 17 16,0-17-16,0-1 0,0 1 0,0-1 15,0 1-15,0 0 0,0-1 0,0 1 16,0 0-16,0-1 0,0 1 16,0 0-1,0-1-15,0 1 16,-18-18 31,0 0-32,1 0-15,-1 0 16,0 0-16,1 0 16,-19-18 140,54 18-156,0-17 0,-1 17 15,1 0-15,0 0 0,17 0 0,-17 0 16,17 0-16,-18 0 16,1 0-16,0 0 0,-1 0 15,1 0 1,0 0 0</inkml:trace>
  <inkml:trace contextRef="#ctx0" brushRef="#br0" timeOffset="24906.61">13529 14358 0,'-18'53'0,"36"-106"16,-53 124-16,17-36 0,0-17 15,-35-1-15,36-17 0,-19 18 0,19-18 16,-1 17-16,-17-17 0,0 0 0,17 0 16,-35 0-16,18 0 0,17 0 0,-17 0 15,0 0-15,-18 0 0,17 0 16,19-17-16,-19-1 0,1 18 15,0-17-15,0-1 0,17 0 0,-17-17 16,17 17-16,-17 1 0,17-1 0,1-17 16,-1 0-16,0 17 0,1-17 0,-1 17 15,-17-17-15,35-1 0,-18 1 16,0 17-16,18-17 0,-17 18 0,17-19 16,-18 1-16,18 17 0,-18-17 0,18 17 15,0 1-15,0-18 0,-17-1 0,17 19 16,-18-19-16,18 19 0,18-19 0,-18 19 15,0-19-15,0 19 0,17-1 16,-17 1-16,0-19 0,18 19 0,0-1 16,-18-17-16,17 17 0,-17 0 0,18 1 15,0-1-15,-1 1 0,1-1 0,0 0 16,17 1-16,0-1 16,-17 18-16,-18-18 0,35 1 15,0 17-15,-17-18 0,17 18 16,-17 0-16,17 0 0,-17 0 0,-1 0 15,19 0-15,-19 0 0,19 0 16,-1 0-16,-17 0 0,17 0 0,-18 0 16,19 0-16,-1 0 0,-17 0 15,-1 18-15,1-18 0,0 0 0,-1 17 16,1 1-16,0-18 0,-1 18 0,1-18 16,-1 17-16,1-17 0,0 18 15,-1 0-15,1-1 0,0-17 0,-1 18 16,1-1-16,0-17 0,-18 18 0,17 0 15,1-1-15,-18 1 0,35 0 0,-17-1 16,-18 1-16,0 0 16,17-1-16,1 1 0,-18-1 0,18 1 15,-1 0-15,-17-1 0,18 1 16,-18 0-16,0 17 0,18-35 16,-18 18-16,0-1 0,17 1 15,-17 0-15,0-1 0,0 1 0,0-1 16,0 1-16,0 0 0,0-1 0,0 1 15,0 0-15,0 17 0,0-17 0,0-1 16,-17 1-16,-1-1 0,18 1 0,0 0 16,-18-1-16,1 1 15,-1 0-15,18-1 0,0 1 0,-18-18 16,1 18-16,17-1 16,-36 1-16</inkml:trace>
  <inkml:trace contextRef="#ctx0" brushRef="#br0" timeOffset="27016.2">13229 8925 0,'0'0'0,"35"-35"0,18 0 31,-70 35-31,-19 17 16,1 1-16,17 17 0,-17-17 15,17 17-15,-17 0 0,0 1 0,17 17 16,1-18-16,-1 0 0,0 18 0,1-18 15,17 1-15,-18-1 0,18-17 16,0 17-16,0-17 0,18 17 0,-18-18 16,17 1-16,1 0 0,0-18 15,34 17-15,-16 1 0,-1-18 0,-17 0 16,17 0-16,0 0 0,1-18 0,-19 1 16,54-19-16,-54 1 15,1 0-15,17 0 0,-17-1 0,0 1 16,-1-18-16,1 36 0,-18-36 0,0 0 15,0 17-15,0 1 0,0-18 0,-18 18 16,1 0-16,17 17 0,-36-35 16,19 35-16,-19-17 0,19 18 0,-19-1 15,19 0-15,-1 1 0,-35-1 0,36 18 16,-19 0-16,1-18 0,0 18 0,17 0 16,-17 18-16,0-18 0,17 35 0,-17-17 15,-1 17-15,19 0 0,-19 1 16,19-1-16,-1 18 0,18-18 0,-17 0 15,17 18-15,-18-17 0,0-1 0,18 0 16,18 1-16,-18-19 0,18 18 0,-1-17 16,-17 17-16,35-17 0,-35 0 15,36-1-15,-19-17 0,19 18 0,-1-18 16,-17 0-16,17 0 0,0 0 0,-17 0 16,17 0-16,0-18 0,-17 1 0,17-19 15,-35 19-15,53-19 0,-53 19 16,18-1-16,-1-17 0,-17 17 0,18-35 15,-18 36-15,18-19 0,-18 1 0,0 0 16,0 0-16,-36-1 0,36 19 0,-17-19 16,-1 1-16,18 17 0,-17 1 0,-19-1 15,19-17-15,-1 35 0,0-18 16,-17 1-16,0 17 0,17 0 16,-17 0-16,17 17 0,1 1 0,-1 0 15,-17 17-15,-1 0 0,36 0 0,-17 18 16,-1-17-16,0-1 0,18 18 15,0-18-15,0 0 0,0 18 0,0-35 16,0 17-16,0 0 0,18-17 0,17 17 16,-35 1-16,18-36 0,0 35 0,17-35 15,-17 18-15,-1-1 0,1 1 16,17-18-16,0 0 0,-17 0 0,17 0 16,-17 0-16,17 0 0,1-18 0,-19 1 15,18-1-15,-35 0 0,36 1 0,-19-19 16,1 19-16,0-19 0,-18 1 15,35 0-15,-35 0 0,0-18 0,0 17 16,0 1-16,0-18 0,-18 18 0,1 0 16,17-1-16,-36 1 0,36 0 0,-17 17 15,-19-17-15,36 17 0,-35-17 0,18 35 16,-19-18-16,1 18 0,17-17 16,-17 17-16,0 0 0,17 0 0,-17 17 15,0 19-15,-18-19 0,17 36 0,19-35 16,-19 35-16,19 0 0,-1 0 15,1-1-15,17 1 0,-18 0 0,18 0 16,0-17-16,0 16 0,18-16 0,-18-1 16,17 0-16,-17-17 0,35 17 0,-35-17 15,36-1-15,-19 1 0,19 0 0,-1-18 16,35 17-16,-17-17 0,-35 0 16,35-17-16,-18-1 0,1-17 15,-19 0-15,18-1 0,1 1 0,-19-18 16,1 18-16,0 0 0,-18-18 0,0 0 15,0 17-15,-18-17 0,0 1 0,18 16 16,-17 1-16,-19 0 0,36-1 16,-35 1-16,35 18 0,-35-1 0,17 0 15,1 1-15,-1 17 0,0 0 0,-17 0 16</inkml:trace>
  <inkml:trace contextRef="#ctx0" brushRef="#br0" timeOffset="29293.07">13229 15363 0,'-88'36'0,"70"-36"16,18 17-16,-35-17 15,35 18-15,0 0 16,-35 17-16,35-17 0,0-1 0,-18 1 16,18 17-16,-18 0 0,18-17 0,-17 17 15,17-17-15,0 35 0,0-35 0,17 17 16,-17 0-16,18 0 0,-18-17 15,18 17-15,-1-17 0,1 17 16,17-17-16,-17 17 0,-1-17 0,1-1 16,17-17-16,-17 18 0,17-18 0,1 0 15,-19 0-15,1 0 0,-1 0 16,19-35-16,-19 17 0,-17 0 0,36-34 16,-36 34-16,17-17 0,-17 17 15,0-35-15,0 18 0,-17 0 0,17-1 16,0 1-16,-18 17 0,0-17 0,18 0 15,-17 17-15,-1 1 0,0-19 0,1 19 16,-1 17-16,1-18 0,-1 18 16,0-18-16,1 18 0,-1-17 0,-35-1 15,35 18 1,1 0-16,-1 0 16,18 18-1</inkml:trace>
  <inkml:trace contextRef="#ctx0" brushRef="#br0" timeOffset="29852.95">13776 16281 0,'-18'17'0,"36"-34"0,-89 105 0,54-88 16,-19 35-16,1-17 0,0-1 0,17 1 15,-17-18-15,-18 35 0,18-35 0,-18 0 16,17 0-16,-16 0 0,-1 0 0,17-17 15,-17-1-15,0 0 0,18 1 0,-18-1 16,0-17-16,18 17 0,-18-35 16,36 36-16,-54-36 0,53 17 15,-17-16-15,0-1 0,0 17 0,17-17 16,-17 1-16,17 16 0,0-17 0,1 0 16,17 18-16,0-18 0,0 0 0,0 18 15,0-18-15,17 0 0,1 18 0,0-18 16,-18 18-16,35-18 0,0 18 15,-17-18-15,17 17 0,0-17 0,18 18 16,-17 0-16,16 0 0,1 17 0,-17-17 16,17 17-16,-1 0 0,1 1 15,0-1-15,0 18 0,-17 0 0,16 0 16,1 0-16,-17 18 0,17-18 0,-18 35 16,0-17-16,18 17 0,-18-17 0,1 17 15,-1 18-15,0-18 0,0 0 0,1 18 16,-19-17-16,19 16 0,-36-16 0,35 17 15,-17 17-15,-18-17 16,17-18-16,-17 1 0,0-19 0,0 19 16</inkml:trace>
  <inkml:trace contextRef="#ctx0" brushRef="#br0" timeOffset="32790.94">10354 13794 0,'0'0'0,"-53"-18"0,71 18 32,17 0-32,-35-18 15,35 1-15,-17-1 0,17 0 0,-17 18 16,-1-17-16,1-1 0,17 0 0,-35 1 15,35 17-15,-17-18 0,-18 1 16,18 17-16,-1 0 0,-17-18 0,18 18 16,0 0-1,-18 18-15,17-1 0,-17 18 16,18 1-16,0-19 0,-18 19 0,35-1 16,-35-17-16,18 35 0,-1-18 15,-17-18-15,18 36 0,-18-35 0,17 17 16,-17 1-16,18-19 0,0 18 0,-18-17 15,0 0-15,0 17 0,0-17 16,0-1-16,0 1 0,-18 0 0,0-1 16,-17 1-16,18-18 15,-1 0-15,-17 0 0,-1 0 0,19 0 16,-19 0-16,1 0 0,17 0 0,-17 0 16,0-18-16,17 18 15,-17-17-15,17 17 16,1 0-16,34 0 15,1 0-15,0 0 16,17 0-16,-17 0 0,-1 0 16,36 17-16,18 1 0,-54-18 15,19 18-15,-1-18 0,-17 0 16,17 17-16,-18-17 0,19 0 0,-19 0 16,1 18-16,17-18 0,-17 0 0</inkml:trace>
  <inkml:trace contextRef="#ctx0" brushRef="#br0" timeOffset="33005.07">11342 14076 0,'70'-18'16,"-140"36"-16,175-36 0,-87 18 0,17 0 15,-17 0-15,17 0 0,1 0 0,-19 0 16,18 0-16,-17 0 0,0 0 16,17 0-16,-17 0 0,-1 0 0,1 0 0,0 0 15,-1 0-15</inkml:trace>
  <inkml:trace contextRef="#ctx0" brushRef="#br0" timeOffset="33285.04">11659 13899 0,'0'0'15,"-35"0"1,52 0-16,19 0 16,-36 18-16,35-18 0,-17 0 15,-18 18-15,35-18 0,-17 17 16,-1-17-16,-17 18 0,18-18 0,-18 18 15,0-1-15,0 1 16,0 0-16,0-1 16,0 1-16,0-1 0,-18 1 15,18 0-15,-17-1 0,-1-17 0,18 18 16,0 0-16,-35-1 0,35 1 16,-18-18-16,0 0 0</inkml:trace>
  <inkml:trace contextRef="#ctx0" brushRef="#br0" timeOffset="34158.61">10583 15699 0,'-88'-36'0,"176"72"0,-176-54 15,88 53-15,-18-17 16,18 17-16,0 0 0,0 1 0,0-1 16,0 0-16,18 1 0,-18-1 15,0-18-15,35 19 0,-35-1 0,35-35 16,-17 18-16,-18-1 0,35-17 16,-17 18-16,17-18 0,1-18 15,-19 18-15,1-35 0,0 17 16,-1-17-16,-17 17 0,18-17 0,-18 0 15,0 17-15,0-17 0,0 0 0,-35-1 16,35 19-16,-36-18 0,19 17 0,-1 0 16,0-17-16,-17 17 0,17 1 15,-17-1-15,17 0 0,-17 1 16,0 17-16,17 0 16</inkml:trace>
  <inkml:trace contextRef="#ctx0" brushRef="#br0" timeOffset="34402.94">11465 15857 0,'71'18'0,"-142"-36"0,159 36 16,-70-18-16,0 18 0,17-18 0,-18 0 16,19 0-16,-1 0 0,-17 0 0,-1 0 15,1 0-15,0 0 0,-1 0 16,1 0-16,-1 0 16</inkml:trace>
  <inkml:trace contextRef="#ctx0" brushRef="#br0" timeOffset="34714">11677 15752 0,'0'0'0,"-36"0"31,72 0-31,-36 17 0,17-17 0,1 0 16,0 18-16,-1-18 0,1 17 15,0 1-15,-1-18 0,1 18 0,-1-1 16,1-17-16,-18 18 0,18 0 0,-1-18 16,-17 17-16,18-17 0,-18 18 15,0 0 1,0-1-16,0 1 16,-18-18-16,1 17 15,-1-17-15,18 18 0,-35 0 16,17-1-16,18 1 0,-35-18 15,17 0 1,1 18-16</inkml:trace>
  <inkml:trace contextRef="#ctx0" brushRef="#br0" timeOffset="39655.69">7091 3704 0,'-36'0'0,"72"0"0,-160 35 15,107-35-15,-19 18 0,1 0 0,-18 17 16,18-17-16,-18-1 0,18 1 0,-18 35 15,17-36-15,-17 1 0,18 17 16,-18-17-16,18 17 0,-18-17 0,35 0 0,-17 17 16,0-17-16,0-1 0,17 1 0,0-1 15,1 1-15,-1-18 0,0 18 16,1-1-16,-1-17 16,0 18-16,18 0 15,0-1 1,0 1-16,0 0 15,0-1-15,0 1 0,36-18 0,-19 17 16,1 19-16,0-19 0,17 1 0,18 17 16,-36-17-16,36 17 0,-17 0 0,34 1 15,-17-1-15,-18 0 0,18 1 16,18-1-16,-18 18 0,0-18 0,17 18 16,-17-18-16,18 1 0,-1 16 15,-17-16-15,18 17 0,-18-18 0,17 18 16,-17-18-16,-18 0 0,18 1 0,-17-19 15,-19 19-15,19-1 0,-1-17 0,-18 17 16,1-18-16,0 1 0,-18 0 16,17-18-16,1 17 0,-18 1 15,18-18-15,-18 18 16</inkml:trace>
  <inkml:trace contextRef="#ctx0" brushRef="#br0" timeOffset="41283.92">18221 5609 0,'70'-70'0,"-70"52"0,18 0 16,0 18-16,-1-17 0,1-1 0,0 18 15,-1-18-15,1 1 0,-1 17 16,-17-18-16,0 1 0,18 17 15,-18 17 17,0 1-32,0-1 15,0 19-15,0-19 0,18 19 0,-18-19 16,0 19-16,0-1 0,0-18 16,0 19-16,0-1 0,0-17 0,0 17 15,0-17-15,0 17 0,0 0 16,0-17-16,0-1 0,0 19 15,0-1-15,0-17 0,0-1 16,0 1-16,0-1 16,0 1-16,0 0 15,-18-18 1,0 0-16,18 17 16,-17-17-16,-18 0 15,17 0-15,-53 0 16,36 0-1,-18 0-15,18 0 16,17 0-16,-17 0 16,17 0-16,1 0 15,17-17 1,35 17 0,0 0-1,-17 0-15,17 0 0,0 0 16,-17 0-16,17 0 0,18 0 15,-17 0-15,-19 0 0,18 0 0,1 0 16,-19 0-16,19 0 0,-19-18 0,1 18 16,17 0-16,-17 0 0,-1 0 15,1 0-15,0 0 16,-1 0-16,1 0 16</inkml:trace>
  <inkml:trace contextRef="#ctx0" brushRef="#br0" timeOffset="41915.49">18873 5503 0,'0'0'0,"89"-53"0,-54 53 16,0 0-16,-17 0 16,-1 0-16,1 18 15,-18 0-15,0-1 16,0 1-16,0 0 16,-35-1-16,17 19 0,-17-19 15,35 1-15,-35-1 0,17 1 16,0 0-16,1-1 0,17 1 15,0 0-15,-18-18 0,18 17 16,0 1-16,18-18 16,17 18-16,-17-18 15,-1 0-15,1 0 0,17 0 0,-17 0 16,-1 0-16,1 0 0,17-18 0,-17 18 16,17 0-16,-17 0 15,0 0-15,-18 18 31,0-1-15,-36 1-16,36-1 0,-17 1 16,-1 0-16,18-1 0,-18 1 15,1 0-15,-1 17 0,18-17 0,-18-1 16,1 1-16,-1-1 0,18 1 0,-35-18 16,35 18-16,-18-1 0,1-17 15,17 18 1,35-18 15,0 0-31,-17 0 16,17-18-16,-17 18 0,17 0 15,0 0-15,-17-17 16,0 17-16,-1 0 0,1 0 0,-1 0 16,1 0-16,0-18 0,-1 18 0</inkml:trace>
  <inkml:trace contextRef="#ctx0" brushRef="#br0" timeOffset="42323.21">19385 5398 0,'-18'-36'15,"36"36"17,0 0-32,-18-17 15,17 17-15,1 0 0,-1 0 0,1 0 16,0 0-16,-1 0 0,1 0 0,0 0 15,-1-18-15,1 18 0,0 0 0,-1 0 16,1 0-16,0 0 0,-1 0 16,1 0-16,-1 0 15,-34 0 32,-1 0-47,1 0 16,-1 0-16,0 0 0</inkml:trace>
  <inkml:trace contextRef="#ctx0" brushRef="#br0" timeOffset="42625.02">19526 5345 0,'0'0'15,"-35"0"-15,-18 0 16,35 0 0,1 0-16,17 17 0,0 1 15,0 0-15,0-1 0,0 1 0,0-1 16,0 1-16,0 0 0,0-1 0,0 1 0,0 0 15,0-1-15,0 1 0,0 0 16,0-1-16,17 1 0,1-1 0,-1-17 16,1 0-16,-18 18 0,18-18 15,-1 0-15,1 0 0,0 0 16,-1-18-16,1 1 16,-18-1-16,18 1 0,-1-1 15,-17 0-15,18 1 0,0-1 16,-18 0-16,0 1 0,0-1 15,0 0-15,0 1 16,0-1-16,0 1 0,0-1 16,0 0-1</inkml:trace>
  <inkml:trace contextRef="#ctx0" brushRef="#br0" timeOffset="42849.03">19844 5256 0,'35'36'0,"-70"-72"0,70 89 16,-35-35-16,0 0 0,0-1 0,0 1 16,0 0-16,0 17 0,0-18 0,0 19 15,0-19-15,0 1 0,0 0 0,0-1 16,0 19-16,0-19 0,0 1 0,0-1 15,0 1-15,0 0 0,0-1 16</inkml:trace>
  <inkml:trace contextRef="#ctx0" brushRef="#br0" timeOffset="43004.84">19879 5609 0,'0'0'0,"53"-53"31,-18 53-31,-17 0 0,-1-17 16,1 17-16,17 0 16,-17 0-16,-1 0 15,-17-18-15</inkml:trace>
  <inkml:trace contextRef="#ctx0" brushRef="#br0" timeOffset="43215.71">19614 5786 0,'0'0'0,"-17"35"0,17-18 0,0 1 0,0 0 16,17-1-16,1 1 0,0 0 15,-1-18-15,18 17 0,1 1 16,-19-18-16,19 0 0,-1 0 15,-17 0-15,17 0 0</inkml:trace>
  <inkml:trace contextRef="#ctx0" brushRef="#br0" timeOffset="43599.91">20214 5468 0,'88'-53'15,"-70"53"-15,52-17 16,-52-1-16,35 18 16,-53-18-16,35 18 0,-17-17 15,-36 17 1,-17 0-1,17 0-15,-17 17 0,0 1 16,17-18-16,0 18 0,1-1 16,-19 1-16,19-1 15,-1 1-15,18 0 16,0-1 0,18-17-16,-1 0 15,1 0-15,0 0 16,-1 0-16,19 0 0,-1 0 15,0 0-15,-17 0 0,17 0 16,0 0-16,-17 0 0</inkml:trace>
  <inkml:trace contextRef="#ctx0" brushRef="#br0" timeOffset="43800.33">20232 5662 0,'52'35'15,"-34"-52"1,0-1-16,17 18 0,-17 0 0,17-18 16,0 18-16,-17 0 0,17 0 0,-35-17 15,35 17-15</inkml:trace>
  <inkml:trace contextRef="#ctx0" brushRef="#br0" timeOffset="44138.48">20320 5786 0,'-53'17'0,"106"-34"16,-18 17-16,-17-18 15,-1 18-15,1 0 0,0 0 0,-1 0 16,1 0-16,0 0 0,-1 0 0,-17 18 31,0-1-15,-35-17-16,35 18 0,-18-1 0,-17 1 16,35 0-16,-18-1 15,18 1 1,18-18-1,17 0 1,-17 0-16,17 0 16,-17 0-16,17 0 0,-17-18 0,-1 18 15,19-17-15,-19 17 0,19-18 16,-1 0-16</inkml:trace>
  <inkml:trace contextRef="#ctx0" brushRef="#br0" timeOffset="44438.4">20831 5450 0,'18'-35'16,"-36"70"-16,71-105 0,-35 52 0,17 18 16,-35-17-16,35 17 0,-17 0 15,17 0-15,1 0 16,-19 0-16,1 0 15,0 0-15,-18 17 16,0 1 0,0 0-16,0-1 0,0 1 15,0-1-15,0 1 0,0 0 16,0 70 0,0-70-1,0-1-15,0 1 16,0-1-16</inkml:trace>
  <inkml:trace contextRef="#ctx0" brushRef="#br0" timeOffset="44670.94">21343 5345 0,'88'17'16,"-88"19"-1,0-19-15,0 1 0,0-1 0,0 1 16,0 0-16,0-1 0,0 1 0,0 0 16,0-1-16,18 1 0,-18 0 15,0-1-15,0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26:49.2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5909 5433 0,'-18'-35'0,"36"70"0,-36-53 16,18 36-16,-17-1 15,-1 1-15,18 0 0,0 17 0,0-17 16,0-1-16,0 19 0,0-19 16,0 1-16,0-1 0,0 1 0,18 0 15,-1-1-15,1-17 0,-18 18 0,17-18 16,1 0-16,0 0 0,-1 0 16,1 0-16,-18-18 0,18 1 15,-1-1-15,-17 0 0,0 1 16,0-1-16,0 1 0,0-1 0,0 0 15,0 1-15,0-1 0,-17 0 0,-1 1 16,18-1-16,-18 18 0,1-18 0,-1 18 16,18-17-16,-35 17 0,35-18 15,-18 18-15,-17-17 0,17 17 16,1 0 0</inkml:trace>
  <inkml:trace contextRef="#ctx0" brushRef="#br0" timeOffset="217.09">6297 5433 0,'0'0'0,"0"17"0,0 1 0,0 0 16,0-1-16,-18 1 0,18 0 0,-17-1 15,17 1-15,0 0 0,0-1 16,0 1-16,0-1 0,0 1 16</inkml:trace>
  <inkml:trace contextRef="#ctx0" brushRef="#br0" timeOffset="523.84">6262 5468 0,'88'88'32,"-88"-70"-32,35 17 0,-17-17 15,-1-1-15,1-17 0,-18 18 16,18-18-16,-1 0 0,1 0 15,0 0 1,-18-18-16,17 18 0,-17-17 16,0-1-16,0 1 0,0-1 0,18 0 15,-1 1-15,-17-1 0,0 0 0,0 1 16,0-1-16,0 0 16,0-17-1</inkml:trace>
  <inkml:trace contextRef="#ctx0" brushRef="#br0" timeOffset="875.98">7055 5503 0,'-70'36'15,"87"-36"-15,1 0 16,17 0-16,1 0 0,-1-18 16,-17 18-16,17-18 15,-18 18-15,1 0 16,0 0-16,-18-17 0</inkml:trace>
  <inkml:trace contextRef="#ctx0" brushRef="#br0" timeOffset="1124.86">7214 5450 0,'-70'-35'0,"105"53"15,-18-18 1,1 17-16,0-17 0,-1 18 15,1-18-15,-18 18 16,18-18-16,-18 17 0,0 1 16,0 0-16,0-1 15,-18 1-15,18 0 16,-18-18-16,18 17 0,-17-17 0</inkml:trace>
  <inkml:trace contextRef="#ctx0" brushRef="#br0" timeOffset="1607.43">7496 5556 0,'71'-88'15,"-54"88"-15,-17-18 0,18 1 16,0 17-16,-18-18 0,0 1 16,35-1-16,-17 18 15,-1 0 1,1 0-16,-18 18 16,0-1-16,0 1 15,0-1-15,0 1 0,0 0 0,0-1 16,0 1-16,0 0 0,0-1 0,0 1 15,0 0-15,0-1 0,0 1 16,0-1-16,0 1 16,-18-18-16,18 18 15,-17-18-15,17 17 0,0 1 16,-18-18 0,36 0 30,17 0-30,-17 0 0,-1 0-16,1 0 0,-18-18 15,18 18-15,-1 0 0</inkml:trace>
  <inkml:trace contextRef="#ctx0" brushRef="#br0" timeOffset="2109.76">6156 6244 0,'-88'0'15,"88"18"-15,-18-1 0,0-17 16,18 18-16,0 0 0,-17-1 0,17 1 16,-18 0-16,18-1 0,0 1 15,18-18-15,-1 0 16,1 0-16,0 0 0,-1 0 16,1 0-16,-1-18 0,1 1 0,0 17 15,-1-18-15,-17 0 0,18 1 0,0-1 16,-18 0-16,0 1 0,0-1 15,0 1-15,0-1 0,0 0 0,-36 1 16,36-1-16,-17 18 16,-1 0-16,0 0 0,-17 0 15</inkml:trace>
  <inkml:trace contextRef="#ctx0" brushRef="#br0" timeOffset="2324.92">6420 5909 0,'0'0'0,"-17"106"31,-1-71-31,18-17 0,0-1 0,0 19 0,0-1 16,0 0-16,0-17 15,0 0-15,0-1 0,0 18 16,0-17-16,0 0 16</inkml:trace>
  <inkml:trace contextRef="#ctx0" brushRef="#br0" timeOffset="2496.71">6262 6209 0,'0'0'0,"17"0"16,1 0-16,-1 0 15,19 0-15,-1 0 0,0 0 16,-17 0-16,17 0 0</inkml:trace>
  <inkml:trace contextRef="#ctx0" brushRef="#br0" timeOffset="2691.86">6667 5909 0,'0'0'0,"-17"88"15,17-53-15,0-17 0,0 17 16,0-17-16,0 0 0,0-1 15,0 1-15,0 17 0,0-17 16,0 0-16,-18-1 0</inkml:trace>
  <inkml:trace contextRef="#ctx0" brushRef="#br0" timeOffset="2840.46">6597 6244 0,'-71'-17'0,"89"17"0,70 0 32,-70 0-32,-1 0 0,19-18 15</inkml:trace>
  <inkml:trace contextRef="#ctx0" brushRef="#br0" timeOffset="3074.49">6967 6138 0,'18'53'0,"-1"-53"31,19 0-31,-19 0 15,1 0-15,0 0 0,-1 0 0,1 0 16,0 0-16,-1 0 0,1-17 16</inkml:trace>
  <inkml:trace contextRef="#ctx0" brushRef="#br0" timeOffset="3291.79">7126 6121 0,'-71'0'16,"107"0"-16,-36 17 0,17-17 15,1 18-15,0-18 16,-18 18-16,0-1 0,17-17 16,-17 18-16,0 0 15,-17-1-15,-1 1 16,0-1-16,1 1 0,-19 0 15</inkml:trace>
  <inkml:trace contextRef="#ctx0" brushRef="#br0" timeOffset="3611.95">7408 6156 0,'0'0'15,"0"18"-15,0-1 0,0 1 0,0 0 16,18-1-16,-1 1 0,19-1 16,-19-17-16,1 0 0,0 0 0,-1 0 15,1 0-15,-1-17 0,1-1 0,0 1 16,-18-1-16,0 0 0,17 1 15,-17-1-15,0 0 0,0 1 0,0-1 16,0 0-16,-17 18 0,17-17 0,-18-1 16,0 18-16,18-18 0,-17 18 0,-18 0 15,17 0-15,0 0 0,1 0 16,-19 0-16,1 0 0</inkml:trace>
  <inkml:trace contextRef="#ctx0" brushRef="#br0" timeOffset="5736.26">16598 5556 0,'-18'-35'16,"54"35"-16,-19-18 0,19 1 16,-19 17-16,1-18 0,17 18 0,-17 0 15,17-18-15,0 18 16,-17 0-16,0 0 0,-1 18 15,-17 0-15,18-1 0,-1 1 16,-17 0-16,0-1 0,0 1 0,0 0 16,0-1-16,0 1 0,0-1 15,0 1-15,0 17 0,0-17 0,-17 0 16,-1-1-16,18 1 0,0 0 0,-17-1 16,-1 1-16,18-1 0,-18 1 15,1 0-15,-1-1 0,0 1 0,1 0 16,-1-1-16,0 1 0,1-18 15,-1 18-15,1-1 0,-1-17 0,-17 18 16,35-1-16,-18-17 16,0 0-16,36 0 31,0 0-15,-1 0-16,1 0 0,0 0 15,17 0-15,-18 0 0,19 0 16,-19 0-16,19 0 0,-1 0 0,0 0 15,-17 0-15,17 0 0,0 0 16,-17 0-16,17-17 0,1 17 16,-1 0-16,-17 0 15</inkml:trace>
  <inkml:trace contextRef="#ctx0" brushRef="#br0" timeOffset="6147.71">17233 5256 0,'-35'-17'0,"105"17"31,-52 0-31,17 0 16,-17 0-16,-1 0 16,1 0-16,-18-18 15</inkml:trace>
  <inkml:trace contextRef="#ctx0" brushRef="#br0" timeOffset="6531.77">17286 5221 0,'-71'35'0,"71"1"16,0-19-16,0 19 15,0-19 1,18-17-16,-18 18 16,18-18-1,-1 0-15,1 18 16,0-18-16,-1 0 16,1 0-1,-1 0-15,1 0 0,0 17 16,-1-17-16,-17 18 0,18-18 15,-18 17-15,18-17 0,-18 18 16,0 0 0,0-1-16,-18-17 0,0 18 15,-17-18-15,35 18 0,-18-18 16,-17 0-16,0 0 0,35 17 16,-18-17-16,1 0 0,-1 0 15,0 0-15,1 0 0</inkml:trace>
  <inkml:trace contextRef="#ctx0" brushRef="#br0" timeOffset="7045.96">17939 5503 0,'-71'18'0,"89"-18"16,-1 0-16,19 0 15,-19-18-15,1 18 0,-1 0 0,19-17 16,-19 17-16,1 0 0,0 0 0,-1 0 15,1 0-15,0 0 0,-1 0 16,-17 17 0,-17 1-1,-1 0-15,18-1 0,-18 1 0,1 0 16,17-1-16,-18 1 0,0-1 0,1 1 16,17 0-16,0-1 0,-18-17 15,0 18-15,18 0 0,0-1 16,0 1-16</inkml:trace>
  <inkml:trace contextRef="#ctx0" brushRef="#br0" timeOffset="7257.79">18291 5468 0,'36'18'16,"-36"35"0,0-18-16,0-17 0,0-1 0,0 1 15,0-1-15,0 1 0,0 0 0,0-1 16,0 1-16,0 0 0,0-1 16,0 1-16</inkml:trace>
  <inkml:trace contextRef="#ctx0" brushRef="#br0" timeOffset="7392.83">18327 5697 0,'0'0'15,"35"-70"-15,-17 70 0,-1-18 16,1 18-16,-1 0 0,-17-17 16,18 17-16,0-18 0</inkml:trace>
  <inkml:trace contextRef="#ctx0" brushRef="#br0" timeOffset="7624.43">18503 5398 0,'0'0'16,"0"17"-16,0 1 0,0-1 0,0 19 15,0-19-15,0 19 0,0-19 0,18 19 16,-18-19-16,0 18 0,0-17 16,0 0-16,0-1 0,0 19 0,0-1 15,0-17-15,0-1 16,0 1-16,0-1 0</inkml:trace>
  <inkml:trace contextRef="#ctx0" brushRef="#br0" timeOffset="8004.94">19085 5468 0,'88'-35'31,"-70"35"-31,0 0 0,-1 0 0,18 0 16,-17 0-1,0 0-15,-18 17 16,0 1-16,0 0 0,0-1 15,-18 1-15,0 0 0,18-1 0,0 1 16,0 17-16,-17-35 16,17 18-16,-18-1 0,18 1 15,0 0-15,-17-1 0,17 1 32,-18-18-32</inkml:trace>
  <inkml:trace contextRef="#ctx0" brushRef="#br0" timeOffset="8200.69">19261 5539 0,'124'-53'31,"-106"53"-31,-1 0 16,1 0-16,-1 0 15,1 0-15,0 0 16</inkml:trace>
  <inkml:trace contextRef="#ctx0" brushRef="#br0" timeOffset="8392.73">19367 5574 0,'-53'70'15,"71"-87"-15,0 17 0,17 0 16,-17-18 0,-1 18-16,1 0 0,-18-17 0,17 17 15,1-18-15</inkml:trace>
  <inkml:trace contextRef="#ctx0" brushRef="#br0" timeOffset="8627.29">19544 5380 0,'0'0'0,"0"18"16,0-1-16,0 1 0,0-1 0,17 19 15,-17-19-15,0 19 0,0-19 0,0 1 16,0 17-16,0-17 0,0-1 0,0 1 16,0 17-16,0-17 0,0 0 0,0-1 15,0 1-15,0 0 0,0-1 16,0 1-16</inkml:trace>
  <inkml:trace contextRef="#ctx0" brushRef="#br0" timeOffset="8972.84">19438 5821 0,'-53'35'0,"106"-70"0,-106 88 15,18-53-15,35 17 0,0 1 0,-18 0 16,18-1-16,0 1 0,0 0 15,0-1-15,18-17 0,-18 18 16,17-18-16,1 0 0,0 0 0,-1 0 16,1 0-16,17 0 0,-17-18 0,17 18 15,-35-17-15,35-1 0,-17 0 0,-18 1 16,35-1-16,-35 0 16,0 1-16,0-1 0,0 0 15,0 1-15,0-1 0,-17 1 16,-1 17-16,0 0 0,1 0 0,-1 0 15,-17 0-15,35 17 0,-36-17 16,19 18-16,-1-18 0,1 17 0,17 1 16,-18-18-16,18 18 0,-18-18 0,1 17 15</inkml:trace>
  <inkml:trace contextRef="#ctx0" brushRef="#br0" timeOffset="9329.02">20002 5362 0,'0'18'16,"0"-36"-16,0 54 0,0-19 0,0 1 15,0-1-15,0 1 16,18-18-16,17 0 0,0 0 16,-17 0-16,-18-18 15,35 18-15,-35-17 0,36-1 0,-36 1 16,17 17-16,-17-18 0,0 0 0,0 1 16,0-1-16,0 0 15,-17 18-15,-19-17 16,1 17-16,17 0 15,-17 0-15,0 0 0,17 0 16,-17 17-16,0 1 0,17 0 16</inkml:trace>
  <inkml:trace contextRef="#ctx0" brushRef="#br0" timeOffset="9594.78">19791 5644 0,'0'53'0,"88"-70"31,-53 17-31,0 0 0,-17-18 0,35 18 0,-18 0 16,0-18-16,-17 18 0,17 0 15,18 0-15,-35-17 0,17 17 0,0 0 16,-17-18-16,0 18 0,-1 0 0,1 0 16,0 0-16,-18-17 0</inkml:trace>
  <inkml:trace contextRef="#ctx0" brushRef="#br0" timeOffset="9826.65">20108 5662 0,'0'0'0,"-18"53"0,18-35 0,0-1 16,0 1-16,0 0 0,0-1 15,0 1-15,18-1 0,-18 1 16,0 0-16,0-1 0,0 1 15,0 0 1,0-1-16</inkml:trace>
  <inkml:trace contextRef="#ctx0" brushRef="#br0" timeOffset="11237.51">16122 6615 0,'-36'17'0,"72"-17"16,-36-17-1,17-1-15,1 18 0,0-18 0,-1 18 16,1 0-16,0-17 0,-1 17 0,1 0 16,-1-18-16,1 18 0,0 0 0,-1 0 15,1 0-15,0 18 0,-1-18 0,1 17 16,0-17-16,-1 18 0,1-18 15,-1 18-15,1-1 0,0-17 0,-1 0 16,1 0-16,0 18 0,-1-18 0,1 0 16,0 0-16,-1 0 0,19 0 0,-36-18 15,35 18-15,-18-35 0,19 17 16,-19 1-16,1-1 0,17 0 16,-17 1-16,-18-1 0,35 0 0,-17 1 15,-1 17-15,1 0 16,0 0-16,-1 0 15,-17 17-15,18 1 0,0-18 16,-18 18-16,17-18 0,1 0 16,0 0-16,17 0 0,-17 0 15,-1 0-15,1 0 0,17 0 0,-17 0 16,17 0-16,-17-18 0,17 0 0,0 18 16,0-17-16,-17-1 0,17 18 15,1-17-15,-19 17 0,19-18 0,-19 18 16,1 0-16,-1 0 0,19 0 0,-1 0 15,-17 0-15,-1 0 16,1 18-16,0-18 0,-1 17 16,1-17-16,-18 18 0,35-18 15,-17 0-15,17 17 0,0-17 16,-17 0-16,17 0 0,-17-17 16,0 17-16,34-18 0,-16 1 15,-1 17-15,-17-18 0,17 18 16,0-18-16,-17 18 0,17 0 0,-17-17 15,-1 17-15,1 0 0,17 0 0,1 0 16,-19 0-16,-17 17 0,36-17 16,-1 18-16,-18-18 15,19 18-15,-1-18 16,-17 0-16,-1 0 0,1 0 0,17 0 16,0 0-16,-17 0 0,17 0 0,1-18 15,-19 18-15,36-18 0,-35 18 16,17-17-16,0-1 0,1 0 15,-1 1-15,0 17 0,-17-18 0,35 0 16,-36 18-16,1 0 0,17 0 0,-17 0 16,17 0-16,-35 18 0,36-18 0,-36 18 15,17-1-15,18 1 0,-35 0 16,0-1-16,36-17 0,-36 18 16,17-18-16,-17 18 0,36-18 0,-19 0 15,1 0-15,0 0 0,17 0 16,0 0-16,-17-18 15,17 0-15,-17 1 16,17 17-16,-35-18 0,35 0 0,1 18 16,-19-17-16,18 17 0,1 0 15,-19 0-15,1 0 0,0 0 0,17 0 16,-17 0-16,17 17 16,-18-17-16,19 0 0,-36 18 0,35-18 15,-17 0-15,52 18 0,-17-36 16,0 18-1,0-18-15,0 18 16,0-17-16,0-1 16,0-17-1,-53 17-15,17 18 0,1 0 0,-18-17 16</inkml:trace>
  <inkml:trace contextRef="#ctx0" brushRef="#br0" timeOffset="14158.82">21960 7056 0,'-88'0'15,"176"0"-15,-229 0 0,18 0 0,52 0 0,18 0 16,0 17-16,-17-17 0,-1 0 15,18 0-15,0 0 0,-17 0 0,17 0 16,-18 0-16,18 0 0,0 0 0,1 0 16,-19 0-16,36 0 0,-18 0 15,0 0-15,18 0 0,-36 0 0,36 0 16,-36 0-16,36 0 0,-18 0 0,18 0 16,-18 0-16,17 0 0,-16 0 0,-1 0 15,0 18-15,0-36 0,0 36 0,0-36 16,-18 36-16,19-18 0,-37 0 15,36 0-15,1 0 0,-19 0 0,0 0 16,1 0-16,35 17 0,-36-17 16,0 0-16,-52 18 0,70-18 15,-18 0-15,1 0 0,-1 0 0,18 0 16,-35 18-16,35-18 0,-17 0 16,-18 0-16,17 0 0,1 17 0,-19-17 15,36 0-15,-35 18 0,18-18 0,-1 0 16,1 18-16,17-18 0,-18 17 0,0-17 15,1 0-15,17 18 0,-18-18 16,19 18-16,-1-18 0,-18 0 0,18 17 16,0-17-16,-17 0 0,17 18 0,18-18 15,-18 0-15,0 17 0,0-17 16,0 0-16,18 0 0,-18 0 0,17 0 16,-17 0-16,36 0 0,-36 0 15,18 0-15,-1 0 0,1 0 0,17 0 16,-17 0-16,-18 0 0,18 18 0,17-18 15,-17 0-15,0 0 0,17 0 0,-17 0 16,0 18-16,-1-18 0,19 0 16,-1 0-16,0 0 15,1 0 1,17 17-16,0 1 16,0 0-1,0-1-15,0 1 0,0 0 0,0-1 16,0 1-16,0 0 0,0 17 0,0-18 15,0 19-15,0-1 0,0 0 0,0-17 16,0 35-16,0-36 0,0 19 16,0-1-16,0 0 0,0 1 0,0-1 15,0-17-15,0-1 0,0 36 0,0-35 16,0 17-16,0 0 0,0-17 16,0 0-16,0-1 0,0 1 0,0-1 15,17-17-15,-17 18 16,0 0-1,18-18-15,0 0 0,-1 0 16,1 0-16,0 0 16,-1 0-16,1 0 0,-1 0 15,19 0-15,-19 0 0,1 0 0,17 0 16,1 0-16,-1 0 0,0 0 0,0 0 16,18 0-16,-17 0 0,17 0 15,-18 0-15,18 0 0,-18 0 0,18 0 16,-18 0-16,18 0 0,0 0 15,0-18-15,0 18 0,0 0 0,0 0 16,17 0-16,-17 0 0,18 0 0,-1-18 16,1 18-16,-18 0 0,17 0 0,1 0 15,-1-17-15,1 17 0,0 0 16,-1 0-16,1 0 0,-1-18 0,-17 18 16,18 0-16,-1 0 0,1-17 0,-18 17 15,17 0-15,1-18 0,-18 18 0,17 0 16,-17 0-16,18-18 0,-18 18 15,17-17-15,1 17 0,-18 0 0,17-18 16,-17 18-16,0 0 0,18-18 16,-18 18-16,-18 0 0,18-17 0,17 17 15,-17 0-15,0 0 0,-18 0 0,18-18 16,18 18-16,-18 0 0,-18 0 0,18 0 16,-18 0-16,18 0 0,0 0 15,0 0-15,0-18 0,-18 18 0,36 0 16,-18 0-16,-18 0 0,18-17 0,0 17 15,0 0-15,0-18 0,-18 18 0,35 0 16,-34 0-16,17 0 0,-18 0 0,0 0 16,18 0-16,-35 0 0,17 0 15,0 0-15,1 0 0,-1 0 0,0 0 16,0 0-16,1 0 0,-19 0 16,19 0-16,-1 0 0,-17 0 0,17 0 15,0 0-15,0 0 16,-17 0-16,17 0 15,-17 0 1,0 0-16,-1 0 0,1 0 16,-1-17-1,-17-1 1,0 0 0,0 1 15,0-1-31</inkml:trace>
  <inkml:trace contextRef="#ctx0" brushRef="#br0" timeOffset="15599.89">3087 9648 0,'0'0'0,"-89"142"15,89-125-15,0 18 0,0-17 16,18 0-16,0-1 0,-18 1 0,17 0 16,1-18-16,0 0 0,-1 17 0,1-17 15,0 0-15,-1 0 0,1 0 16,-1-17-16,1 17 0,-18-18 0,35 0 16,-17 1-1,-18-1-15,0-52 16,0 52-16,0-17 15,-18 17-15,18 0 0,-35 1 16,0 17-16,35-18 0,-18 18 16,-17 0-16,17 0 0,1 0 15</inkml:trace>
  <inkml:trace contextRef="#ctx0" brushRef="#br0" timeOffset="15870.95">3951 9490 0,'0'0'0,"-53"70"0,35-52 0,1 35 15,-19-18-15,19 0 0,-1 18 16,-17-17-16,17 16 0,-17 1 0,17-17 16,-17-1-16,17 0 0,1 1 0,-1-1 15,-17 0-15,35-17 0,-18-1 16,1 1-16,17 17 0,-18-35 0,18 18 16</inkml:trace>
  <inkml:trace contextRef="#ctx0" brushRef="#br0" timeOffset="16135.01">4339 9684 0,'0'0'0,"0"35"16,0-17-16,0 17 16,18 0-16,-18-17 0,0 35 0,0-36 15,0 19-15,0-1 0,17 0 0,-17-17 16,0 0-16,18 17 0,-18-18 16,0 1-16,0 0 0,0-1 15</inkml:trace>
  <inkml:trace contextRef="#ctx0" brushRef="#br0" timeOffset="16723.99">5909 9754 0,'-88'53'0,"88"-35"0,-18-1 15,0 19-15,18-19 0,0 1 0,0 17 16,0-17-16,0 0 0,0-1 0,18 1 16,0-18-16,-18 18 0,35-18 15,-35 17-15,35-17 0,-17 0 0,17 0 16,-35-17-16,35 17 0,-17-18 0,0 0 16,-1 1-16,-17-1 0,18 0 0,-18 1 15,0-19-15,0 1 0,0 17 16,-18-17-16,1 18 0,-1-1 15,0-17-15,-17 17 0,0 0 16,17 18-16,1 0 0,-1 0 0,0 0 16,1 0-16,-1 0 15,18 18-15</inkml:trace>
  <inkml:trace contextRef="#ctx0" brushRef="#br0" timeOffset="16960.91">6703 9613 0,'-89'71'15,"178"-142"-15,-195 195 0,53-89 0,18 18 16,-18 0-16,17-18 0,-17 0 0,18 18 15,0-17-15,0-1 0,17 0 0,-17-17 0,17 17 16,0-17-16,18 17 0,-17-17 16,17-1-1</inkml:trace>
  <inkml:trace contextRef="#ctx0" brushRef="#br0" timeOffset="17201.02">6879 9754 0,'71'141'15,"-71"-105"-15,0-19 0,0 36 0,17-17 16,-17-19-16,0 18 0,0 1 15,0-1-15,0-17 0,0-1 0,0 1 16,0 0-16,0-1 0,0 1 0</inkml:trace>
  <inkml:trace contextRef="#ctx0" brushRef="#br0" timeOffset="17661.84">8308 9772 0,'-124'106'16,"124"-89"-16,-17 19 15,17-19-15,0 1 0,17 17 0,1-17 16,-18 0-16,35-1 0,-17-17 0,17 0 15,-17 18-15,-1-18 0,19 0 16,-19 0-16,19-18 0,-19 1 0,18-1 16,1-17-16,-36 17 0,0 0 15,0 1-15,0-1 0,0 0 16,0 1-16,0-1 0,-36-17 0,19 17 16,-18 18-16,17-17 0,0 17 15,-17 0-15,17-18 0,-17 18 0,17 0 16,-17 0-16</inkml:trace>
  <inkml:trace contextRef="#ctx0" brushRef="#br0" timeOffset="17907.21">9031 9666 0,'-88'159'15,"52"-106"1,-52 70-16,300-458 0,-424 706 0,177-336 16,17 0-16,1 0 0,-1 1 0,0-19 15,18 1-15,-17 0 0,-1-18 0,18 17 16</inkml:trace>
  <inkml:trace contextRef="#ctx0" brushRef="#br0" timeOffset="18141.91">9366 9772 0,'18'88'15,"-36"-176"-15,71 247 0,-53-106 16,0-36-16,0 1 16,18 17-16,-18-17 0,0-1 0,0 1 15</inkml:trace>
  <inkml:trace contextRef="#ctx0" brushRef="#br0" timeOffset="18605.52">11500 9737 0,'-123'123'16,"246"-246"-16,-246 281 0,123-140 15,0 17-15,0-17 16,35 35-16,18-53 16,-18 0-16,-17 0 0,17 0 15,1 0-15,-36-18 0,0 1 16,0-1-16,0 0 0,0 1 15,0-1-15,-36 0 0,36 1 16,-53-1-16,18 0 0,17 1 0,-17 17 16,0-18-16,0 18 0,17 0 0,-17-17 15,17 17-15</inkml:trace>
  <inkml:trace contextRef="#ctx0" brushRef="#br0" timeOffset="18839.38">12153 9719 0,'0'0'0,"-35"71"16,-1-36-16,-105 106 15,106-106-15,0 18 0,-1-18 0,1 1 16,18-19-16,-19 36 0,19-35 0,-1 17 16,18 0-16,-18-17 0,1-18 15</inkml:trace>
  <inkml:trace contextRef="#ctx0" brushRef="#br0" timeOffset="19074.93">12241 9913 0,'53'35'0,"-53"106"31,-18-105-31,18-19 0,0 36 0,0-35 15,0 17-15,0-17 0,0-1 0,0 19 16,0-19-16,0 1 0</inkml:trace>
  <inkml:trace contextRef="#ctx0" brushRef="#br0" timeOffset="19475.34">13705 9931 0,'-88'0'0,"88"17"16,-18 1-16,1 17 0,17-17 16,0 17-16,0-17 0,0-1 0,0 1 0,35 0 15,-17-1-15,-1 1 0,19-18 16,-1 0-16,0 0 0,0 0 0,1 0 16,-1 0-16,0-18 0,-5432 1 15,10847-1-15,-5432 0 0,-1 1 0,1-1 0,-18 1 16,18-1-16,-18 0 0,0 1 15,-18-1-15,0 0 0,1 1 0,-18 17 16,17-18-16,-17 18 0,-1 0 0,19-18 16,-19 18-16,1 0 0,17 0 0,-17 0 15</inkml:trace>
  <inkml:trace contextRef="#ctx0" brushRef="#br0" timeOffset="19735.41">14640 9684 0,'0'0'0,"0"17"16,-18 1-16,-17 35 0,0-18 15,17 18-15,-17-18 0,0 18 0,-18 18 16,17-36-16,-16 18 0,-1 0 0,17 0 16,1 0-16,-18 0 0,18-18 0,17 0 15,1 1-15,-1-1 0,0-17 0,1 17 16,17-18-16</inkml:trace>
  <inkml:trace contextRef="#ctx0" brushRef="#br0" timeOffset="20014.83">15046 9860 0,'0'88'0,"-18"-52"0,18-1 0,-35 159 31,35-176-31,0 34 0,0-34 0,0 35 16,0-18-16,0-17 0,0 0 15,0 17-15</inkml:trace>
  <inkml:trace contextRef="#ctx0" brushRef="#br0" timeOffset="26914.95">2840 11165 0,'0'0'0,"-18"18"0,18 17 0,-18 18 0,18-35 16,-35 17-16,35-17 0,-18 17 0,18-17 16,-17 17-16,17-17 0,0 17 15,0-17-15,0 17 0,-18 0 0,18-17 16,0 17-16,0-17 0,0 17 0,0 0 15,0 1-15,0-19 0,0 18 16,0-17-16,18 17 0,-18 1 0,0-1 16,0-17-16,0 17 0,0-18 0,35 19 15,-35-1-15,0-17 0,0-1 0,35 36 16,-35-35-16,0-1 0,18 19 16,-18-1-16,0-17 0,35 17 0,-35 0 15,0-17-15,0-1 0,18 19 0,0-19 16,-18 1-16,17 17 0,-17-17 0,18 0 15,-1-1-15,-17 19 0,0-19 0,18 1 16,0-1-16,-18 1 0,17 0 16,-17-1-16,36 1 0,-36 0 0,17 17 15,1-17-15,0-1 0,-1 1 16,1-1-16,-18 1 0,18 0 0,-1-18 16,-17 17-16,18 1 0,-18 0 15,0-1-15,17-17 0,-17 18 16,18-18-16,-18 18 0</inkml:trace>
  <inkml:trace contextRef="#ctx0" brushRef="#br0" timeOffset="31138.84">6650 10918 0,'0'0'0,"105"0"0,19-17 15,-18 17-15,0 0 16,17-18-16,-17 18 16,17 0-16,-17 0 0,18 0 15,-36-17-15,18 17 0,70 0 0,-88 0 16,-17 0-16,17-18 0,-17 18 0,17 0 16,-18 0-16,1 0 0,17 0 0,-35 0 15,35 0-15,-17 0 0,-18-18 16,35 18-16,-35 0 0,17 0 0,1 0 15,-1-17-15,1 17 0,0 0 0,-1 0 16,-17 0-16,35 0 0,-35 0 0,18 0 16,-1 0-16,1 0 0,-1 0 15,1-18-15,-1 18 0,-17 0 16,36 0-16,-36 0 0,35-18 0,-18 18 16,-17 0-16,18-17 0,-1 17 0,19 0 15,-19 0-15,-17 0 0,35 0 0,-35 0 16,18 0-16,-18-18 0,35 18 0,-35 0 15,17 0-15,1 0 0,-1 0 0,-17 0 16,18 0-16,-1-18 0,1 18 16,-1 0-16,1 0 0,0 0 0,-18 0 15,-1 0-15,37 0 0,-36 0 16,17 0-16,-17-17 0,18 17 0,-1 0 16,1 0-16,-18 0 0,17 0 15,-17 0-15,18 0 0,-1 0 0,-17 0 16,18 0-16,-18-18 0,17 18 0,-17 0 15,18 0-15,-1 0 0,-17 0 0,18 0 16,-18-17-16,-1 17 0,19 0 16,-18 0-16,0 0 0,0 0 0,17 0 15,-34 0-15,17 0 0,17 0 0,-17 0 16,0-18-16,0 18 0,0 0 0,0 0 16,0 0-16,-1 0 0,1 0 15,0 0-15,0 0 0,-17 0 16,34 0-16,-35 0 0,18 0 0,-17 0 15,16 0-15,1 0 0,-17 0 0,17 0 16,-18 0-16,18 0 0,-18 0 0,18 0 16,-18 0-16,1 0 0,-1 0 0,-18 0 15,19 0-15,-1 0 0,-17 0 16,-1 0-16,1 0 0,0 0 16,-1 0-16,-34 0 46,-1 0-46,18 18 16,-18-18-16,1 0 0,17 17 16,0 1-16,0-1 15,-18 1-15,18 0 16,0-1-16,0 1 0,0 0 0,0-1 16,0 1-16,0 17 0,0 0 0,0-17 15,0 17-15,0-17 0,0 35 0,0-18 16,0-17-16,0 35 0,0-18 0,0-17 15,18 17-15,-18 0 0,0 18 16,0-18-16,0 18 0,0-17 16,17-1-16,-17 0 0,18 0 0,-18 1 15,0-1-15,0 0 0,0 1 0,18-1 16,-1 0-16,-17 0 0,0 1 0,0-19 16,0 36-16,18-17 0,-18-19 15,0 36-15,0-35 0,17 17 0,-17-17 16,18 17-16,-18 0 0,0 0 0,0-17 15,18 17-15,-18-17 0,17 17 0,-17 1 16,0-19-16,0 1 0,0-1 16,0 19-16,0-19 0,0 1 0,0 0 15,0-1-15,0 1 0,0 0 16,0-1-16,0 1 0,0 0 16,18-18-16,-18 17 15,0 1 1,-18-18 31,1 0-32,-1 0-15,0 0 16,1 0-16,-1 0 16,1 0-16,-1 0 0,0 0 15,1 0-15,-1 0 0,-17 0 16,17 0-16,0 0 0,-17 0 0,0 17 15,17-17-15,-35 0 0,18 0 0,17 18 16,-17-18-16,-18 0 0,18 0 0,-18 18 16,18-18-16,-1 17 0,-16-17 15,16 0-15,-17 0 0,0 0 16,18 0-16,-18 18 0,-17-18 0,17 0 16,0 18-16,-18-18 0,18 0 0,-17 0 15,17 17-15,-35-17 0,35 18 0,-35-18 16,35 0-16,-36 0 0,19 0 15,-18 18-15,35-18 0,-35 0 0,-1 0 16,1 0-16,18 0 0,-1 17 0,-17-17 16,0 0-16,17 0 0,-17 0 0,0 0 15,0 18-15,17-18 0,0 0 16,-17 0-16,0 0 0,18 17 16,-1-17-16,-17 0 0,17 18 0,-17-18 15,17 0-15,1 0 0,-18 0 0,17 18 16,1-18-16,-1 0 0,-17 17 0,17-17 15,1 0-15,-1 18 0,1-18 16,-1 18-16,-17-18 0,35 0 0,-35 0 16,17 17-16,1-17 0,-19 0 15,19 18-15,-18-18 0,17 18 16,1-18-16,-19 0 0,19 17 0,-1-17 16,1 18-16,-18-18 0,17 0 0,0 18 15,-17-18-15,35 0 0,-17 17 0,-18-17 16,-1 0-16,36 18 0,-35-18 15,18 0-15,-1 17 0,-88-17 16,71 18-16,0-18 0,17 0 0,-17 18 16,18-18-16,-18 0 0,-1 17 15,1-17-15,0 0 0,0 18 16,0-18-16,-1 18 0,1-1 0,0-17 16,0 18-16,-18-18 0,0 18 0,18-1 15,0-17-15,0 18 0,-18-1 0,18-17 16,-1 18-16,-17-18 0,1 18 15,16-1-15,1 1 0,-18-18 0,1 18 16,16-18-16,1 0 0,0 17 0,-18-17 16,18 18-16,-18-18 0,0 18 15,18-18-15,0 17 0,0-17 16,0 18-16,-1-18 0,1 17 0,0-17 16,0 0-16,17 18 0,-17-18 0,17 0 15,-17 18-15,18-18 0,-18 0 0,-1 17 16,19-17-16,-1 0 0,-17 18 0,17-18 15,1 0-15,-1 0 0,1 0 0,-1 0 16,18 18-16,-17-18 0,17 0 16,-35 0-16,52 0 0,-17 0 15,1 0-15,16 0 0,-17 0 0,18 0 16,-18 0-16,18 0 0,0 0 0,-1 0 16,1 0-16,17 0 0,-17 0 15,17 0-15,-17 0 0,18 0 16,-19 0-16,19 0 15,-1 0-15,18-18 16,0 0 0,0 1-1,0-1-15,0 0 0,0 1 16,0-1-16,0 1 0,0-1 16,0 0-16,0 1 0,0-1 15,0-17-15,0 17 0,0-17 0,-18 0 16,18 17-16,-35-17 0,35-1 0,0 1 15,-18-18-15,1 18 0,17-18 16,0 18-16,-18-18 0,18 17 0,-17 1 16,-1-18-16,18 18 0,0-18 15,-18 18-15,1 0 0,17-18 0,0 17 16,-18 1-16,18 0 0,0 17 0,-35-35 16,35 36-16,0-19 0,0 1 0,0 17 15,-18-17-15,18 17 0,-18-17 0,18 0 16,0 0-16,0 17 0,0-17 15,0 17-15,-17-17 0,17 17 0,0 1 16,0-1-16,0-17 0,0 17 0,0 0 16,0-17-16,-18 17 0,18 1 0,0-1 15,-18 1-15,18-1 0,0 0 16,0 1-16,0-1 0,0 0 0,0 1 16,0-1-16,0 0 0,0 1 0,0-1 15,0 0-15,0 1 0,0-1 16,0 1-16,0-1 15,0 0-15,0 1 0,0-1 16,0 0-16,0 1 16,-17 17-16,17-18 0,0 0 0,0 1 15,0-1-15,0 1 16,0-1 0,17 18 62,-17 18-78,18-18 15,0 0-15,-1 0 16,-17 17-16,36-17 0,-1 0 16,-17 0-16,-1 0 0,1 0 0,17 0 15,0 0-15,-17 0 0,35 0 0,-35 0 16,17 0-16,0 0 0,0 0 0,1 0 15,-1 0-15,-17 0 0,35 0 0,-18 0 16,-17 0-16,34-17 16,-34 17-16,35 0 0,-35 0 0,35-18 15,-36 18-15,18 0 0,18 0 0,-17-18 16,17 18-16,-36 0 0,36-17 0,-35 17 16,52 0-16,-52 0 0,52-18 15,-52 18-15,53 0 0,-54 0 0,54-18 16,-53 18-16,52 0 0,-35 0 0,36-17 15,-36 17-15,18 0 0,0-18 0,-18 18 16,36 0-16,-18 0 0,0-18 16,-18 18-16,18 0 0,17 0 0,-17 0 15,0-17-15,-17 17 0,16 0 0,19 0 16,-18 0-16,0 0 0,-18 0 0,18-18 16,18 18-16,-18 0 0,-1 0 15,-16 0-15,17 0 0,17 0 0,-17 0 16,-18 0-16,18-18 0,0 18 15,-17 0-15,16 0 0,19 0 0,-18-17 16,0 17-16,-18 0 0,18 0 0,0 0 16,-18 0-16,18-18 0,-18 18 0,18 0 15,-17 0-15,16 0 0,-16 0 16,17-17-16,-18 17 0,18 0 0,-18 0 16,0 0-16,18-18 0,-17 18 0,17-18 15,-36 18-15,18 0 0,1-17 0,-1 17 16,0 0-16,36-18 15,-53 18-15,-1 0 0,18-18 0,-17 18 16,17 0-16,1 0 0,-19 0 16,1 0-16,0 0 15</inkml:trace>
  <inkml:trace contextRef="#ctx0" brushRef="#br0" timeOffset="40414.26">829 12629 0,'70'-17'16</inkml:trace>
  <inkml:trace contextRef="#ctx0" brushRef="#br0" timeOffset="41810.32">17321 9684 0,'0'0'16,"18"-18"-16,-1 18 16,1-18-16,0 18 0,-1-17 15,1-1-15,0 18 16,-1-17-16,-17-1 16,0 36 46,0-1-62,0 1 16,0-1-16,0 1 0,0 0 15,0-1-15,0 1 0,0 0 16,0 17-16,0-17 0,0-1 0,0 1 0,0 17 16,0-17-16,0-1 0,0 1 0,0 0 15,0-1-15,0 1 0,0 0 0,0-1 16,0 1-16,0 0 0,0-1 15,0 1 1,-17-18 0,17 17-16,-18-17 15,0 0-15,1 0 16,-1 0-16,0 0 16,1 0-16,-1 0 0,1 0 15,-1 0-15,0 0 16,1 0-16,-1 0 0,18 18 47,18-18-32,17 0-15,0 0 16,-17 0-16,17 0 0,-17 0 0,-1 0 16,19 0-16,-19 0 0,19 0 0,-19 0 15,18 0-15,1 0 0,-1 0 16,-17 0-16,-1 0 15,1 0-15</inkml:trace>
  <inkml:trace contextRef="#ctx0" brushRef="#br0" timeOffset="43805.89">17498 9684 0,'-36'-36'0,"19"36"16,-19 0-16,36 18 0,-35 0 16,35-1-16,-18 1 0,-17 35 15,35-35-15,-17 17 0,17-18 0,-18 19 16,18-1-16,0 0 0,0-17 0,18 17 15,-1-17-15,-17 0 0,18-1 0,-1 1 16,1-18-16,17 17 0,-17-17 16,17 18-16,-17-18 0,0 0 0,17 0 15,-18 0-15,19-18 0,-1 1 0,-17-1 16,17 1-16,-17-1 0,17-17 0,-35 17 16,35-17-16,-35 17 0,35-35 15,-35 18-15,0 0 0,0 17 16,0-35-16,0 35 0,-17-17 0,17 17 15,-18 1-15,18-18 0,-35 17 0,35 0 16,-18 18-16,-17-17 0,17 17 0,1 0 16,-1 0-16,-17 0 0,-1 17 15,19 1-15,-18 17 0,17-17 0,-17 17 16,17-17-16,-17 35 0,17-18 16,18 0-16,-18 0 0,18 1 0,0-19 15,0 19-15,0-19 0,0 1 0,18 0 16,-18-1-16,35 1 0,-17-18 15,0 18-15,-1-18 0,19 0 0,-19 0 16,18 0-16,-17-18 0,0 0 0,17 1 16,-17-1-16,17 0 0,-35 1 15,35-19-15,-17 1 0,-18 0 0,0 0 16,0 17-16,0-17 0,0-1 16,-18 19-16,18-19 0,-35 36 0,17-35 15,1 35-15,-1-17 0,-17-1 0,17 0 16,0 18-16,1 0 0,-18 0 0,17 0 15,0 0-15,1 36 0,-19-36 0</inkml:trace>
  <inkml:trace contextRef="#ctx0" brushRef="#br0" timeOffset="44505.12">17850 10830 0,'-53'-35'0,"18"35"15,17 0-15,1 0 16,-1 0-16,1 0 0,-1 18 0,0-18 16,1 17-16,17 1 0,-18 0 15,0-1-15,1 1 0,17-1 0,0 19 16,-18-19-16,0 1 0,18 0 0,0 17 15,0-17-15,0-1 0,0 1 16,0 17-16,0-17 0,36-1 16,-36 1-16,0 0 0,17-1 15,1 1-15,0 0 0,17-1 16,-35 19-16,18-36 0,-1 17 16,1 1-16,-18-1 0,35 19 0,-35-19 15,18 1-15,-1 0 0,-17-1 0,18 1 16,-18 0-16,0-1 0,0 1 15,18-1-15,-18 1 0,0 0 0,0-1 16,0 1-16,0 0 0,0-1 0,-18 1 16,18 0-16,-18-1 0,18 1 15,-35 0-15,35-1 0,-18 1 0,1-1 16,-1-17-16,1 18 0,-1 0 0,0-18 16,1 17-16</inkml:trace>
  <inkml:trace contextRef="#ctx0" brushRef="#br0" timeOffset="45572.92">17427 14552 0,'-35'-53'0,"52"36"16,19-1-16,-19 18 15,1 0-15,0-18 0,-1 18 0,1 0 16,-1 0-16,19 0 0,-36 18 15,35 0-15,-17-1 0,-18 1 0,35-1 16,-35 1-16,18 0 0,-1-1 16,-17 1-16,18 0 0,-18-1 0,0 1 15,0 0-15,0-1 0,0 1 16,0-1-16,0 1 0,0 0 0,0-1 16,-18 1-16,1 0 15,-1-1-15,18 1 0,-35 0 0,35-1 16,-18-17-16,-17 18 0,-1-1 15,36 1-15,-17-18 0,-18 18 0,17-18 16,0 0-16,1 0 0,17 17 16,-36-17-16,19 0 15,-1 0-15,18 18 16,-18-18 0,36 0 30,0 0-46,-1 0 16,1 0-16,0 0 0,-1 0 16,1 0-16,0 0 0,17 0 15,-18 0-15,1 0 0,0 0 0,17 18 16,-17-18-16,17 0 0,-17 17 16,17-17-16,-35 18 0,53-18 0,-18 0 15,0 0-15,1 0 16,-19 0-16,1 0 15,0 0-15</inkml:trace>
  <inkml:trace contextRef="#ctx0" brushRef="#br0" timeOffset="46757.03">17903 14270 0,'0'0'16,"18"0"-1,0 0 1,-1 0-16,1 0 0,-1 0 16,19 0-16,-1 0 15,-17 0-15,-1 0 16,1 0-16,0 0 16</inkml:trace>
  <inkml:trace contextRef="#ctx0" brushRef="#br0" timeOffset="47200.52">17939 14270 0,'0'0'0,"0"18"15,0-1-15,0 1 16,0-1-16,0 1 15,0 0-15,0-1 16,0 1 0,17-18-1,1 0-15,-1 0 32,1 0-32,0 0 15,17 0 1,-17 0-16,-18 18 15,17-1-15,1-17 16,-18 18-16,0 0 0,0-1 0,0 1 16,0-1-16,0 1 15,0 0-15,0-1 0,0 1 16,-18-18 0,1 0-16,-1 0 0,-17 0 15,-1 0-15,36-18 16,-17 18-16,-1 0 0,1-17 0,-19 17 15,19-18 1,-1 18 0</inkml:trace>
  <inkml:trace contextRef="#ctx0" brushRef="#br0" timeOffset="48977.77">19861 9737 0,'0'0'0,"-17"17"0,17 19 15,0-19-15,-18 36 0,18-35 0,0-1 16,0 1-16,0 0 0,18-1 0,-1 1 16,1-18-16,17 18 0,18-18 15,-35 0-15,17 0 0,-17 0 16,-1-18-16,18 0 0,-17 1 0,17-1 16,-35 0-16,36 1 0,-19-36 15,-17 35-15,0-17 0,0 0 16,0 17-16,-17-17 0,-1 17 15,0 0-15,-17 18 0,35-17 0,-35 17 16,17-18-16,-17 18 0,17 0 0,-17 0 16,17 0-16,1 0 0,-1 18 0,0-18 15,1 17-15,17 1 0</inkml:trace>
  <inkml:trace contextRef="#ctx0" brushRef="#br0" timeOffset="49323.92">20884 9613 0,'18'35'15,"-36"-70"-15,18 106 0,-35-54 0,35 1 16,-35 0-16,35-1 0,0 54 15,0-54 1,0 1-16,17 0 0,1-18 0,0 0 16,-1 0-16,1 0 0,17 0 0,-17 0 15,17 0-15,-35-18 0,35 0 16,-35 1-16,36-1 0,-36-17 0,17 35 16,-17-35-16,0 17 0,0 0 15,0 1-15,-17-1 0,17 0 0,-36 18 16,36-17-16,-17-1 0,-1 18 0,0-17 15,1 17-15,-1 0 0,1 0 16,-1 0-16</inkml:trace>
  <inkml:trace contextRef="#ctx0" brushRef="#br0" timeOffset="49638.99">21590 9578 0,'53'70'15,"-71"-52"-15,0 35 16,18-35-16,0-1 0,0 1 16,0 0-16,0-1 0,18 1 0,0-18 15,17 17-15,-17 1 0,17-18 0,-17 0 16,17 0-16,-18 0 0,1 0 0,17 0 15,-17 0-15,-18-18 0,18 1 16,-1-1-16,-17 1 0,0-1 0,0 0 16,0 1-16,0-1 0,-17 0 15,-1 1-15,0-1 0,-17 18 16,35-18-16,-35 18 0,17 0 16,1-17-16,-1 17 0</inkml:trace>
  <inkml:trace contextRef="#ctx0" brushRef="#br0" timeOffset="49889.88">22701 9719 0,'0'0'0,"71"53"0,-54-53 16,18 18-16,-17-1 0,53 1 0,-54-18 15,36 17-15,-17-17 0,16 0 0,-16 0 16,-1-17-16,0 17 0,-17-18 16,17 18-16,0-17 0,-17-1 0,-18 0 15,18 1-15,-18-1 0,0 0 16,0 1-16,-18-19 0,0 19 16,-17-1-16,0 1 0,17 17 15,-17-18-15</inkml:trace>
  <inkml:trace contextRef="#ctx0" brushRef="#br0" timeOffset="50110.3">21854 10795 0,'-17'35'0</inkml:trace>
  <inkml:trace contextRef="#ctx0" brushRef="#br0" timeOffset="50254.31">21872 11201 0,'0'0'0,"0"17"0</inkml:trace>
  <inkml:trace contextRef="#ctx0" brushRef="#br0" timeOffset="50528.28">22048 11977 0,'-53'35'0,"106"-70"0,-106 88 0,36-53 0,-1 17 0,18 1 16</inkml:trace>
  <inkml:trace contextRef="#ctx0" brushRef="#br0" timeOffset="51257.9">20020 13511 0,'0'18'0,"0"-36"0,0 54 0,-18-19 16,18 19-16,0-1 0,0-18 0,0 1 15,0 0-15,0 17 0,0-17 0,0-1 16,0 1-16,0 17 16,18-17-16,-18 0 0</inkml:trace>
  <inkml:trace contextRef="#ctx0" brushRef="#br0" timeOffset="51477.7">20584 13564 0,'53'71'15,"-53"-54"-15,0 1 0,0 17 0,0-17 16,0 0-16,0 17 0,0-17 0,0-1 16,0 19-16,0-19 0,0 1 0,0-1 15,0 1-15</inkml:trace>
  <inkml:trace contextRef="#ctx0" brushRef="#br0" timeOffset="51698.69">21149 13635 0,'53'159'31,"-53"-142"-31,0 1 0,0 0 16,0-1-16</inkml:trace>
  <inkml:trace contextRef="#ctx0" brushRef="#br0" timeOffset="51925.26">21731 13600 0,'0'52'0,"0"-34"0,0 0 0,0-1 15,0 1-15,0 0 0,0-1 16,0 1-16,0 0 0</inkml:trace>
  <inkml:trace contextRef="#ctx0" brushRef="#br0" timeOffset="52128.81">22137 13564 0,'70'18'0,"-70"0"16,0-1-16,0 1 0,0-1 0,0 1 15,0 0-15,0-1 16,0 1-16,0 0 16,0-1-16</inkml:trace>
  <inkml:trace contextRef="#ctx0" brushRef="#br0" timeOffset="52342.91">22842 13529 0,'0'0'0,"35"53"16,-17-35-16,-18-1 0,18 1 0,-18-1 15,0 19-15,0-19 0,0 1 16,0 0-16,0-1 16,0 1-16,17-18 0,-17 18 0</inkml:trace>
  <inkml:trace contextRef="#ctx0" brushRef="#br0" timeOffset="52543.94">23336 13511 0,'53'53'0,"-53"-35"0,0 0 16,0-1-16,0 1 0,0-1 15,0 1-15,0 0 0,0-1 0,0 1 16,0 0-16</inkml:trace>
  <inkml:trace contextRef="#ctx0" brushRef="#br0" timeOffset="52741.89">23759 13441 0,'53'123'16,"-53"-87"-1,0-19-15,0 1 0,0-1 16</inkml:trace>
  <inkml:trace contextRef="#ctx0" brushRef="#br0" timeOffset="56136.29">23001 13741 0,'88'0'15,"-70"0"-15,52 0 0,-17-18 16,159 0 0,-159 1-16,0-1 0,-18 18 15,18-18-15,-18 18 0,0-17 16,-17 17-16,0 0 0,-1-18 0,-17 1 15,-35 17 1,17 0-16,-70 0 16,53 0-16,-36 0 0,19 0 0,-1 17 15,0-17-15,17 0 0,-52 0 16,53 0-16,-18 18 0,18-18 0,-1 0 16,1 17-16,18-17 0,-1 0 0,-17 0 15,35 18-15,17-18 16,19 0-16,-1 0 0,0 0 15,18 0-15,-18 0 0,18-18 0,-18 18 16,36 0-16,-18-17 16,194-54-1,-212 71-15,-17 0 0,17-17 16,-17-1-16,-18 0 16,-18 18-16,0 0 15,-17 0-15,-18 0 0,-17 0 16,17 18-16,0-18 0,-18 18 0,1-18 15,-1 17-15,18-17 0,-17 18 0,17 0 16,0-18-16,18 0 0,-1 17 0,19-17 16,-1 18-16,0-1 0,54 1 15,-19-18-15,19 0 16,-1 18-16,18-18 0,0 0 0,-18 0 16,18-18-16,17 18 0,-17-18 0</inkml:trace>
  <inkml:trace contextRef="#ctx0" brushRef="#br0" timeOffset="57764.56">19032 14870 0,'-35'-53'15,"35"35"1,35 0-16,-35 1 0,18 17 0,-1-18 16,1 0-16,17 1 15,-17-1-15,-18 1 0,18 17 16,-1-18-16,-17 36 31,0-1-31,0 1 16,0-1-16,0 19 0,18-19 0,-18 1 15,18 17-15,-18-17 0,0 17 16,0-17-16,17-1 0,-17 1 0,0 0 16,0-1-16,0 1 0,0 0 15,0-1-15,0 1 0,0 0 16,-17-1-16,-19-17 16,19 0-16,-1 0 15,0 18-15,-17-18 0,0 0 16,17 0-1,-17 0-15,35 18 32,17-18-17,1 17-15,0-17 0,17 0 16,18 0-16,-35 0 0,-1 0 16,19 0-16,-19 0 0,18 0 15,1 18-15</inkml:trace>
  <inkml:trace contextRef="#ctx0" brushRef="#br0" timeOffset="58165.52">20179 14781 0,'-71'0'0,"1"71"32,52-36-32,18-17 0,0-1 0,0 1 0,0 17 15,18-17-15,-1 0 0,-17-1 16,35-17-16,-17 18 0,17-18 15,1 0-15,-19 0 16,-17-18-16,18 1 0,0 17 0,-18-18 16,17 0-16,-17 1 0,18-1 15,-18 0-15,0 1 0,0-1 0,-18 1 16,1-19-16,17 19 0,-18-1 0,0 18 16,1-18-16,-1 1 0,0 17 0,1-18 15,-1 18-15,0 0 0,1 0 16,-1 0-16</inkml:trace>
  <inkml:trace contextRef="#ctx0" brushRef="#br0" timeOffset="58502.59">20584 14781 0,'36'0'0,"-72"89"16,36-72-16,0 1 15,0-1-15,0 1 0,0 0 0,0-1 16,0 1-16,0 0 0,36-1 0,-19 1 16,19-18-16,-19 18 15,1-18-15,-1 0 0,19 0 0,-1-18 16,-17 18-16,-18-18 0,17 1 15,1-1-15,-18 0 0,0 1 0,0-1 16,0 0-16,0 1 0,0-1 16,0 1-16,0-1 0,-35 0 15,17 18-15,0-17 0,1 17 16,-19 0-16,19 0 16</inkml:trace>
  <inkml:trace contextRef="#ctx0" brushRef="#br0" timeOffset="58870.73">21166 14781 0,'0'141'16,"18"-123"-1,0 0-15,-18-1 0,17-17 0,1 18 16,0 0-16,17-18 16,0 0-16,-17 0 15,17 0-15,0-18 16,-35 0-16,18 1 0,-18-1 15,0 0-15,0 1 0,0-1 0,0 1 16,0-1-16,0 0 0,-18 1 16,1 17-16,-1-18 0,0 18 15,1-18-15,-1 18 0,-17 0 0,17 0 16,1 0-16,-1-17 0</inkml:trace>
  <inkml:trace contextRef="#ctx0" brushRef="#br0" timeOffset="59459.62">21784 14781 0,'0'0'0,"-35"89"15,35-72 1,0 1-16,0-1 0,0 1 0,17 0 16,-17-1-16,18-17 0,-1 18 0,1-18 15,0 18-15,-1-18 0,1 0 0,0 0 16,-1 0-16,-17-18 0,36 18 0,-36-18 16,17 18-16,-17-17 0,0-1 15,0 0-15,0 1 0,0-1 0,0 1 16,0-1-16,0 0 0,0 1 0,-17-1 15,-1 18-15,0-18 0,1 18 0,-1-17 16,0 17-16,1 0 16,-1 0-16</inkml:trace>
  <inkml:trace contextRef="#ctx0" brushRef="#br0" timeOffset="59753">22313 14799 0,'0'0'0,"0"53"0,0-35 0,0-1 0,0 1 16,0-1-16,0 1 0,18-18 16,-1 18-16,-17-1 0,18-17 0,0 0 15,-1 18-15,1-18 0,-1 0 16,19-18-16,-19 18 0,-17-17 15,18-1-15,0 0 0,-18 1 0,0-1 16,0 1-16,0-1 0,0 0 0,0 1 16,-18-1-16,0 0 0,1 18 15,-19-17-15,19-1 0,-1 18 0,-35 0 16,36-18-16,-19 18 0,1 0 0,0 0 16</inkml:trace>
  <inkml:trace contextRef="#ctx0" brushRef="#br0" timeOffset="60944.63">18150 14887 0,'-70'0'16,"87"0"-16,1 0 0,17 0 16,-17 0-16,-1 0 0,1 0 15,17 0-15,1 0 0,-19 0 16,19 0-16,-19 18 0,19-18 0,-1 0 16,-18 0-16,19 0 0,-36 17 15,35-17-15,-17 0 0,-1 0 16,1 0-16</inkml:trace>
  <inkml:trace contextRef="#ctx0" brushRef="#br0" timeOffset="61215.54">18168 15011 0,'-18'53'16,"36"-53"-16,17 17 15,-17-17-15,17 0 0,-17 0 0,-1 0 16,19 0-16,-19 18 0,19-18 0,-19 0 15,18 0-15,1 0 0,-19 0 16,1 0-16,0 0 0,-1 0 16</inkml:trace>
  <inkml:trace contextRef="#ctx0" brushRef="#br0" timeOffset="63122.63">18468 9913 0,'-53'-18'0,"70"18"15,19 0 1,-1 0-16,-17 0 0,17 0 0,0 0 15,-17 0-15,17 0 0,0 0 0,-17 0 16,17 0-16,-17 0 0,0-17 16,-1 17-16,18 0 0,-17 0 15,0-18-15,-1 18 0,1 0 16</inkml:trace>
  <inkml:trace contextRef="#ctx0" brushRef="#br0" timeOffset="63380.95">18538 10037 0,'0'52'0,"18"-52"0,0 0 16,17 0-16,53 0 16,-70 0-16,-1 0 0,19 0 15,-19 0-15,18 0 0,1 0 16,-19 0-16,19 0 0,-1 0 16</inkml:trace>
  <inkml:trace contextRef="#ctx0" brushRef="#br0" timeOffset="64120.56">22225 9648 0,'-71'71'0,"142"-142"16,-142 177-16,71-88 0,0 0 0,0-1 16,18 1-16,-18-1 0,35 1 0,-17-18 15,-1 18-15,1-18 0,17 0 0,-17 0 16,17 0-16,1-18 15,-19 0-15,1 1 0,-1-1 16,-17-17-16,18 35 0,-18-35 0,18 17 16,-18 0-16,0 1 0,-18-1 0,0 0 15,1 1-15,-1 17 0,1-18 16,-19 18-16,1 0 0</inkml:trace>
  <inkml:trace contextRef="#ctx0" brushRef="#br0" timeOffset="67221.24">19173 14570 0,'0'0'15,"-35"-53"-15,35 35 16,0 1-1,18-1-15,-1 0 16,-17 1 0,0-1-16,18 18 0,0-18 15,-1 18-15,-17-17 16,18 17-16,-1 0 0,-17-18 16,18 18-16,0 0 15,-1 0-15,-17-18 16,18 18-16,0 0 0,-1 0 15,1 0 1,0 0 0,-1 0-16,1 0 15,-1 18-15,1-18 16,0 18-16,-18-1 16,17-17-16,1 18 15,-18 0-15,0-1 0,0 1 16,18 0-16,-18-1 0,17-17 15,-17 18-15,0-1 0,18 1 16</inkml:trace>
  <inkml:trace contextRef="#ctx0" brushRef="#br0" timeOffset="67557.67">19526 14534 0,'-35'0'0,"35"18"16,17 0-16,1-18 15,-18 17-15,18-17 16,-1 0-16,-17 18 0,18-18 16,0 0 31,-18-18-47,17 1 0,-17-1 15,0 0 1,0 1-16,18 17 15,-18-18-15</inkml:trace>
  <inkml:trace contextRef="#ctx0" brushRef="#br0" timeOffset="70558.72">22719 14552 0,'-89'18'16,"72"-18"-16,-1 0 15,1-18-15,-1 18 16,0 0-16,1 0 16,-1 0-16,0 0 0,1 0 15,-1 0-15,0 0 0,-17 0 16,18 0 0,-19 0-16,1 0 0,17 0 15,-17 0-15,0 0 16,17 0-16,-17 0 15,0 0-15,17 0 0,0 0 16,1 0-16,-1 0 0,0 0 0,1 0 16,-1 0-16,0 0 0,1 0 0,-1 0 15,1 0-15,-1 0 0,0 0 0,1 0 16,-1 0-16,0 0 0,-17 0 0,17 0 16,1 0-16,-1 0 0,-17 0 15,0-18-15,17 18 0,-17 0 16,-1 0-16,19 0 0,-1 0 15,0 0-15,-17 0 0,18 0 16,-19-17-16,19 17 0,-1 0 16,0 0-16,-17 0 0,17 0 15,1 0-15,-18 0 0,17 0 0,-17 0 16,17 0-16,0 0 0,1 0 0,-19 0 16,19 0-16,-18 0 15,17 0-15,0 0 0,1 0 16,-19 0-16,19 0 15,-1 0-15,0-18 0,-17 18 16,18 0-16,-1 0 16,0 0-16,-17 0 15,0 0-15,17 0 16,-17 0-16,-1 0 0,19 0 16,-1 0-16,1 0 0,-1 0 15,0 0-15,1 0 0,-1 0 0,0 0 16,1 0-16,-1 0 0,0 0 15,1 0-15,-1 0 0,1 0 0,-1 0 16,0 0-16,1 0 0,-1 0 16,0 0-16,1 0 15,-1 0-15,-17 0 16,17 0-16,0 0 0,1 18 16,-1-18-16,1 0 0,-19 0 15,19 0-15,-1 0 16,0 0-16,1 0 15,-1 0-15,0 0 16,1 17-16,-1-17 16,-17 0-16,17 0 15,18 18-15,-17-18 16,-1 0-16,0 0 0,1 0 16,-1 18-16,0-18 15,1 0-15,-1 0 16,1 17-16,-1-17 15,0 0-15,1 18 0,17 0 16,-18-18-16,0 0 0,18 17 16,-17-17-16,-1 0 15,0 18-15,1 0 16,-18-1 0,-1 18-1,36-17 1,0 0-1,-35 52 1,53-34 0,-1-1-1,-17-18 1,36 19 0,-19-1-1,18-17-15,-17 17 16,17-17-1,1-1 1,17 1 0,-18 17-1,-18-35-15,1 0 0,0 18 0,17-18 16,-35 17-16,35-17 0,-17 0 16,0 18-16,-1-18 0,18 0 15,-17 0-15,-18 18 16,35-18-16,1 0 0,-19 0 15,1 0-15,0 0 0,17 0 16,-18 0-16,19 0 0,-36 17 16,35-17-16,-17 0 0,17 0 15,0 0-15,-17 0 16,17 0-16,0 0 16,-17 0-16,17 0 15,1 0-15,-19 0 0,1 0 16,0 0-16,-1 0 0,1 0 15,-1 0-15,19 0 0,-1 0 16,-17 0-16,-18 18 0,17-18 16,1 0-16,0 0 0,-1 0 0,1 0 15,-18 18-15,35-18 0,0 0 16,-17 0-16,17 0 16,1 0-16,-19 0 0,19 0 15,-1 0-15,-18 0 16,1 0-16,0 0 15,-1 0-15,1 0 0,0 0 16,-1 0-16,1 0 16,0 0-16,-1 0 0,1 0 0,-1 0 15,1 0-15,0 0 16,-1 0-16,1 0 0,17 0 16,-17 0-16,0 0 0,-1 0 15,1 0-15,-1 0 0,19 0 16,-19 0-16,1 0 0,0 0 15,-1 0-15,1 0 0,0 0 16,-1 0-16,1 0 16,0 0-16,-1 0 0,1 0 15,17 0-15,-17 0 16,-1 0-16,1 0 0,0 0 16,-1 0-16,1 0 15,0 0-15,-1 0 0,1 0 16,-1 0-16,1 0 0,0 0 15,-1 0-15,1 0 0,0 0 16,-1 0-16,1 0 16,0 0-16,17 0 15,53 0 17,-53 0-32,-17 0 15,17 0-15,-17-18 16,0 18-16,-1 0 0,1 0 15,-1 0-15,19 0 16,-19 0-16,19 0 16,-1 0-1,-17 0-15,-1 0 16,1-18-16,-1 18 16,1 0-16,0 0 0,-18-17 15,17 17-15,1 0 16,0 0-16,-1 0 0,1-18 15,17 18-15,0-18 16,-17 1 15,17-1-15,18 1 0,-17-1-1,-36 0 1,35 1-1,-35-19 1,18 19 0,-18-19-1,17 1 1,-17 17 0,18-17-1,-18 18 1,0-36-1,0 35 1,-18 0 0,1-17-1,17 17 1,-18 1 0,0-18-1,-17 17 16,0 0-15,-1 1 0,-17-19-1,36 36 1,-1 0-16,1-17 16,-1 17-16,0 0 0,18-18 15,-35 18-15,17 0 0,1 0 16,17-18-16,-18 18 0,0 0 15,1 0-15,-18 0 16</inkml:trace>
  <inkml:trace contextRef="#ctx0" brushRef="#br0" timeOffset="80926.42">17180 14182 0,'0'0'0,"-35"-36"15,52 36 1,1 0-16,0 0 0,-1 0 16,1 0-1,0 0-15,-1 0 0,1 0 16,0 0-16,-1 0 0,18 0 16,-17 0-16,17 0 15,1 0-15,17 0 16,-18 18-16,-18-18 15,19 0-15,-1 0 0,-17 18 16,17-18-16,0 0 0,0 0 0,1 0 16,-1 0-16,0 0 0,18 0 0,-17 0 15,16 0-15,-34 0 0,35-18 0,-18 18 16,18 0-16,-18 0 0,18 0 16,-17 0-16,17 0 0,-18 0 0,18 0 15,-18 0-15,18 0 0,-18 0 0,18 0 16,-18 0-16,18 0 0,-17 0 0,17 0 15,-18 0-15,0 0 0,18 0 16,-18 0-16,18 0 0,-18 0 16,18 0-16,-17 0 0,17 0 0,-36 0 15,36 0-15,-18 0 0,18 0 0,-17 0 16,17 0-16,-18 0 0,18 0 0,-18 0 16,18 0-16,-18 0 0,18 0 15,-18 0-15,18 0 0,-17 0 0,17 0 16,-18 0-16,18 0 0,-18 0 0,18-18 15,-18 18-15,18 0 0,-18 0 16,18 0-16,-17 0 0,16 0 0,-16 0 0,-1 0 16,18 0-16,-18 0 0,-17 0 15,17 0-15,18 0 0,-18 0 0,1 0 16,-1 0-16,0 0 0,18 0 0,-35 0 16,35 0-16,-18 0 0,0 0 15,1 0-15,-1 0 0,0 0 0,0 0 16,1 0-16,-1 0 0,18 18 15,-36-18-15,54 0 0,-53 0 0,17 0 16,18 0-16,-18 0 0,0 0 0,1 0 16,17 0-16,-36 0 0,54 0 15,-54 0-15,19 0 0,17 0 0,-18 0 16,18 0-16,-18 0 0,0 0 0,18 18 16,-35-18-16,35 0 0,-18 0 0,18 17 15,-35-17-15,35 0 0,-18 0 0,18 0 16,-18 0-16,18 0 0,-18 0 15,18 18-15,-18-18 0,18 0 0,-17 0 16,17 0-16,-18 0 0,18 0 0,-18 0 16,18 0-16,-18 0 0,18 0 0,-18 0 15,18 0-15,-17 0 0,17 0 16,-36 0-16,36 0 0,-35 0 0,17 0 16,18 0-16,-18 0 0,0 0 0,-17 0 15,17 0-15,1 0 0,-1 0 0,-17 0 16,35 0-16,-18 0 0,0 0 15,-17 0-15,17 0 0,0 0 16,-17 0-16,17 0 0,0 0 0,1 0 16,-19 0-16,36 0 0,-35 0 0,0 0 15,17 0-15,-18 0 0,19 0 0,-1 0 16,-17 0-16,17 0 0,-17 0 16,17 0-16,18 0 0,0 0 15,-18 0-15,18 0 16,0 18-1,0-18-15,-18 0 32,0 0-17,1 0 1,-19-18 31,1 0-47,-18-35 15,17 18-15,1 0 16,0-18-16,-18 35 0,17-17 16,-17 0-16,0-1 0,0 1 15,0 0-15,18 0 0,-18-18 0,0 17 16,0-17-16,0 18 0,0 0 16,0-18-16,0 18 0,0-18 0,0 0 0,18 18 15,-18-1-15,17-17 0,-17 18 16,0-18-16,0 0 0,0 18 15,18-18-15,-18-17 0,18 17 0,-18 0 16,0 0-16,17 18 0,-17-36 0,0 36 16,0-18-16,18 0 0,0 0 15,-18 18-15,0-18 0,17 0 0,1 18 16,-18-18-16,17 17 0,-17-17 0,0 18 16,18-18-16,0 18 0,-18-18 0,0 0 15,17 18-15,1-18 0,0-35 16,-18 53-16,0-18 0,0 17 15,0 1-15,0 0 0,17-1 16,-17-16-16,18 16 0,-18-17 0,0 0 16,18 1-16,-1 16 0,-17-17 0,18 18 15,-18-18-15,0 18 0,17 0 16,1-18-16,-18 17 0,0-17 0,18 18 16,-1-18-16,-17 18 0,18 0 0,-18-18 15,18 0-15,-1 18 0,-17-1 0,18-17 16,0 18-16,-1 0 0,-17-18 0,18 18 15,-1-18-15,-17 17 0,36 1 0,-36 0 16,17 0-16,-17-1 0,0 1 0,18 0 16,-18 17-16,18-17 0,-18 17 0,0-17 15,0 17-15,0 1 0,17-19 0,-17 1 16,18 0-16,-18 17 0,0-17 0,0 17 16,0-17-16,0 17 0,0 1 0,0-1 15,0 0-15,0 1 0,0-1 0,0 1 16,0-1-16,-18 0 15,1 1-15,17-1 16,-18 0 0,0 18-16,18-17 15,-17 17-15,17-18 0,-18 18 0,0 0 16,18-18-16,-17 18 0,-1 0 16,1 0-16,-1 0 0,0 0 0,1 0 15,-1 0-15,0 0 0,-17-17 0,17 17 16,1 0-16,-18 0 0,17 0 0,-17 0 15,-1-18-15,1 18 0,0-17 0,0 17 16,-18-18-16,17 18 0,-17 0 0,18 0 16,-18-18-16,18 18 0,-36-17 0,18 17 15,1 0-15,-1-18 0,-18 18 0,18-18 16,0 18-16,0-17 0,-17 17 0,34-18 0,-34 18 16,-1-18-16,18 1 0,-17-1 15,17 18-15,0 0 0,-17-17 0,-1 17 16,0-18-16,1 18 0,-1-18 0,1 1 15,-1-1-15,1 18 0,-1-18 0,0 18 16,1-17-16,-18 17 0,17-18 0,1 18 16,-19-18-16,19 1 0,-1 17 0,1-18 15,-18 18-15,17 0 0,0-18 0,-17 18 16,35-17-16,-35-1 0,18 18 0,-1-17 16,0 17-16,-17-18 0,18 18 15,-1-18-15,-17 18 0,17 0 0,-17-17 16,35-1-16,-35 18 0,0 0 0,35-18 15,-35 18-15,17 0 0,18-17 0,-35 17 16,35 0-16,-35-18 0,17 18 0,1 0 16,-1-18-16,18 18 0,-17-17 0,-18 17 15,35 0-15,-18 0 0,18-18 0,-17 18 16,-1 0-16,36 0 0,-53 0 0,35 0 16,0-17-16,0 17 0,-18 0 15,19 0-15,-1 0 0,-18 0 0,18-18 0,-17 18 16,17 0-16,0 0 0,-18 0 15,18 0-15,-35 0 0,35 0 0,-17 0 0,17 0 16,-18 0-16,18-18 0,-17 18 0,-1 0 16,18 0-16,0 0 0,-17 0 0,34 0 15,-16-17-15,16 17 0,-34 0 0,34 0 16,-34 0-16,52 0 0,-52 0 0,34 0 16,1 0-16,-18-18 0,18 18 0,-18 0 15,18 0-15,-1 0 0,-16 0 0,34 0 16,-35 0-16,35 0 0,-17 0 0,0 0 15,0 0-15,17 0 0,-17 0 0,-1 0 16,19 0-16,-1 0 0,0 0 16,1 0-16,-1 0 0,0 0 15,1 0-15,-1 0 0,18 18 0,-17-18 16,-1 17-16,18 1 0,0 0 16,0-1-16,-18 1 0,18 17 15,0-17-15,0 17 0,0 0 16,0-17-16,0 35 0,0-18 0,0 0 15,0 18-15,0-17 0,0 17 0,0-1 16,0-16-16,0 17 0,0 0 0,0-1 16,0 1-16,0-17 0,0 17 0,0-1 15,0 1-15,0 0 0,0 0 0,0 18 16,0-18-16,0 0 0,0 17 16,0-17-16,0 0 0,0 18 0,0-19 15,0 19-15,0-18 0,0 18 0,0-19 16,0 1-16,0 18 0,0-18 0,0 17 0,0-17 15,0 18-15,0-1 0,0-17 0,0 0 16,-17 18-16,17-1 16,0 1-16,-18-1 0,18 1 0,0 0 15,0-1-15,0 1 0,0-18 0,0 17 16,-18-17-16,1 0 0,17 53 16,0-53-16,0 0 0,0 0 0,0-1 15,-18 1-15,18 0 0,0 0 0,0 0 16,0 0-16,0 0 0,0-18 0,0 18 15,0 0-15,0 0 0,-18 0 16,18-18-16,0 18 0,0 18 0,0-36 16,0 18-16,0 0 0,0-18 0,0 0 15,0 18-15,0-17 0,18-1 0,-18 0 0,0 0 16,0 1-16,0-19 0,18 36 16,-18-35-16,0 17 0,0-17 0,0-1 15,0 19-15,0-19 0,0 1 0,0 0 0,0-1 16,0 1-16,0-1 0,0 1 15,0 0-15</inkml:trace>
  <inkml:trace contextRef="#ctx0" brushRef="#br0" timeOffset="82572.44">19650 15240 0,'-71'35'0,"53"-35"16,18 18-16,-17-18 0,-1 0 16,18 18-16,-18-18 0,1 17 15,-1-17-15,0 0 16,1 18-16,-18-18 0,17 0 16,-17 0-1,-1 0-15,19 0 16,-1-18-16,0 18 0,1 0 0,-1-17 15,1 17-15,17-18 0,-36 0 0,36 1 16,-17 17-16,-1-18 0,18 0 0,-18 18 16,1-17-16,-1-1 15,18 0-15,0 1 0,-18-1 0,1 1 16,17-1-16,0 0 0,-18 1 0,18-1 16,0 0-16,-18 1 0,18-1 0,-17 0 15,17 1-15,0-1 0,0 0 0,0 1 16,0-1-16,0 1 0,0-19 15,0 19-15,0-1 0,0 0 0,0 1 16,0-1-16,0 0 0,0 1 16,0-1-16,0 1 0,0-1 0,0 0 15,17 1-15,-17-1 16,18 0-16,-18 1 16,18 17-16,-18-18 0,0 0 15,17 18 1,1-17-16,0-1 15,-1 18-15,1 0 16,0 0-16,-1 0 16,1 0-16,0 0 0,-1 0 15,1 0-15,-1 0 0,19 0 16,-19 0-16,1 0 16,0 0-16,-18 18 15,17-1-15,1 1 0,0 0 16,-18-1-16,17 1 15,1 0-15,-18-1 0,0 1 0,17 0 16,1-1-16,-18 18 0,18-17 16,-18 0-16,0-1 0,35 19 0,-35-19 15,0 19-15,18-19 0,-1 18 0,-17-17 16,18 0-16,-18 17 0,0-17 0,0 17 16,0-17-16,0-1 0,0 1 0,0 17 15,0-17-15,0-1 0,0 1 16,0 0-16,0-1 15,-18-17-15,18 18 0,0 0 16</inkml:trace>
  <inkml:trace contextRef="#ctx0" brushRef="#br0" timeOffset="84053.44">19844 15575 0,'-53'0'15,"53"18"1,0-1 0,17-17-16,1 0 15,-18 18-15,18-18 0,-1 0 0,1 18 16,-1-18-16,1 0 0,0 17 16,17-17-16,-17 0 0,17 18 0,-17-18 15,-1 18-15,18-18 0,-17 17 0,17-17 16,1 18-16,-19-18 0,1 0 0,0 18 15,-5416-18-15,10848 0 0,-5432 0 0,0 17 16,17-17-16,-17 0 0,17 0 16,0 0-16,-17 0 0,17 0 0,0-17 15,-17 17-15,17 0 0,1-18 0,-19 18 16,19 0-16,-19-18 0,18 18 0,1 0 16,-1-17-16,-17 17 15,-1 0 1,1 0-16,-18-18 0</inkml:trace>
  <inkml:trace contextRef="#ctx0" brushRef="#br0" timeOffset="84445.89">20549 15540 0,'-53'18'31,"53"-1"-31,18-17 0,-1 0 16,1 18-16,17-1 16,1-17-16,-36 18 0,17-18 15,19 18-15,-19-1 16,1-17-16,-1 18 15,-17 0-15,0-1 16,0 1 0,0 0-1,0-1 1,0 1-16,-17-18 16,17 17-16,-18 1 0,1-18 15,17 18-15,-18-1 0,0-17 0,18 18 16,-17 0-16,-19-1 0,1 1 15,17 0-15,1-18 0,-1 17 16,1 1-16,-1-18 0</inkml:trace>
  <inkml:trace contextRef="#ctx0" brushRef="#br0" timeOffset="97807.85">6068 4957 0,'-106'52'0,"212"-104"0,-230 122 16,89-52-16,-18-1 0,18 1 16,-18 17-16,17-17 0,-16 35 15,16-36-15,-17 19 0,0-1 0,18-17 16,-18 35-16,18-36 0,0 1 16,-18 17-16,35-17 0,-35-1 0,36 1 15,-19 0-15,19-1 0,-1-17 0,0 18 16,1-18-16,-1 18 0</inkml:trace>
  <inkml:trace contextRef="#ctx0" brushRef="#br0" timeOffset="98123.85">5380 4921 0,'0'0'0,"70"0"0,-52 0 15,-1 18-15,19 0 0,-1-1 0,18 18 16,-18-17-16,18 0 0,0 17 0,0-17 15,0-1-15,0 19 0,17-19 16,-17 18-16,0-17 0,18-18 16,-18 35-16,-18-35 0,18 18 0,-18 0 15,-17-1-15,17-17 0,18 18 0,-35 0 16,-1-18-16,19 0 0,-19 17 0,1-17 16,-1 18-16</inkml:trace>
  <inkml:trace contextRef="#ctx0" brushRef="#br0" timeOffset="104460.89">17233 10231 0,'35'0'0,"-17"0"15,52 0-15,-52 0 0,35-18 0,-18 18 16,18 0-16,-18 0 0,1 0 0,-1-18 16,-17 18-16,17 0 0,0 0 15,-17 0-15,-1 0 0,1 0 0,-53 0 32,0 0-17,-1 0-15,19 18 16,-36-18-16,17 0 0,-16 18 0,34-18 15,-35 17-15,35-17 0,-35 18 0,18-18 16,0 0-16,17 0 0,-17 17 0,0-17 16,17 0-16,0 18 0,1-18 15,17 18 1,17-18 0,1 0-16,0 0 0,17 0 0,0 0 15,-17 0-15,17 0 0,0 0 0,-17 0 16,17 0-16,-17 0 0,0 0 0,-1 0 15,1 0-15,0 0 16,-36 0-16,0 0 16,1 0-16,-19 0 0,1 0 15,17 0-15,-17 0 0,0 0 0,0 0 16,17 17-16,-17-17 0,17 0 0,-17 18 16,17-18-16,1 0 0,17 18 15,17-18 1,1 17-1,17-17-15,-17 0 0,17 0 16,18 0-16,-18 0 0,18-17 0,-18 17 16,18 0-16,-35 0 0,17 0 0</inkml:trace>
  <inkml:trace contextRef="#ctx0" brushRef="#br0" timeOffset="105595.88">17110 13264 0,'-36'0'16,"54"-17"-16,0-1 15,-1 18-15,1 0 0,-1 0 16,1-17-16,0 17 0,-1 0 0,1 0 15,17 0-15,-17 0 0,17 0 16,0 0-16,-17 0 16,17 0-16,-17 0 15,0 17-15,-1 1 0,-17-1 16,0 1-16,18 0 16,-18-1-16,0 1 0,0 0 0,0-1 15,0 1-15,0 0 0,-18-1 16,18 1-16,-17-1 0,17 1 0,-36 0 15,36-1-15,-17 1 0,-1 0 0,0-1 16,1 1-16,-1 0 0,1-1 16,-1 1-16,0-18 0,1 17 0,-1 1 15,0 0-15,1-18 0,-1 17 16,0-17-16,1 18 0,-18-18 0,35 18 16,-18-18-16,18 17 15,-18-17-15,1 0 16,34 0 31,1 0-32,0 0-15,17 0 0,0 0 16,-17 0-16,-1 0 0,1-17 16,17 17-16,-17 0 0,17 0 0,0 0 15,-17 0-15,0 0 0,-1 0 16,19 0-16,-19 0 15,1 0 1,0 0-16</inkml:trace>
  <inkml:trace contextRef="#ctx0" brushRef="#br0" timeOffset="106320.57">17709 13247 0,'18'35'0,"-18"-88"31,0 36-15,0-1-16,0 0 15,0 1-15,0-1 0,0 0 16,0 1-16,0-1 16,0 0-16,0 1 15,0-1-15,17 18 78,1 0-62,0 18 0,-1-18-16,-17 17 0,18 1 15,-18 0-15,18-1 0,-1 1 16,-17 0-16,18-1 0,0-17 16,-18 18-16,17-18 15,-17 18-15,18-18 63,0 0-63,-18-18 15,0 0 1,0 1-16,0-1 0,0 0 0,17 1 16,-17-1-16,0 0 15,0 1-15,0-1 16,0 1-16,0-1 15,0 0-15</inkml:trace>
  <inkml:trace contextRef="#ctx0" brushRef="#br0" timeOffset="106769.83">18150 13564 0,'-53'0'0,"71"0"16,0 0-16,-1 0 15,1 0-15,17 0 16,-35-17-16,18 17 0,-1 0 0,1 0 16,0 0-16,-1 0 0,1 0 0,0 0 15,-1 0-15,1 0 16,0 0-16,-1 0 16,1 0-16,-1 0 0,1-18 15,0 18-15</inkml:trace>
  <inkml:trace contextRef="#ctx0" brushRef="#br0" timeOffset="107179.87">18697 13229 0,'35'-17'16,"-35"34"-1,0 18-15,0-17 0,0 0 16,0-1-16,0 1 0,18 0 16,-18-1-16,18 36 0,-18-35 0,0-1 15,0 1-15,0 17 0,0-17 0,17 17 16,-17-17-16,0 17 0,0-17 0,0-1 16,0 1-16,0 0 0,0-1 15,0 1-15,0 0 0,0-1 0,0 1 16,0 0-16,0-1 15</inkml:trace>
  <inkml:trace contextRef="#ctx0" brushRef="#br0" timeOffset="108999.79">23548 9772 0,'-53'0'0,"88"0"16,-17 0-16,17 0 15,0 0-15,-17 0 0,17 0 16,-17 0-16,17 0 16,0 0-16,-17 0 0,0 18 15,-1-18-15,1 0 0,0 0 0,-1 0 16,1 0-16,-1 0 0,1 0 16,0 0-16,-18 17 31,0 1-16,0-1 1,-18 1-16,0 0 16,18-1-16,-17 1 15,17 0-15,-18-1 0,1 1 0,17 0 16,0-1-16,0 1 0,0 17 0,0-17 16,0-1-16,-36 19 0,36-19 0,0 36 15,0-35-15,0 17 0,0 0 0,0 1 16,0-19-16,0 36 0,0-17 15,0-1-15,0 0 0,0 0 0,0 1 16,0-1-16,0 0 0,0 1 0,18-1 16,-18 0-16,0 0 0,0 1 0,18-1 15,-18 0-15,0 0 0,0-17 0,0 17 16,0-17-16,0 35 0,0-35 16,0 17-16,0-18 0,0 19 0,0-1 15,0-17-15,0 17 0,0-17 0,0 17 16,0-17-16,0 17 0,0-18 15,0 19-15,0-19 0,0 36 0,0-35 16,0 0-16,0-1 0,0 18 16,0-17-16,0 17 0,0-17 0,0 17 15,0-17-15,0 17 0,-18 1 0,18-19 16,0 1-16,0 17 0,0-17 16,0-1-16,0 19 0,0-19 0,0 19 15,0-19-15,0 18 0,0 1 0,0-19 16,0 1-16,0 17 0,0-17 0,0 17 15,0 0-15,0-17 0,18 17 0,-18-17 16,0 0-16,0 17 0,0-17 16,0 17-16,0-18 0,0 1 0,0 17 15,0-17-15,0 17 0,0-17 0,0 0 16,0-1-16,0 19 0,0-19 0,0 18 16,0-17-16,0 17 0,0-17 0,0 0 15,0 17-15,0-17 0,0 17 16,0 0-16,0-17 15,0 35-15,0-36 0,0 1 0,0 17 16,0-17-16,0 17 0,0-17 0,0-1 16,0 19-16,0-19 0,0 1 15,0 0-15,0-1 0,0 1 0,0 0 16,0-1-16,0 1 0,0-1 0,0 1 16,17-18-16,1 18 0,-18 17 0,0-17 15,0-1 1,0 1-16,17-18 0,-17 18 0,0-1 0,0 1 15,0-1-15,0 1 16,0 0-16,0-1 16,18 1-16,-18 0 15,0-1 17,0 19 46,0-19-47,-53 1 0,0-18-15,18 0-1,0 17-15,-1-17 16,-16 0 0,16 18 15</inkml:trace>
  <inkml:trace contextRef="#ctx0" brushRef="#br0" timeOffset="111086.96">26705 12841 0,'-35'18'16,"70"-18"-1,-17 0-15,-1 0 0,1-18 0,17 18 16,-17 0-16,17 0 0,0-18 15,-17 18-15,0 0 0,-1-17 16,19 17-16,-19 0 16</inkml:trace>
  <inkml:trace contextRef="#ctx0" brushRef="#br0" timeOffset="111360.71">26864 12629 0,'0'0'16,"-53"53"-1,53-35-15,0 0 16,0 17-16,0-17 0,0-1 0,0 1 15,0-1-15,0 1 0,0 0 16,0-1-16,0 1 16,0 0-16,0 17 15,0-17-15,0-1 0</inkml:trace>
  <inkml:trace contextRef="#ctx0" brushRef="#br0" timeOffset="112490.82">17815 10125 0,'0'0'0,"88"-18"15,18 18 17,-88 0-32,-1 0 0,1 18 0,0-18 15,17 17-15,-35 1 16,35 17-16,-17-35 0,-18 18 0,0 0 16,0-1-16,0 18 15,0-17-15,0 0 0,0-1 16,0 1-16,0 0 15,-18-1-15,18 1 0,-17-18 16,-1 18-16,18-1 0,0 1 0,0 0 16,-18-18-16,18 17 0,-17-17 15,17 18-15,0-1 16</inkml:trace>
  <inkml:trace contextRef="#ctx0" brushRef="#br0" timeOffset="112819.19">18027 10372 0,'0'53'16,"0"-36"-16,0 1 0,0 0 15,0-1-15,0 1 16,0-1 0,0 1-1,17-18 1,1 0 0,0 0-16,17 0 15,-35-18 1,35 18-16,-17 0 0,17-17 15,0 17-15,-17 0 0,-18-18 16,18 18-16</inkml:trace>
  <inkml:trace contextRef="#ctx0" brushRef="#br0" timeOffset="117044.9">23654 5256 0,'-89'0'15,"72"0"-15,-1 0 16,18 18-16,-18-18 16,18 18-16,-17-18 0,17 17 15,0 1 1,-18 0-16,18-1 16,0 1 15,18-18-31,-18 18 15,17-18-15,1 0 16,0 0 0,-1 0-1,1 0-15,0 0 16,-1-18-16,1 18 0,-18-18 16,18 1-1,-1 17 1,-17-18-16,0 0 15,0 1 1,0-1-16,0 0 16,0 1-1,0-1 1,-17 18 31,-1 0-47,0 0 15</inkml:trace>
  <inkml:trace contextRef="#ctx0" brushRef="#br0" timeOffset="117594.5">24112 5345 0,'18'-53'31,"-36"53"-31,18 17 15,0 1 1,-18-18-16,18 18 0,0-1 16,18-17-1,-18 18-15,35-18 16,-17 0-16,-18 18 16,18-18-16,-1 0 0,1 0 15,0-18-15,-1 18 16,-17-18-16,18 1 15,-18-1 1,0 0-16,-18 18 16</inkml:trace>
  <inkml:trace contextRef="#ctx0" brushRef="#br0" timeOffset="118635.06">24500 7126 0,'106'0'32,"-71"0"-32,-17 0 0,17 0 0,-17 0 15,0 0-15,34 0 0,-34 0 0,17 0 16,1 0-16,-1 0 0,18 0 0,17 0 16,-52 0-16,17 0 0,1 0 15,-1 0-15,0 0 0,0 0 0,1 0 16,-1 0-16,0 0 0,0 0 15,1 0-15,-1 0 0,0 0 0,-17 0 16,17 0-16,1 0 0,-1 0 0,-18 0 16,19 0-16,-19 0 0,19 0 15,-1 0-15,-17 0 0,17 0 0,-18 0 16,19 0-16,-19 0 0,1 0 16,17 0-16,-17 0 0,17 0 0,-17 0 15,17 0-15,-35 18 0,35-18 0,1 0 16,-19 0-16,1 0 0,0 0 0,17 0 15,-17 0-15,17 0 0,-18 0 16,19 0-16,-19 0 0,1 0 0,17 0 16,-17 0-16,17 0 0,0 0 0,-17 0 15,0 0-15,-1 0 0,19 0 16,-19 0-16,19 0 0,-1 0 16,-18 0-16</inkml:trace>
  <inkml:trace contextRef="#ctx0" brushRef="#br0" timeOffset="119262.81">27164 7073 0,'0'0'0,"-53"18"0,53-1 16,-18 1-16,0 0 15,18-1-15,0 1 0,0 0 16,0-1-16,0 1 16,18-18-16,-18 18 0,18-18 0,-18 17 15,17-17-15,1 18 0,0-1 16,17-17-16,-17 0 16,-1 0-16,1 0 15,-18-17-15,18-1 16,-1 18-16,-17-17 0,18-1 15,-1 18-15,-17-18 0,0 1 16,18 17-16,-18-18 0,0 0 0,0 1 16,0-1-1,0 0-15,0 1 0,-18-1 16,1 18-16,-1 0 16,18-17-16,-35 17 0,17 0 15</inkml:trace>
  <inkml:trace contextRef="#ctx0" brushRef="#br0" timeOffset="120836.81">24588 7902 0,'18'0'0,"17"0"0,1 0 15,-19 0-15,19 0 16,-1 0-16,-18 0 0,19 0 16,-19 0-16,19 0 0,-1 0 15,0 0-15,-17 0 16,17 0-16,-17 0 0,17 0 0,-17 0 15,-1 0-15,19 0 0,-19 0 0,18 0 16,1 0-16,-19 0 0,19 0 16,-19 0-16,19 0 0,-19 0 0,1 0 15,17 0-15,-17 0 0,17 0 0,-17 0 16,17 0-16,0 0 0,1 0 16,-19 0-16,18 0 0,1 0 15,-19 0-15,19 0 0,-1 0 16,-17 0-16,-1 0 15,1 0-15,17 0 0,-17 0 0,17 0 16,0 0-16,-17 0 16,0 0-16,-1 0 0,19 0 15,-19 0-15,1 0 0,-1 0 0,19 0 16,-19 0-16,1 0 0,0 0 0,-1 0 16,1 0-16,0 0 0,-1 0 0,1 0 15,-1 0-15,1 0 0,0 0 0,-1 0 16,1 0-16,0 0 0,-1 0 15,1 0-15,17 0 0,-17 0 16,-1 0 0</inkml:trace>
  <inkml:trace contextRef="#ctx0" brushRef="#br0" timeOffset="121930.2">27270 7814 0,'70'-18'16,"-70"36"15,0 0-16,-18-1-15,18 1 0,0 0 16,0-1-16,0 1 16,-17-18-16,17 18 0,0-1 15,0 1-15,0-1 0,0 1 16,0 0-16,0-1 16,0 1 15</inkml:trace>
  <inkml:trace contextRef="#ctx0" brushRef="#br0" timeOffset="122831.61">24694 8696 0,'0'0'0,"53"18"16,-35-18-16,-1 0 0,19 0 0,-1 0 0,0 0 16,1 0-16,-1 0 0,0 0 0,0 0 15,1 0-15,17 17 0,-36-17 16,54 0-16,-54 0 0,36 0 0,-17 0 15,-1 0-15,18 0 0,-18 0 0,0 0 16,-17 0-16,17 0 0,18 0 0,-18 0 16,1 0-16,-19 0 0,19 0 15,17 0-15,-18 0 0,0 0 0,-17 0 16,17 0-16,18 0 0,-18 0 16,1 0-16,-1 0 0,0 0 0,0 0 15,1 0-15,-1 0 0,0 0 0,0 0 16,1 0-16,-1 0 0,0 0 0,-17 0 15,17 0-15,-17 0 0,17 0 16,0 0-16,1 0 0,-19 0 16,19 0-16</inkml:trace>
  <inkml:trace contextRef="#ctx0" brushRef="#br0" timeOffset="123280.83">26864 8590 0,'-88'106'16,"70"-88"-16,18-1 16,0 1-16,0 17 0,0-17 0,0-1 15,0 19-15,-18-19 0,18 1 0,-17 17 16,17-17-16,0 0 0,0-1 16,0 1-16,0-1 0,0 1 15,0 0-15</inkml:trace>
  <inkml:trace contextRef="#ctx0" brushRef="#br0" timeOffset="123695.08">27199 8678 0,'35'18'15,"-35"0"-15,0-1 0,0 1 16,0 0-16,0 17 15,0-18-15,0 1 0,18-18 0,-18 18 16,18-18-16,-1 0 0,-17 17 0,18-17 16,-1 0-16,1 0 0,17 0 15,-17 0-15,0-17 16,-1 17-16,-17-18 0,0 0 0,18 1 16,0 17-16,-18-18 0,0 1 0,0-1 15,0 0-15,-18 1 0,0-1 16,1 0-16,-19 1 15,19 17-15,-19 0 0,1 0 0,18-18 16,-1 18-16,-35 0 0</inkml:trace>
  <inkml:trace contextRef="#ctx0" brushRef="#br0" timeOffset="124375.76">24730 9560 0,'0'36'16,"35"-36"-16,-18 0 15,19 0-15,-19 0 0,19 0 16,-1 0-16,0 0 0,-17 0 0,17 0 15,18 0-15,-18 0 0,1 0 0,-19 0 16,18 0-16,18 0 0,-17 0 0,-1 0 16,-17 0-16,17 17 0,18-17 0,-18 0 15,18 18-15,-35-18 0,17 0 0,0 0 16,0 0-16,1 0 0,-1 0 16,0 0-16,1 0 0,-1 0 15,0 0-15,0 0 0,1 0 0,-1 0 16,0 0-16,1-18 0,-1 18 0,0 0 15,0 0-15,1 0 0,-19 0 0,19-17 16,-19 17-16,1 0 0,17 0 0,-17 0 16,-1 0-16,1 0 0,0 0 15,-1 0-15,1 0 0,0 0 16,-1 0-16</inkml:trace>
  <inkml:trace contextRef="#ctx0" brushRef="#br0" timeOffset="125416.35">26899 9437 0,'18'-35'15,"-18"52"1,0 1-16,0-1 0,-18 1 16,18 0-16,0-1 0,-18 1 0,18 0 15,-17-1-15,-1 19 0,18-19 0,0 1 16,0-1-16,0 1 0,-17 0 16,17-1-16,-18-17 0,18 18 0,0 0 15,0-1-15,0 1 16</inkml:trace>
  <inkml:trace contextRef="#ctx0" brushRef="#br0" timeOffset="125721.92">27499 9454 0,'0'0'0,"0"18"15,-18 0-15,1-1 0,17 1 16,0 0-16,-18-1 0,18 1 0,-18 0 15,18-1-15,0 1 0,0-1 16,0 1-16,0 0 0,-17-18 16,17 17-16,0 1 0,0 0 15,-18-18-15,18 17 0</inkml:trace>
  <inkml:trace contextRef="#ctx0" brushRef="#br0" timeOffset="129266.84">27340 6932 0,'0'0'0,"88"0"31,-52 18-31,-1 17 16,18 0 0,-53 1-16,35-19 15,-17 18-15,17 1 16,-35-19-16,18 36 0,-1-17 15,1-1-15,-18 18 16,0 17-16,0-17 0,0-17 0,0-1 16,-18 0-16,18-17 0,-35 17 0,35-17 15,-18 17-15,1-17 0,-1 17 16,0-18-16,1 1 0,-1 0 0,0 17 16,1-17-16,-1-1 0,1 1 0,-19 17 15</inkml:trace>
  <inkml:trace contextRef="#ctx0" brushRef="#br0" timeOffset="130159.71">27217 8467 0,'-89'35'0,"178"-70"0,-178 88 0,72-36 16,17 1-16,-18-1 0,18 1 15,-18 0-15,18 17 0,-17 0 0,-18 1 16,35-1-16,0 0 0,0-17 15,-36 17-15,36 0 0,0-17 0,-17 17 16,17 1-16,-36-1 0,36-18 0,0 19 16,0-1-16,0 0 0,0-17 0,-17 17 15,17-17-15,0 17 0,0-17 0,0 17 16,0-17-16,0 35 0,0-18 16,0-17-16,0 17 0,17 0 15,-17-17-15,0-1 0,0 1 0,18 0 16,0 17-16,-18-17 0,17-1 0,-17 1 15,18-1-15,0-17 16,-18 18-16,17 0 0,1-18 0,-1 0 16,-17 17-16,18-17 0,0 0 0,17 0 15,-17 0-15,17 0 16,0 0-16,-17 0 0,17 0 16,-35-17-16,35 17 15,-17-18-15,17 0 0,1 18 16,-36-17-16,17 17 0,-17-18 15,36 1-15,-19-1 0,1 0 16,-1 1-16,-17-1 0,18 18 16,0-18-16,-1 1 0,1-19 0,0 19 15,-18-1-15,17 1 0,1-19 0,-18 19 16,18-1-16,-1-17 0,-17 17 0,18 0 16,-18-17-16,0 18 0,17-1 15,1-17-15,-18-1 0,0 19 0,18-1 16,-1-17-16,-17 17 0,0 0 0,0-17 15,18 0-15,-18 17 0,0 1 0,0-19 16,0 19-16,0-1 0,0-17 16,-18 17-16,18 1 0,-17-1 0,-1-17 15,18 17-15,0 0 0,-18 1 0,1-1 16,17 0-16,-18 1 0,1-1 0,-1 0 16,-17 18-16,35-35 0,-36 35 0,19-17 15,-1 17-15,0-18 0,1 18 16,-1 0-16,1 0 0</inkml:trace>
  <inkml:trace contextRef="#ctx0" brushRef="#br0" timeOffset="131169.1">27464 10231 0,'0'-18'15,"0"36"-15,-36 34 16,19 1 0,-1-17-16,18-19 0,-18 19 0,18-1 15,-35 0-15,35-17 0,0 17 16,-18 36-16,18-36 0,0-17 15,-17 34-15,17-34 0,0 17 0,0 1 16,0-1-16,17 0 0,-17 0 16,0 1-16,0-19 0,0 19 0,0-1 0,18 0 15,-18-17-15,0 17 0,0 0 16,35 1-16,-35-19 0,0 1 0,18 17 16,-18 1-16,18-1 0,-1-18 15,-17 1-15,18 17 0,0-17 0,17 17 16,-18-35-16,-17 18 0,36-18 15,-1 18-15,-17-18 0,17 0 16,0-18 0,-17 18-16,-1-18 0,1 18 15,-18-35-15,35 35 0,-35-35 16,18 17-16,-18 0 0,0 1 0,18-1 16,-1-17-16,-17 17 0,0-17 0,36 0 15,-36 17-15,17-17 0,-17-18 16,0 35-16,0-17 0,18-18 0,-1 18 15,-17-1-15,0 1 0,0 0 0,0 0 16,0-1-16,0 19 0,0-36 0,0 35 16,-17-35-16,17 36 0,-18-19 0,18 19 15,-17-19-15,-19 1 0,36 18 0,-17-1 16,-1-17-16,0 17 0,1 0 0,-1 1 0,0-19 16,1 19-16,-1-1 0,1 18 15,-1-18-15,0 1 0,1-1 0,-1 18 0,0-17 16,1 17-16,-1-18 0,0 18 15,1 0-15</inkml:trace>
  <inkml:trace contextRef="#ctx0" brushRef="#br0" timeOffset="149737.18">25735 14005 0,'-71'36'0,"71"-19"281,-17 1-265,17-1-16,-18 1 16,18 0-16,-18-18 0,18 17 0,0 1 15,0 0-15,0-1 0,0 1 0,0 0 16,0-1-16,0 19 0,0-19 16,0 1-16,0-1 0,18 1 15,0 0-15,-1-18 0,-17 17 0,18-17 16,0 0-16,-1 0 15,1 0-15,0 0 0,-1 0 16,1 0-16,-18-17 0,17-1 0,1 0 16,0 18-16,-18-35 0,0 18 0,17-1 15,1 0-15,-18-17 16,0 17-16,0 1 0,0-1 0,0 0 16,0 1-16,0-1 0,0 0 0,0 1 15,-18-1-15,1 1 16,17-1-16,-18 18 0,18-18 15,-18 18-15,1-17 0,-18 17 16,17 0-16,0 0 16,1 0-16,-1 0 0,0 0 0,1 0 15,-1 0-15,0 17 0</inkml:trace>
  <inkml:trace contextRef="#ctx0" brushRef="#br0" timeOffset="150287.91">26388 14252 0,'-18'36'0,"18"-54"31,0 0-16,0 1-15,0-1 0,0 0 16,18 18-16,-1-17 16,-17-1-16,18 18 15,17-18 1,-17 18-16,-1 18 16,1 0-16,0-1 0,-1 1 15,-17 0-15,36 17 0,-19-17 16,1-1-16,-1-17 15,-17 18-15,36-18 0,-36 17 0,17-17 16,1 0-16,0 0 0,-1 0 16,1 0-16,-18-17 15,18 17-15,-1-18 0,1 1 16,-18-1-16,18 0 16,-18 1-16,17-1 0,-17 0 15,0 1-15,18-1 16,-1 18-1</inkml:trace>
  <inkml:trace contextRef="#ctx0" brushRef="#br0" timeOffset="150963.68">27675 14023 0,'-70'-35'16,"70"17"0,35 18-16,0-18 15,-17 18-15,-1 0 0,1-17 16,17 17-16,-17 0 0,0 0 0,-1 0 15,19 0-15,-19 0 0,1 0 0,-1 0 16,1 0-16,0 17 0,-1-17 0,-17 18 16,18 0-16,0-1 0,-18 1 15,0 0-15,0-1 0,0 1 0,0-1 16,0 1-16,0 0 0,0-1 0,0 1 16,0 17-16,0-17 0,-18-18 0,0 18 15,18-1-15,-53 19 0,53-19 16,-35 1-16,0-1 15,17 1-15,1-18 0,-1 0 0,0 18 16,1-18-16,-1 0 0,-17 17 16,17-17-1,18 18 1,18-18 0,-1 0-16,1 0 0,0 18 15,-1-18-15,19 0 0,-19 0 0,19 0 16,-19 0-16,18 0 0,1 0 15,-19 0-15,1 0 0,0 0 16,17 0-16,-17 0 0,-1 0 16,1 0-16,0 0 15</inkml:trace>
  <inkml:trace contextRef="#ctx0" brushRef="#br0" timeOffset="151678.69">28310 13970 0,'-53'35'15,"53"-52"1,0-1-16,0 0 15,0 1-15,0-1 0,0 0 16,0 1-16,0-1 16,0 1-16,0-1 0,-17 0 0,17 1 15,0-1-15,0 0 16,0 1-16,0-1 16,17 18 15,-17 18-16,0-1-15,18 1 0,0-18 16,-18 18-16,17-1 0,-17 1 0,0 0 16,18-1-16,-1-17 0,-17 18 15,0-1-15,18 1 0,0-18 0,-18 18 16,17-18-16,-17 17 0,0 1 16,18-18-16,0 0 15,-18 18-15,17-36 31,1 0-31,-18 1 16,0-1-16,0 0 0,0 1 16,0-1-16,0 1 15,0-1-15,0 0 16,0 1-16,0-1 16,0 0-16,0 1 15,0-1-15,0 0 0,0 1 16,18 17-1,-18-18-15,0 0 0</inkml:trace>
  <inkml:trace contextRef="#ctx0" brushRef="#br0" timeOffset="152435.44">28751 14146 0,'-53'18'15,"106"-18"17,-35 0-32,-1 0 0,1 0 15,0 0-15,-1 0 0,19 0 16,-1 0-16,-17 0 0,-1 0 16,1 0-16,-1 0 0,1 0 0,0 0 15,-1 0-15,1 0 0,0 0 0,-1 0 16,1 0-16,0 0 15,-1 0-15</inkml:trace>
  <inkml:trace contextRef="#ctx0" brushRef="#br0" timeOffset="152785.09">29316 13899 0,'0'-35'16,"0"53"-1,0-1-15,0 1 0,17 0 16,-17-1-16,0 1 0,18 0 0,-18 17 16,0-17-16,0-1 0,0 1 0,0 17 15,18-17-15,-18-1 0,0 1 0,0 17 16,0-17-16,0 0 16,0-1-16,0 19 0,0-19 15,0 1 1</inkml:trace>
  <inkml:trace contextRef="#ctx0" brushRef="#br0" timeOffset="154619.23">25047 15081 0,'-53'0'16,"53"18"-16,0 0 16,0-1-16,18-17 15,-1 0-15,1 0 16,0-17-16,-1 17 15,-17-18-15,0 0 16,0 1-16,0-1 16,-17 18-1,-1 0-15,0 0 16,1 18-16,-1-18 16</inkml:trace>
  <inkml:trace contextRef="#ctx0" brushRef="#br0" timeOffset="154951.74">25047 15363 0,'18'71'15,"-18"-53"-15,0-1 0,0 1 16,0 0-16,0-1 0,0 1 16,0 0-16,0-1 0,0 1 15,17-1-15,-17 1 0,0 0 16,0-1-16,0 1 0,0 0 0,0-1 15,0 1-15</inkml:trace>
  <inkml:trace contextRef="#ctx0" brushRef="#br0" timeOffset="155706.78">25435 15699 0,'0'0'0,"18"53"0,-54-1 32,19-52-32,17 18 0,-18 0 0,0-18 15,1 17-15,-18-17 0,-1 18 16,19-18-16,-19 0 0,19 0 0,-19 18 16,1-18-16,18 0 0,-19 0 15,19 0-15,-1 0 0,0 0 0,-17-18 16,0 18-16,35-18 0,-35 18 0,17-17 15,-17-1-15,17 18 0,0-18 0,1 1 16,-1-1-16,0 1 0,1-1 0,-1 0 16,1-35-16,-19 18 15,36 0-15,-17 0 0,17 17 0,0-17 16,0 17-16,-18-17 0,0-1 0,18 19 16,0-1-16,0-17 0,0 17 0,0 1 15,0-1-15,0-17 0,0 17 16,0 0-16,0 1 0,0-1 0,18 0 15,0 1-15,-18-1 0,17 1 0,-17-1 16,0 0-16,18 18 0,0-17 0,-18-1 16,17 18-16,1-18 0,-1 1 15,-17-1-15,18 18 0,0-18 0,-1 18 16,1-17-16,0 17 0,17 0 16,0 0-16,-17 0 15,17 0-15,0 0 16,-17 0-16,0 0 0,-1 0 15,19 0-15,-19 0 0,1 17 0,-1-17 16,19 18-16,-19 0 0,19-18 0,-19 17 16,19 1-16,-36 0 0,35-18 0,-18 17 15,1 1-15,0 0 0,-1-1 16,1 1-16,0-1 0,-1 19 0,1-19 16,-18 19-16,0-19 0,18 19 0,-18-1 15,17 0-15,-17 0 0,0-17 0,-17 35 16,17-35-16,-18 17 0,18-17 15,0 17-15,0 0 0,-18-17 0,18-1 16,0 19-16,-17-19 0,-1 1 0,18 0 16,-18-1-16</inkml:trace>
  <inkml:trace contextRef="#ctx0" brushRef="#br0" timeOffset="156604.88">25329 15363 0,'-35'18'15,"53"-18"1,-1 0-16,1 0 15,-18-18-15,35 18 0,-17-17 16,17 17-16,-35-18 0,35 18 16,-17-17-16,-18-1 0,35 18 0,-35-18 15,36 1-15,-19-1 0,18 0 16,1 1-16,-19 17 0,-17-18 16,36 18-16,-36-18 0,35 1 0,-17 17 15,-18-18-15,17 1 0,1-1 16,-1 0-16,1 18 15,0-17-15,-1-1 0,1 0 16,-18 1-16,18-1 0,-1 18 16,-17-18-16,18 18 0,-18-17 0,18-1 15,-1 0-15,-17 1 16,18-1-16,0 18 16,-18-17-16,0-1 15,17 18-15,-17-18 16,0 1-16,18 17 15,-18-18-15,17 18 0,-17-18 16,0 1 0,18 17-16,0 0 15,-18-18 1,17 18 0,-17-18-1,18 18 1,0-17-16,-18-1 15,0 1 1,17 17 31</inkml:trace>
  <inkml:trace contextRef="#ctx0" brushRef="#br0" timeOffset="164772.46">23971 16722 0,'-18'-53'0,"18"70"78,0 1-62,0 0-16,0-1 0,0 1 16,0 0-16,0 17 0,-17-17 15,17 17-15,0-18 0,-18 1 16,0 0-16,18-1 0,0 1 15,-17 0-15,17-1 0,-18-17 0,1 18 0,17 0 16,-18-18-16,0 17 16,1-17-16,-1 0 0,0 0 15,-17 0-15,17 0 16,18-17-16,-17 17 0,-1 0 0,18-18 16,0 0-16,-17 1 0,-1 17 15,18-18-15,0 0 16,0 1-16,18-19 15,-1 19-15,-17-1 16,18 1-16,-1-19 0,1 19 0,-18-1 16,18 0-16,-1 1 0,-17-19 0,18 19 15,0-1-15,-1 0 0,-17 1 0,0-1 16,18 1-16,-18-19 0,18 19 0,-18-1 16,0 0-16,0 1 0,0-1 15,0 0-15,0 1 0,0-1 0,0 1 16,0-1-16,0 0 0,0 1 15,-18-1-15,0 18 0,1 0 16,-1 0 0,0 0-16,18 18 15,-17-18-15,-1 17 0,18 1 0,-18 0 16,18-1-16,-17 1 0,-1-1 16,18 1-16,0 17 0,0-17 15,0 0-15,0-1 0,0 19 16,0-19-16,0 1 0,0 17 0,0-17 15,0-1-15,0 19 0,0-19 0,35 19 16,-35-19-16,18 1 0,-18 0 0,18 17 16,-1-18-16,1 1 0,0 0 15,-1-18-15,-17 17 0,36 1 0,-19 0 16,1-18-16,-1 17 0,1 1 16,0-18-1</inkml:trace>
  <inkml:trace contextRef="#ctx0" brushRef="#br0" timeOffset="165598.13">24271 17180 0,'0'0'0,"-18"53"16,-35-18-1,36-35-15,-1 0 0,0 18 16,-17-18-16,0 0 0,17 18 15,-17-18-15,0 0 0,17 0 0,-17 0 16,-1 0-16,19 0 0,-18 0 0,-1-18 16,1 18-16,0-18 0,17 18 15,-35-17-15,18-1 0,17 1 16,-17-1-16,0 0 0,17 1 0,-17-1 16,0-17-16,35 17 0,-18-17 0,-17 0 15,17 17-15,-17-17 0,35-1 0,-36 1 16,36 17-16,-35-34 0,35 34 0,-18-17 15,18-1-15,0 1 0,0 0 16,-17-1-16,17 1 0,0-18 16,0 36-16,0-1 0,0 0 0,17 1 15,-17-19-15,18 19 0,-18-1 0,18 1 16,-1-1-16,-17 0 0,36 1 16,-19-1-16,-17 0 0,36 1 0,-36-1 15,35 0-15,-17 18 0,-1-17 16,1-1-16,17 18 0,-17-18 0,-1 18 15,1-17-15,17 17 0,-17 0 0,17 0 16,0 0-16,-17 0 16,0 0-16,-1 0 0,19 0 0,-19 0 15,19 0-15,-19 17 0,18-17 0,-17 0 16,0 18-16,35-18 0,-36 0 0,19 18 16,-1-18-16,-18 0 0,1 17 15,17-17-15,-17 18 0,17 0 0,1-18 16,-19 17-16,1 1 0,0 0 0,17-1 15,-18-17-15,-17 18 0,18 0 0,0-1 16,-1 18-16,1-17 0,0 0 0,-18-1 16,0 1-16,17 17 0,1-17 15,-18 0-15,0 17 0,18-18 0,-1 1 16,-17 0-16,0-1 0,0 19 0,0-19 16,0 1-16,0 17 0,0-17 0,18 17 15,-18-17-15,-18 17 0,18-17 16,0-1-16,-17 1 0,-1 35 0,18-35 15,0-1-15,-35 18 0,35-17 0,0 0 16,-18-1-16,-17 19 0,35-19 0,-36 1 16,36 0-16,-17-18 0,-18 17 15</inkml:trace>
  <inkml:trace contextRef="#ctx0" brushRef="#br0" timeOffset="197964.01">13000 1958 0,'-36'-53'16,"72"106"-16,-72-124 16,36 89 15,0 0-15,0-1-16,0 1 0,18 17 15,-18-17-15,18 35 0,-18-36 0,0 19 16,17-1-16,-17-17 0,18 17 0,-18 0 15,18-17-15,-18 17 0,0-17 0,0-1 16,0 1-16,0 0 0,17-1 0,-17 1 16,0 0-16</inkml:trace>
  <inkml:trace contextRef="#ctx0" brushRef="#br0" timeOffset="198354.64">13264 1940 0,'0'18'0,"0"-36"0,0 54 0,18-1 15,17 0-15,-35-17 0,0-1 16,35 36-16,-17-17 0,-18-19 15,18 18-15,-18-17 0,0 0 16,0-1-16,0 1 0,0 0 16,-18-18-16,0 17 0,-17-17 15,18 18-15,-19-18 16,1 0-16,17-18 16,-17 18-16,35-17 15,-18-1-15,1 18 0,17-18 16,0 1-16,0-1 0,0 0 15,0 1 1,17 17-16,1-18 16,-18 1-16,18 17 0,-1-18 0,1 18 15,0-18-15,-1 1 16</inkml:trace>
  <inkml:trace contextRef="#ctx0" brushRef="#br0" timeOffset="198599.6">13494 1782 0,'35'0'32,"-18"35"-32,19 53 15,-19-70-15,19 70 16,-19-53-1,1 36-15,17-36 0,-35-17 0,0-1 16,0 1-16,18 17 0,-1-17 0,-17-1 16,18 1-16,-18 0 0,0-1 15</inkml:trace>
  <inkml:trace contextRef="#ctx0" brushRef="#br0" timeOffset="198816.69">13829 1746 0,'0'0'0,"88"-35"0,-70 35 0,-1 0 15,1-18-15,35 18 0,-18-17 0,0-1 16,-17 18-16,17 0 0,0-18 0,-17 18 15,17-17-15,1 17 0,-19 0 16</inkml:trace>
  <inkml:trace contextRef="#ctx0" brushRef="#br0" timeOffset="199103.36">14005 1693 0,'-35'106'16,"70"-212"-16,-70 230 0,35-107 15,0 19-15,0-19 0,0 1 0,0 0 16,17-1-16,1-17 0,0 18 0,-18 0 16,17-1-16,1-17 0,-18 18 15,18-1-15,-1-17 0,1 0 0,0 18 16,-1-18-16,18 0 0,-17 0 15,17 0-15,1 0 16,-19 0-16,19 0 0,-1-18 16,-18 18-1,-17-17-15</inkml:trace>
  <inkml:trace contextRef="#ctx0" brushRef="#br0" timeOffset="199336.16">14093 1887 0,'-35'18'16,"53"-18"-1,17 0-15,-17 0 0,-1 0 0,36-18 16,-18 18-16,1-17 0,-19-1 0,19 0 15,16 1-15,-34 17 0,0-18 16,17 1-16,-17 17 0,17-18 16,-17 0-16</inkml:trace>
  <inkml:trace contextRef="#ctx0" brushRef="#br0" timeOffset="199570.1">14217 2170 0,'0'52'16,"17"-52"-16,1 0 16,0 0-16,-1 0 0,19 0 0,-1 0 15,-18-17-15,19 17 0,-19-18 16,19 1-16,-19 17 0,1-18 0,17 18 0,-17-18 15,0 18-15,-1-17 16</inkml:trace>
  <inkml:trace contextRef="#ctx0" brushRef="#br0" timeOffset="200094.85">15028 1517 0,'-88'-35'15,"53"35"-15,-18 17 16,17-17-16,19 0 15,17 18-15,-35-18 0,17 18 16,0-18-16,18 17 16,0 1-16,0 0 15,0-1-15,0 1 0,0-1 0,0 1 16,0 0-16,0-1 0,0 1 0,0 0 16,0-1-16,18 19 0,0-36 15,-18 17-15,0 1 0,35-18 0,-35 17 16,17 1-16,-17 0 0,18-18 0,0 17 15,-1 1-15,1-18 0,0 0 16,-18 18-16,17-18 16,1 0-16,0 0 15,-1 0-15,1 0 16,-18-18-16,0 0 16,0 1-16,0-1 0,0 0 15,0-34-15,0 16 16,0 19-16,0-1 0,0 0 15,0 1-15,0-1 0,0 0 16,0 1-16,0-1 0,0 1 16,0-1-16,0 0 0</inkml:trace>
  <inkml:trace contextRef="#ctx0" brushRef="#br0" timeOffset="200325.52">15169 1393 0,'0'0'0,"53"71"0,-53-53 0,0-1 0,18 1 16,-1 17-16,-17-17 0,0 35 15,0-36-15,18 1 0,0 17 0,-18-17 16,0 0-16,17 17 0,1-17 0,-18-1 15,0 1-15,18-1 0,-18 1 0,0 0 16,0-1-16,0 1 0,0 0 16</inkml:trace>
  <inkml:trace contextRef="#ctx0" brushRef="#br0" timeOffset="200471.93">15328 1764 0,'0'18'0,"0"-36"0,18-35 0,-18 35 16,17 1-16,1-1 16,-18 0-16,18 18 0,-1-17 15,1 17-15,-18-18 0</inkml:trace>
  <inkml:trace contextRef="#ctx0" brushRef="#br0" timeOffset="200736.83">15769 1270 0,'18'-53'0,"-18"71"15,0-1-15,-18 1 16,0 0-16,1-1 0,17 1 0,0 17 15,-36-17-15,36-1 0,0 19 0,-17-19 16,17 1-16,-18 0 0,18-1 0,-18-17 16,18 18-16,0 0 0,0-1 0,0 1 15</inkml:trace>
  <inkml:trace contextRef="#ctx0" brushRef="#br0" timeOffset="200916.12">15645 1482 0,'124'-53'31,"-106"53"-31,-1 0 0,1 0 0,17 0 16,-17 17-16,-1-17 0,1 0 0,17 0 16,-17 0-16,0 0 0,-1 0 0,1 0 15,0 0-15,-1 18 0,1-18 0,-1 0 16,1 0-16</inkml:trace>
  <inkml:trace contextRef="#ctx0" brushRef="#br0" timeOffset="201170.48">15698 1764 0,'0'0'16,"-17"35"-16,17-17 16,17-18-16,-17 17 15,18-17-15,0 0 0,-1 0 0,1 0 16,0 0-16,17 0 0,-35-17 0,35 17 16,-17-18-16,17 18 0,0-17 0,1 17 15,-1 0-15,0-18 0,0 0 16,1 1-16,-1 17 0,0-18 0,1 0 15,-1 18-15</inkml:trace>
  <inkml:trace contextRef="#ctx0" brushRef="#br0" timeOffset="201477.03">16369 1235 0,'0'0'0,"0"-53"0,35 35 15,0-17-15,0 17 16,-17 1-16,17 17 0,1-18 16,-19 18-16,19 0 15,-19 0-15,1 18 0,-18-1 16,18 1-16,-18 0 0,0 17 0,17-18 15,1 1-15,-18 0 0,0-1 0,0 1 16,0 0-16,0-1 0,0 1 16,0 0-16,0-1 0,0 1 0,0-1 15,0 1-15</inkml:trace>
  <inkml:trace contextRef="#ctx0" brushRef="#br0" timeOffset="201698.58">16422 1358 0,'-71'0'0,"142"0"0,-124 0 16,70 0-16,1 0 15,0 0-15,-1 0 0,18 0 0,-17-17 16,17 17-16,1-18 0,-1 18 0,-17-18 15,17 18-15,-17-17 0,17 17 16,-18 0-16</inkml:trace>
  <inkml:trace contextRef="#ctx0" brushRef="#br0" timeOffset="201952.72">16404 1605 0,'-18'35'0,"36"-70"0,-18 70 16,18-52-16,-1 17 0,18 0 15,-17-18-15,17 1 0,1-1 0,-1 0 16,0 18-16,1-17 15,-1-1-15,0 0 0,-17 1 0,17-1 16,-17 0-16,-1 18 0,1-17 0,0 17 16,-1-18-16</inkml:trace>
  <inkml:trace contextRef="#ctx0" brushRef="#br0" timeOffset="204640.63">12806 2769 0,'0'-17'0,"-18"17"0,18 17 15,0 1-15,-18 0 0,1-1 16,-1 1-16,18 17 0,-18-17 0,1-1 16,17 19-16,-18-19 0,-17 1 0,35 17 15,-35-17-15,35 17 0,-18-17 0,0-1 16,1 1-16,17 17 0,-36-17 16,36 0-16,-17-1 0,17 1 0,-36 0 15,36-1-15,-17 1 0,-1-1 16,18 1-16,0 0 15,-17-1-15,17 1 16,0 0 0,-18-18-16,18 17 15,0 1 1,18-18 0,-1 18-16,-17-1 15,124 54 1,-107-54-16,19 1 15,-19 0-15,1-18 0,35 17 16,-36 1-16,1 0 0,17-1 0,-17-17 16,17 18-16,-17-18 0,0 18 15,-1-18-15,1 0 0,-1 17 0,1-17 16,0 18-16</inkml:trace>
  <inkml:trace contextRef="#ctx0" brushRef="#br0" timeOffset="211058.71">24641 2170 0,'-176'-36'15,"141"36"-15,17 0 16,0 0-16,1 0 0,-19 0 0,19 0 15,-18-17-15,17 17 0,0 0 16,-17 0-16,17 0 0,-17 0 0,17 0 16,-17-18-16,-18 0 15,18 18-15,0-17 0,-18 17 16,35-18-16,0 18 0,-34 0 16,34-18-16,-17 18 0,-1 0 0,1-17 15,0 17-15,0 0 0,-1-18 16,1 18-16,0 0 0,-1 0 0,1-17 15,0 17-15,0 0 0,-1-18 0,1 18 16,-18-18-16,35 18 0,-52 0 0,52 0 16,-52-17-16,52 17 0,-52-18 15,52 18-15,-53 0 0,54 0 0,-19 0 16,-17-18-16,18 18 0,-18-17 0,18 17 16,-18 0-16,18 0 0,-18 0 0,18 0 15,-1-18-15,1 18 0,-18-18 0,36 18 16,-19 0-16,-17 0 0,18 0 15,0 0-15,-18-17 0,18 17 0,-18-18 16,17 18-16,-17 0 0,36 0 0,-36-17 16,35 17-16,-17 0 0,-18 0 15,18 0-15,17 0 0,-52-18 0,52 18 16,-17 0-16,-1 0 0,19 0 0,-19-18 16,1 18-16,-18 0 0,18 0 15,17 0-15,-17 0 0,0 0 0,0-17 16,17 17-16,-17 0 0,-1 0 0,1 0 15,17 0-15,-34 0 0,16 0 16,19 0-16,-19 0 0,1 0 0,17-18 16,-17 18-16,0 0 0,0 0 0,-1 0 15,19 0-15,-36 0 0,17 0 16,19 0-16,-18 0 0,-1 0 0,1 0 0,0 0 16,-1 0-16,1 0 0,0 0 15,0 0-15,-1 0 0,1 0 0,0 0 16,-1 0-16,1 0 0,18 0 0,-19 0 15,1 0-15,0 0 0,17 0 0,-35 0 16,36 0-16,-19 0 0,1 0 16,17 0-16,-17 0 0,0 0 0,0 0 15,17 0-15,-17 0 0,-1 0 0,19 0 16,-19 0-16,1 0 0,18 0 0,-19 0 16,1 0-16,17 0 0,-17 0 15,17 0-15,1 0 0,-1 0 0,-17 0 16,0 0-16,17 0 15,0 0-15,1 0 0,17 18 0,-18-18 16,0 0-16,1 0 31,17 17 32,0 1-48,0 0-15,-18-18 0,18 17 16,-18 1-16,18-1 16,0 1-16,0 0 0,0-1 0,-17 1 15,17 0-15,-18-1 0,18 1 0,0 0 16,-17 70 0,-1-53-16,0 18 15,18-18 1,0 0-16,-17 54 31,-1-54-31,18 36 0,0-36 16,0-18-16,0 1 0,0 0 0,0 17 15,-18-17-15,18-1 0,0 1 16,0 17-16,-17-17 0,17-1 16,0 1-16,-18 0 0,18-1 0,0 1 15,0 0-15,0-1 16,0 1-16,0 0 31,18-18 32,-1 0-48,1 0-15,0 0 16,-1 0-16,1 0 0,17 17 15,-17-17-15,-1 0 0,36 0 16,-17 0-16,-1 0 0,-17 18 0,17-18 16,0 0-16,-17 0 0,17 0 0,0 18 15,1-18-15,-1 17 0,0-17 0,0 0 16,1 18-16,17-18 0,-18 0 0,18 17 16,-36-17-16,36 0 0,-17 0 15,17 18-15,-18-18 0,18 0 0,-18 0 16,18 0-16,-18 0 0,18 18 0,-18-18 15,18 0-15,-17 0 0,17 17 0,-18-17 16,18 0-16,-18 0 0,18 0 16,-35 0-16,34 18 0,-16-18 0,-1 0 15,18 18-15,-18-18 0,18 0 0,-35 0 16,35 17-16,-18-17 0,0 0 0,18 18 16,-18-18-16,18 18 0,-17-18 15,17 0-15,-18 0 0,18 17 16,-18-17-16,18 0 0,-18 0 0,18 0 15,-18 0-15,18 18 0,0-18 0,-17 0 16,16 0-16,-16 0 0,17 0 0,-18 0 16,18 17-16,-18-17 0,18 0 0,-18 0 15,18 0-15,-17 0 0,-1 0 16,18 0-16,-18 0 0,0 18 0,1-18 16,-1 0-16,0 18 0,0-18 0,1 0 15,-1 0-15,0 17 0,0-17 0,1 0 16,-1 0-16,0 0 0,1 18 15,-1-18-15,0 0 0,0 0 0,1 0 16,17 18-16,-36-18 0,19 0 0,-1 0 16,0 0-16,0 0 0,1 0 0,-1 0 15,0 0-15,0 0 0,1 17 16,-1-17-16,0 0 0,1 0 0,-1 0 16,0 0-16,0 18 0,1-18 15,-1 0-15,0 0 0,1 0 0,-19 18 16,36-18-16,-35 0 0,-1 0 0,19 17 15,-19-17-15,19 0 0,-1 0 16,-18 18-16,19-18 0,-1 0 16,-17 0-16,-1 17 0,1-17 0,0 0 15,17 0-15,-35 18 0,35-18 16,-17 0-16,-1 0 0,1 18 0,0-18 0,-1 0 16,1 0-16,0 0 0,-1 0 15,-17 17-15,36-17 0,-1 0 31,0 18-15,-17-53 109,-18-1-109,0 19-16,17-18 15,-17-1-15,18 1 16,-18 0-16,0-1 16,18 1-16,-18-18 15,0 36-15,0-19 0,0 19 16,0-19-16,0 19 0,0-1 0,0-17 15,0 0-15,0 17 0,0 0 0,0 1 16,17-19-16,1 19 0,-18-19 0,0 19 16,18-1-16,-1 1 0,-17-1 15,18 0-15,-18 1 0,0-1 0,17 0 16,1 1-16,-18-1 0,0 0 0,18 1 16,-1-1-16,-17 1 0,0-1 0,18 18 15,-18-18-15,0 1 16,0-1-1,0 0-15,-18 18 16</inkml:trace>
  <inkml:trace contextRef="#ctx0" brushRef="#br0" timeOffset="212027.99">20355 1817 0,'-35'-35'15,"17"35"1,0 17-16,18 1 16,-17-18-16,17 17 0,-18 1 15,1 0-15,17-1 0,-18 19 0,0-19 16,1 19-16,17-19 0,-36 36 15,19-18-15,-1 1 0,0-1 0,1 0 16,-1 0-16,18 1 0,-17-1 0,-1 0 16,18 1-16,-18-1 0,18 18 15,-17-18-15,17-17 0,-18 17 0,18 0 16,0 1-16,0-19 0,-18 18 0,18-17 16,0 0-16,0-1 0,-17 19 0,17-19 15,0 1-15,0 0 16</inkml:trace>
  <inkml:trace contextRef="#ctx0" brushRef="#br0" timeOffset="212468.62">21202 1905 0,'0'0'0,"35"53"16,-35-35-16,-18-1 0,1 18 15,17 1-15,-18-19 0,0 36 16,1-17-16,-1-1 0,1 0 0,17 18 16,-36-18-16,36 1 0,-17-1 0,17 18 15,-18-36-15,0 19 0,18-1 0,-17 0 16,-1 1-16,18-19 0,-18 18 0,18-17 15,-17 35-15,-1-35 0,18-1 16,0 19-16,0-19 0,-17 1 0,-1 0 16,18-1-16,0 1 0,0-1 15</inkml:trace>
  <inkml:trace contextRef="#ctx0" brushRef="#br0" timeOffset="212886.71">22048 2081 0,'-105'247'16,"210"-494"-16,-246 583 15,141-266-15,-35 1 16,35-54-16,0 36 0,0-35 0,-18 17 16,18 0-16,0-17 0,-35 17 15,35-17-15,0 17 0,0-17 0,0 17 16,0-17-16,-18-1 0,18 1 16,-17 0-16,17-1 0,0 1 0</inkml:trace>
  <inkml:trace contextRef="#ctx0" brushRef="#br0" timeOffset="213341.85">23019 2081 0,'-53'141'16,"53"-70"-1,-36-36-15,36-17 16,-35 88-16,17-53 16,18-18-16,0 0 0,-17 1 0,17-19 15,-18 18-15,18-17 0,0 35 0,0-35 16,0 17-16,0-17 0,-18 17 0,18-17 15,0-1-15,0 18 0,0-17 16,0 0-16,0-1 0,0 1 0,0 0 16,0-1-16,-17 1 0</inkml:trace>
  <inkml:trace contextRef="#ctx0" brushRef="#br0" timeOffset="214667.48">17533 2328 0,'0'-17'0,"-35"87"15,35-34-15,0-19 16,0 1-16,0 17 0,0-17 0,0-1 16,0 19-16,0-19 0,0 1 15,0 0-15,0-1 0,0 1 0,0-1 16,0 1-16</inkml:trace>
  <inkml:trace contextRef="#ctx0" brushRef="#br0" timeOffset="-214498.4">17709 2381 0,'18'53'16,"-18"-18"-16,0 1 0,0 17 16,0-36-16,-18 19 0,18-19 0,0 18 15,0-17-15,0 17 0,0-17 16,0 0-16,0-1 0,0 1 16,-17-18-16,-1 18 0,0-18 15,1 0-15,-1 0 16,18-18-16,-35 0 15,35 1-15,-18-1 16,18 0-16,0 1 16,0-1-16,0 0 0,18 1 15,-18-1 1,17 18-16,1-17 0,0-1 16</inkml:trace>
  <inkml:trace contextRef="#ctx0" brushRef="#br0" timeOffset="-214304.03">17956 2399 0,'0'18'0,"0"-36"0,0 53 0,0-17 16,-17-1-16,17 1 0,0 0 0,0 17 15,-18-17-15,18-1 0,-18 1 0,18 17 16,0-17-16,0-1 0,0 1 0,0 0 15,0-1-15,0 1 0,0 0 16,0-1-16</inkml:trace>
  <inkml:trace contextRef="#ctx0" brushRef="#br0" timeOffset="-214194.7">17939 2681 0,'0'0'0,"0"-18"0,17 1 0,18-36 0,-35 35 16,0 1-16</inkml:trace>
  <inkml:trace contextRef="#ctx0" brushRef="#br0" timeOffset="-213996">18080 2417 0,'35'0'15,"-35"17"-15,0 1 0,0-1 0,0 1 16,0 0-16,0-1 0,0 1 0,0 0 16,0-1-16,0 1 0,0 0 0,0-1 15,0 1-15,0-1 16,0 1-16,0 17 16</inkml:trace>
  <inkml:trace contextRef="#ctx0" brushRef="#br0" timeOffset="-213640.29">18291 2452 0,'-35'0'31,"35"17"-31,18 1 16,-1 0-16,1-18 0,0 17 15,-1-17-15,-17 18 0,18-18 16,0 0-16,-1 0 16,1 0-16,-18-18 15,0 1-15,0-1 0,0 0 16,0 1-16,0-1 16,0 1-16,0-1 15,17 18 16,19 0-15,-1 0 0,-17 0-16,17 0 0,-17 0 15,-1 0-15,-17 18 0,18-18 16</inkml:trace>
  <inkml:trace contextRef="#ctx0" brushRef="#br0" timeOffset="-213140.93">18556 2505 0,'-88'53'16,"105"-53"-16,1 0 16,0 0-16,-18-18 0,35 18 15,-35-18-15,35 18 0,-35-17 16,18 17-16,-1 0 15,1-18-15,-18 0 16,18 18-16,-18-17 0,0 34 47,0 1-47,-18-18 16,18 18-16,0-1 15,0 1-15,-18-18 0,18 18 0,-17-1 16,17 1-16,0 0 15,-18-1-15,18 1 16,0-36 31,18 18-47,-1 0 16,1 0-16,-18 18 15,0-1 1,0 1-16,0 0 0,0-1 15,18 1-15,-18 0 0,17-18 16,-17 17-16,18 1 0,-18 0 16,0-1-16,18-17 0,-1 0 15,-17 18-15</inkml:trace>
  <inkml:trace contextRef="#ctx0" brushRef="#br0" timeOffset="-212847">18291 2840 0,'-35'0'0,"-53"106"15,88-89-15,-18 1 16,18 0-16,0 17 0,0-17 0,0-1 16,0 1-16,0-1 0,0 19 15,0-19-15,0 1 0,0 0 0,0-1 16,0 1-16,18 0 0,-18-1 16,0 1-16,0-1 0,0 1 15,17-18-15,-17 18 0</inkml:trace>
  <inkml:trace contextRef="#ctx0" brushRef="#br0" timeOffset="-212587.05">18115 3228 0,'-88'-18'16,"88"36"-1,0 0-15,17-1 16,1-17-16,0 18 0,-1-18 16,54 0-1,-36 0-15,0 0 16,-17 0-16,-18-18 0,35 18 0,-35-17 16,18 17-16,0-18 0,-1 0 0,-17 1 15,0-1-15,0 0 16</inkml:trace>
  <inkml:trace contextRef="#ctx0" brushRef="#br0" timeOffset="-212284.58">17956 3528 0,'0'0'0,"-17"0"0,-1 17 0,0 1 16,1 0-16,-19-1 0,36 1 0,-17 0 15,-1-1-15,0 1 0,18 0 16,-17-18-16,-1 17 0</inkml:trace>
  <inkml:trace contextRef="#ctx0" brushRef="#br0" timeOffset="-212079.14">17939 3598 0,'0'0'0,"52"-17"0,-34 34 15,0-17-15,-18 18 16,17-18-16,1 18 0,0-1 16,-1 1-1,1-18-15,-18 18 0</inkml:trace>
  <inkml:trace contextRef="#ctx0" brushRef="#br0" timeOffset="-211854.2">17674 3810 0,'0'0'0,"-53"35"0,53-17 16,18-18 0,17 0-1,0 0-15,-17 0 0,52-18 0,-52 18 16,53-17-16,-54 17 0,54 0 0,-54 0 16,54-18-16,-53 18 0,17 0 0,0-18 15,-17 18-15,-1 0 0</inkml:trace>
  <inkml:trace contextRef="#ctx0" brushRef="#br0" timeOffset="-211598.47">18150 3775 0,'-88'53'0,"53"17"31,35-52-31,0-1 0,-18-17 16,0 18-16,18 0 0,0-1 0,-17 1 15,-1 0-15,1-1 0,-1 1 16,0-18-16,1 18 0,17-1 0,-36 1 16,36 0-16,-17-18 0,-1 0 15,18 17-15</inkml:trace>
  <inkml:trace contextRef="#ctx0" brushRef="#br0" timeOffset="-211428.45">17939 4039 0,'52'-17'0,"-104"34"0,122-34 15,-52 34-15,-18 1 0,17-18 16,1 0-16,-18 18 0,18-18 0,-18 17 15,17-17-15,1 0 0,-18 18 16,18-18-16,-1 0 0</inkml:trace>
  <inkml:trace contextRef="#ctx0" brushRef="#br0" timeOffset="-211158.93">18344 3704 0,'53'-35'16,"-18"35"0,-17 0-16,0 0 0,-18 18 15,0-1-15,0 1 16,0-1-16,0 1 0,0 0 15,-53 35 1,18-36-16,35 1 16,-18-18-16,0 18 0</inkml:trace>
  <inkml:trace contextRef="#ctx0" brushRef="#br0" timeOffset="-211015.21">18468 3845 0,'0'0'0,"53"0"0,-53 18 16,17-18-16,-17 18 15,18-18-15,-18 17 16</inkml:trace>
  <inkml:trace contextRef="#ctx0" brushRef="#br0" timeOffset="-210650.65">18644 3775 0,'35'0'16,"-35"17"-16,0 1 0,0 0 15,0-1-15,18 1 0,-18 17 0,0-17 16,0-1-16,0 1 15,0 0-15,0-1 0,0 1 16,18 17 0,-18-52 15,0-1-15,17-53-1,-17 54 1,18-1-16,0 18 0,-18-17 15,17-1-15,1 0 0,-1 18 16,-17-17-16,36 17 0,-19-18 0,19 0 16,-1 18-1,-35-17-15</inkml:trace>
  <inkml:trace contextRef="#ctx0" brushRef="#br0" timeOffset="-205616.26">23583 2505 0,'88'17'16,"-88"1"-1,-17-18-15,-1 0 16,0 0-1,18 18-15,-17-18 0,-1 17 16,18 1-16,-35-18 0,35 35 0,-18-35 16,0 18-16,1-1 0,-1 1 0,1 0 15,17-1-15,-18 1 0,0 0 0,1 17 16,17-17-16,-36-1 0,36 1 0,0 0 16,0-1-16,-17 1 0,17-1 15,0 1-15,0 0 0,0-1 0,0 1 16,0 0-16,0-1 15,0 1-15,17 0 0,1-1 16,0-17-16,-1 18 16,1-18-16,0 0 0,17 0 15,0 0-15,-17-18 16,17 1-16,0-19 16,-17 19-16,-18-1 15,35 0-15,-35 1 0,0-19 0,35 19 16,-35-1-16,18-17 0,-18 17 0,0 1 15,18-19-15,-1 19 0,-17-1 0,0-17 16,0 17-16,0 0 0,0 1 16,0-1-16,0 1 0,0-1 0,0 0 15,0 1-15,0-1 0,0 0 16,-17 18-16,-1 0 0,0 0 16,-17 0-16</inkml:trace>
  <inkml:trace contextRef="#ctx0" brushRef="#br0" timeOffset="-205104.08">22701 2417 0,'-176'35'16,"352"-70"-16,-388 105 0,195-52 15,-54 17-15,71-17 0,-53 17 0,18-17 16,17-1-16,-17 18 0,17-17 0,1 17 16,-18-17-16,17 0 0,0-1 0,1 1 15,-1 0-15,0-1 0,1 1 16,17 0-16,0-1 0,-18-17 16,0 18-16,18-1 15</inkml:trace>
  <inkml:trace contextRef="#ctx0" brushRef="#br0" timeOffset="-204830">22172 2487 0,'53'53'0,"-53"-35"0,17-1 0,1 1 16,-18 17-16,18-35 0,17 88 15,0-52-15,1 17 16,-36-36-16,17 1 16,1 17-16,-1-17 0,-17-1 15,0 1-15,18-18 0,-18 18 16</inkml:trace>
  <inkml:trace contextRef="#ctx0" brushRef="#br0" timeOffset="-204246.02">21378 2364 0,'0'35'0,"0"-70"0,-53 158 0,18-88 16,35-17-16,0 0 0,-18 17 16,1 0-16,17-17 15,0-1-15,0 1 0,17 0 16,1-18-16,-18 17 16,18-17-16,-1 0 0,1 0 0,-1-17 15,1-1-15,17 0 16,-35 1-16,18-1 0,-18-17 15,0 17-15,0 1 0,18-1 0,-18-17 16,0 17-16,0-17 0,0 17 16,0 1-16,0-1 0,-18 0 15,18 1-15,-18-1 0,18 0 16,-17 18-16</inkml:trace>
  <inkml:trace contextRef="#ctx0" brushRef="#br0" timeOffset="-203706.38">20461 2275 0,'0'18'0,"-71"35"0,36-18 15,17-17-15,1 0 0,-19-18 16,36 35-16,-17-35 0,-1 17 0,18 1 16,-17-18-16,17 18 0,-18-18 0,0 17 15,18 1-15,0 0 16</inkml:trace>
  <inkml:trace contextRef="#ctx0" brushRef="#br0" timeOffset="-203442.78">20249 2328 0,'18'18'16,"-1"17"-1,1-17-15,0 0 0,-18-1 16,17 1-16,1-1 0,0 1 0,-18 0 16,35-1-16,-35 1 0,18 0 0,-1-1 15,-17 1-15,18-18 0,-18 18 0,0-1 16,18-17-16,-18 18 15</inkml:trace>
  <inkml:trace contextRef="#ctx0" brushRef="#br0" timeOffset="-202939.05">19685 2222 0,'-88'53'16,"176"-106"-16,-194 124 0,106-53 0,-18-1 16,18 1-16,-17 17 0,-1-17 15,18 0-15,0-1 0,0 1 16,0-1-16,18-17 15,-1 18-15,1-18 0,17 0 16,1 0-16,-19 0 0,18 0 16,-35-18-16,36 18 0,-19-17 15,-17-1-15,18 1 0,0-1 16,-18 0-16,0 1 0,0-1 16,17 0-16,-17 1 0,0-1 15,-17 0-15,17 1 0,-18-1 16,0 18-16,18-18 15,-17 18-15,17-17 0,-18 17 16</inkml:trace>
  <inkml:trace contextRef="#ctx0" brushRef="#br0" timeOffset="-201556.02">19473 3263 0,'35'35'0,"-35"-17"16,0 0-16,0 17 0,0-17 16,-17 17-16,17 0 0,0-17 0,0-1 15,0 19-15,0-19 0,0 19 16,0-19-16,0 1 0,0 0 16,0-1-16,0 1 0,0 0 15,0-1-15,0 1 0,0-1 16,0 1-1</inkml:trace>
  <inkml:trace contextRef="#ctx0" brushRef="#br0" timeOffset="-200415.9">20108 3616 0,'-18'35'0,"-17"1"16,35-19-1,35-17-15,-17 0 16,0 18-16,-1-18 0,1 0 16,0 0-16,-1 0 0,1 0 15,0-18-15,-1 18 16,1-17-16,-1 17 0,-17-18 16,0 0-16,0 1 15,0-1-15,0 0 0,0 1 16,0-1-16,0 0 15,0 1-15,-17 17 0</inkml:trace>
  <inkml:trace contextRef="#ctx0" brushRef="#br0" timeOffset="-199958.14">21502 3404 0,'0'71'32,"0"-54"-32,0 1 0,0 0 0,-18 17 15,0-17-15,18-1 0,0 1 16,0 0-16,-17-1 0,17 1 16,0 0-16,-18-1 15,18 1 1,0-1-16</inkml:trace>
  <inkml:trace contextRef="#ctx0" brushRef="#br0" timeOffset="-199548.19">22313 3581 0,'0'0'16,"0"70"0,18-70-16,-1 18 15,1-18-15,0 0 16,-1 0-16,-17-18 0,18 1 16,-1 17-16,-17-18 0,0 0 15,0 1-15,0-1 16,-17 18-16,-1-18 0,1 18 0,-1-17 15,0 17-15,-17 0 0,0 0 16,17 0-16,-17 0 16</inkml:trace>
  <inkml:trace contextRef="#ctx0" brushRef="#br0" timeOffset="-199225.22">23354 3616 0,'17'88'16,"-17"-53"-1,0-17-15,0 0 0,0-1 0,0 1 16,-17 0-16,17-1 0,0 1 0,-18-18 16,0 35-16,18-17 0,-17-1 0,-1-17 15,18 18-15</inkml:trace>
  <inkml:trace contextRef="#ctx0" brushRef="#br0" timeOffset="-197402.19">21149 4163 0,'0'0'0,"88"-18"0,0 18 0,0-17 15,-17 17-15,52-18 0,-52 18 0,-18 0 16,0 0-16,0-18 0,-18 18 0,53 0 16,-35 0-16,-18 0 0,18 0 15,-17 0-15,17 0 0,-18 0 16,18-17-16,-18 17 0,18 0 0,-18 0 16,0 0-16,18 0 0,-17 0 0,17 0 15,-36 0-15,18 0 0,18 0 0,-35 0 16,35 0-16,-18 0 0,18-18 0,-18 18 15,18 0-15,-17 0 0,17 0 16,-18 0-16,18 0 0,-18 0 0,18 0 16,-18 0-16,18-18 0,-18 18 0,1 0 15,-19 0-15,19 0 0,-1 0 16,0 0-16,-17-17 0,17 17 0,-17 0 16,17 0-16,0 0 0,-17 0 15,0 0-15,-1-18 0,18 18 0,-17 0 16,17 0-16,1 0 0,-19 0 15,19-18-15,-19 18 0,1 0 0,-1 0 16,1 0-16,0 0 0,-1 0 0,1-17 16,0 17-16,-1 0 0,1 0 15,0-18-15,-1 18 0,1 0 0,-1-18 16,1 18-16,0 0 0,-1 0 16,-17-17-16,18 17 0,-18-18 15,18 1-15,-18-1 16,0 0-16,0 1 15,0-1-15,0 0 0,-18 1 16,18-1-16,-18 0 0,1 1 16,-1-1-16,-17 18 15,35-17-15,-18 17 0,-17 0 16,17-18-16,1 18 0,-19-18 16,19 1-16,-19 17 0,1-18 0,0 18 15,0-18-15,-1 18 0,1-17 16,0 17-16,0-18 0,-1 18 15,1 0-15,0-18 0,-1 18 0,1-17 0,0 17 16,-18-18-16,35 18 0,-35 0 16,18-18-16,0 18 0,0 0 0,-1 0 0,1 0 15,0 0-15,-1 0 0,-16 0 16,34 0-16,-17 0 0,-1-17 0,-17 17 0,18 0 16,17-18-16,-17 18 0,0-17 0,17 17 15,-17 0-15,0-18 0,-1 18 0,19-18 16,-18 18-16,-18-17 0,17 17 0,19 0 15,-19-18-15,1 18 0,-18 0 0,18-18 16,17 18-16,-17 0 0,0-17 0,-18 17 16,18 0-16,-18-18 0,35 18 0,-35-18 15,18 1-15,-18-1 0,18 18 0,-18-17 16,17 17-16,-16 0 0,16 0 0,-17-18 16,18 18-16,-18-18 0,18 18 0,0 0 15,-18-17-15,17 17 0,-17 0 16,36 0-16,-36 0 0,18 0 0,-18-18 15,17 18-15,-16 0 0,16 0 0,-17-18 0,18 18 16,-18 0-16,18 0 0,0 0 16,-18-17-16,35 17 0,-53 0 0,54 0 15,-18 0-15,-1 0 0,19 0 0,-19 0 16,1 0-16,17 0 0,-17 0 0,-18-18 16,18 0-16,-36 1 15,18 17-15,1-18 16,-1 18-16,0 0 15,0 0-15,0 0 16,0 0-16,0 0 16,-17 0-1,-36 18-15,0-1 16,-18 1 0,107-18-16,-36 18 0,18-18 0,-18 17 15,17 1-15,1-18 0,-18 18 16,36-1-16,-19-17 0,1 18 0,-18 0 15,18-18-15,17 17 0,-17 1 0,0-18 16,17 17-16,-17 1 0,-1 0 0,19-18 16,-19 17-16,19 1 0,-1 0 0,1-1 15,-1-17-15,0 18 0,18 0 0,-17-1 16,-1 1-16,18-1 0,-18-17 0,18 18 16,-17 0-16,17-1 0,0 1 15,0 17-15,0-17 0,35 17 0,-35-17 0,35 0 16,-17-1-16,17 18 0,0-17 0,18 0 15,-17-1-15,17 19 0,17-19 16,-17 19-16,0-19 0,-18 1 0,18-1 16,18 1-16,-18 17 0,0-17 0,17 0 15,-17 17-15</inkml:trace>
  <inkml:trace contextRef="#ctx0" brushRef="#br0" timeOffset="-194624.99">19279 1729 0,'18'-18'0,"35"-88"15,-18 89-15,-35-1 16,18 18-16,-18-18 0,0 1 0,17-1 16,1 0-16,-18 1 0,0-1 15,17 18-15,1-18 0,-18 1 0,18 17 16,-18-18-16,0 0 0,17 18 0,1-17 16,17-1-16,-17 18 15,-18-17-15,35 17 16,-17-18-16,0 18 15,-1 0-15,1 0 0,-1-18 16,1 18-16,17 0 0,-17 0 16,0 0-16,17 0 0,-17 0 15,-1 0 1,1 0-16,-1 0 16,1 0-16,0 18 15,-1-18-15,1 18 0,0-18 16,-1 17-16,1-17 0,0 18 15,-1-18-15,1 17 16,-1-17-16,-17 18 0,18-18 16,-18 18-16,18-18 0,-1 17 15,1 1-15,0-18 16,-1 18-16,-17-1 16,18-17-16,-18 18 15,18-18-15,-18 18 16,0-1-16,0 1 15,17-18-15,-17 18 0,18-18 16,-18 17-16,0 1 0,17-1 16,-17 1-16,0 0 15,0-1 1,18-17-16,-18 18 16,0 0-1,18-18 1</inkml:trace>
  <inkml:trace contextRef="#ctx0" brushRef="#br0" timeOffset="-187014.51">22948 1376 0,'-53'70'16,"106"-140"-16,-124 158 16,71-70-16,0-1 0,0 1 0,0 0 15,0-1-15,-17 1 0,-1 17 16,18-17-16,0-1 0,0 1 15,-18-18-15,18 18 0,0-1 16,0 1-16,-17-18 0,17 18 16,-18-1-16,18 1 15,0 0-15</inkml:trace>
  <inkml:trace contextRef="#ctx0" brushRef="#br0" timeOffset="-186502.99">23230 1429 0,'18'17'0,"-18"1"16,0 0-16,0-1 15,0 1-15,0 0 0,0-1 0,0 1 16,0 0-16,0-1 0,0 1 0,0-1 16,0 1-16,0 0 0,17-18 0,-17 17 15,0 1-15,0 0 16,18-18-16,0 0 15,-1 0 1,-17-18-16,36 18 0,-36-18 0,17 1 16,1-1-16,0 18 0,-18-18 15,17 1-15,-17-1 0,18 18 16,-18-17-16,0-1 0,0 0 0,0 1 16,0-1-1,0 0-15,-18 1 16,1 17-16,17-18 15,-18 18-15,0 0 0,1-18 16,-1 18 0,0 0-16</inkml:trace>
  <inkml:trace contextRef="#ctx0" brushRef="#br0" timeOffset="-185926.43">23706 1446 0,'0'0'0,"0"53"0,0-35 15,-17-18-15,17 18 0,0-1 16,0 1-16,0 0 16,0-1-16,0 1 0,0-1 15,0 1-15,17-18 16,1 18-16,-18-1 15,18-17 1,-1 0-16,19 0 16,-19 0-1,19 0 1,-36-17-16,17-1 16,1 18-16,-1-18 15,-17 1 1,0-1-16,0 1 15,0-1 1,0 0-16,0 1 16,0-1-1,-17 0-15,-1 1 16,1 17-16,17-18 16,-18 0-16,0 18 0,1 0 15,-1 0 1,0 0-16,1 0 15,-1 0-15,0 18 16,1 0-16,-1-18 0</inkml:trace>
  <inkml:trace contextRef="#ctx0" brushRef="#br0" timeOffset="-185072.04">25241 2452 0,'0'0'0,"-18"0"0,18 35 15,-17-17-15,17-1 0,-36 1 16,36 0-16,0 17 0,-17-35 0,-1 35 15,18-17-15,0-1 0,-17-17 16,17 18-16,0 0 16,0-1-1,17 1 17,1-18-17,-1 0-15,1 0 0,0 0 0,-1 0 16,19 0-16,-1 0 15,-17 0-15,17 0 0,-18 0 0,19 0 16,-19-18-16,1 18 0,17 0 0,-17 0 16,17 0-16,1 0 0,-19 0 0,18-17 15,1 17-15,-19 0 16,1 0-16,0 0 0,17 0 16,-17 0-16,-1 0 15,1 0-15</inkml:trace>
  <inkml:trace contextRef="#ctx0" brushRef="#br0" timeOffset="-184670.94">25611 2399 0,'-17'35'16,"34"-70"-16,-52 141 0,35-89 0,0 1 0,-17 17 15,17 1-15,0-1 0,0-18 16,0 1-16,0 35 0,0-35 0,0-1 16,0 1-16,0 0 0,0-1 0,0 19 15,0-19-15,0 1 0,0-1 0,0 1 16,0 0-16,0-1 0,0 1 16,0 0-1,17-18 32</inkml:trace>
  <inkml:trace contextRef="#ctx0" brushRef="#br0" timeOffset="-184072.06">26440 2452 0,'-105'53'0,"-54"70"31,124-105-31,35-1 16,-36 19-16,19-19 0,-1 1 16,0 0-16,18-1 0,-17-17 0,-1 18 15,18 0-15,-17-18 0,17 17 16,0 1-16</inkml:trace>
  <inkml:trace contextRef="#ctx0" brushRef="#br0" timeOffset="-183724.21">26105 2452 0,'36'17'15,"-36"1"1,0 0-16,17-1 0,1 1 0,-18 0 15,18-1-15,-18 1 0,0 0 0,17-1 16,1 1-16,-1-1 0,1 1 16,-18 0-16,18-1 0,-18 1 0,17 0 15,1-18-15,-18 17 0,18 1 16,-1-18-16,-17 18 0,18-18 0,-18 17 16,18-17-16,-1 18 15,18-18-15</inkml:trace>
  <inkml:trace contextRef="#ctx0" brushRef="#br0" timeOffset="-183393.08">26899 2381 0,'0'36'15,"0"-1"-15,0-18 16,0 1-16,0 0 0,0-1 0,0 1 0,0 0 15,0-1-15,0 1 0,0 0 0,0-1 16,0 1-16,0-1 0,0 1 16,0 0-16,0-1 15,0 1-15,0 0 16</inkml:trace>
  <inkml:trace contextRef="#ctx0" brushRef="#br0" timeOffset="-182931.01">27287 2505 0,'0'0'0,"35"53"16,-35-36-16,18-17 0,-18 18 0,18 0 16,-1-18-16,-17 17 0,36-17 15,-19 0 1,19 0-16,-36-35 16,17 35-16,1-18 0,-1 1 0,-17-1 15,18-17-15,-18-1 16,0 19-16,0-1 15,0 1-15,-18-1 0,1 0 16,-18 18-16,35-17 16,-18 17-16,0 0 0,1-18 109,-19 36-109</inkml:trace>
  <inkml:trace contextRef="#ctx0" brushRef="#br0" timeOffset="-182578.25">27852 2399 0,'52'53'0,"-52"-36"0,18 1 15,0-18 1,-1 18-16,19-18 16,-19 17-16,1-17 15,0 0-15,-1 0 16,1 0-1,-18-17-15,0-1 0,18 0 16,-18 1-16,0-1 0,0 1 16,0-1-16,0 0 0,0 1 15,0-1-15,-18 0 0,18 1 16,0-1-16,-18 18 16,1-18-16,-1 18 15,0 0 1,1 0-16,-19 0 15</inkml:trace>
  <inkml:trace contextRef="#ctx0" brushRef="#br0" timeOffset="-181058.01">25329 3140 0,'71'0'15,"-142"0"-15,230-36 0,-18 19 16,-70-1-16,17 18 0,-35-17 0,35 17 16,-17-18-16,17 0 0,-35 18 0,35-17 15,-18 17-15,1-18 0,17 18 0,-17-18 16,-18 18-16,-1 0 0,19-17 15,-18 17-15,0 0 0,17-18 0,-17 18 16,0-18-16,0 18 0,0-17 0,18-1 16,-18 18-16,17-17 0,-17-1 0,18 0 15,-18 18-15,-1-17 0,19-1 0,-36 18 16,36-18-16,-36 18 0,18-17 0,-18 17 16,1 0-16,-19 0 0,18-18 15,1 18-15,-19 0 0,19-18 16,-1 18-16,0 0 0,1 0 0,-1-17 15,18 17-15,-18 0 0,0-18 0,1 18 16,-19 0-16,18 0 0,1-18 0,-19 18 16,19 0-16,-1 0 0,-17 0 15,17-17-15,-17 17 0,17 0 0,-18 0 16,1 0-16,17-18 0,-17 18 0,17 0 16,-17 0-16,17 0 0,0 0 15,-35-17-15,36 17 0,-19 0 16,1-18-16,0 18 0,-18-18 15,17 18-15,-17-17 16,0-1-16,0 0 16,0 1-16,-17 17 15,17-18-15,0 0 0,0 1 0,-18-1 16,0 1-16,18-1 0,0 0 0,-17 1 16,17-19-16,-18 19 0,0-1 0,18-17 15,0 17-15,-17 0 0,-1 1 16,18-1-16,0 1 0,-17-1 15,17 0-15,-18 1 0,0-1 0,18 0 16,-17 18-16,17-17 16,-18 17-16,0 0 15,-17 0-15,0 0 16,17 0-16,-17 0 0,0 0 16,17 0-16,-53 0 0,18 0 15,-17 0-15,-1 0 0,-17 0 0,-18 0 16,0 0-16,18 0 0,-35 17 15,17-17-15,-17 0 0,17 18 0,0 0 16,18 17-16,35-35 16</inkml:trace>
  <inkml:trace contextRef="#ctx0" brushRef="#br0" timeOffset="-180345.68">25047 3986 0,'-194'0'16,"159"0"0,-1 0-16,-16 18 0,34 0 0,-17-18 15,-1 17-15,19-17 0,-1 0 0,0 0 16,1 18-16,-1-18 0,0 0 16,18 18 15,18-1-16,0 1-15,-1-18 16,1 18-16,0-18 0,-1 17 0,19 1 16,-19-1-16,1-17 0,0 18 15,17 0-15,-18-18 0,-17 17 0,36-17 16,-36 18-16,17-18 0,1 18 0,0-1 16,-18 1-1,0 0 1</inkml:trace>
  <inkml:trace contextRef="#ctx0" brushRef="#br0" timeOffset="-180121.03">24730 4163 0,'88'-18'0,"-53"18"16,0 0-16,1 0 0,-1 0 16,18 0-16,-18 0 0,0 0 15,1 0-15,-1 0 0,18 0 0,-36 0 16,19 0-16,-1 0 0,-17 0 0,17 18 16,-18-18-16</inkml:trace>
  <inkml:trace contextRef="#ctx0" brushRef="#br0" timeOffset="-179923.6">25964 3951 0,'88'-18'32</inkml:trace>
  <inkml:trace contextRef="#ctx0" brushRef="#br0" timeOffset="-179694.01">25929 4163 0,'-18'53'0,"36"-106"15,-36 123-15,18-52 16,0 0-16,0-1 15</inkml:trace>
  <inkml:trace contextRef="#ctx0" brushRef="#br0" timeOffset="-179083.3">25876 4057 0,'0'0'0,"-88"53"0,70-35 0,1 17 0,-1-18 16,-17 1-16,35 0 0,-18-1 15,0 1-15,18 0 0,0-1 16,36-17 31,-1 0-47,-17 0 15,17 0 1,0 0-16,-17 0 0,17 0 0,-17 0 16,17 0-16,0 0 0,1 0 0,-19-17 15,18 17-15,1 0 0,-19 0 0,19 0 16,-19 0-16,19 0 0,-1 0 16,0 0-16,-17 0 15</inkml:trace>
  <inkml:trace contextRef="#ctx0" brushRef="#br0" timeOffset="-178836.2">25929 4022 0,'-18'53'15,"36"-106"-15,-36 123 0,18-52 0,0 0 0,18 17 16,-18-18-16,0 1 0,0 0 0,18-1 16,-1 1-16,-17 0 0,0-1 15,0 1-15,0 0 0,0-1 0,0 1 16</inkml:trace>
  <inkml:trace contextRef="#ctx0" brushRef="#br0" timeOffset="-178236.09">26317 4674 0,'0'0'0,"-88"53"0,53-35 15,-1-1-15,-17 1 0,36-18 16,-54 18-16,54-18 0,-36 17 15,17-17-15,1 0 0,-18 0 0,18 0 16,0 0-16,17-17 0,-17 17 0,-1-18 16,19 0-16,-19 1 0,1-1 15,0-17-15,17 17 0,-17 1 0,17-19 0,-17 1 16,35 17-16,-35-17 0,35 18 16,0-19-16,0 1 0,-18 0 0,18 17 15,0-17-15,0 17 0,18-35 0,-18 36 16,17-19-16,1 1 0,0 0 0,-1 17 15,19-17-15,-19 17 0,36-17 0,-35 17 16,35-17-16,-18 17 0,18-17 16,-18 17-16,36 1 0,-36-1 15,18-17-15,-18 35 0,18-35 0,-35 35 16,17 0-16,0-18 0,1 18 0,-1 0 16,-17 0-16,17 0 0,0 0 0,-17 0 15,17 18-15,0-18 0,-17 17 16,17 1-16,-17-18 0,17 35 0,-35-17 15,35 17-15,-35-17 0,36 17 0,-36-17 16,17 17-16,-17 0 0,18 1 0,-18-19 16,18 18-16,-18-17 0,0 17 15,0-17-15,-18 17 0,18 1 0,-18-1 16,18-18-16,-53 19 0,36-1 0,-1 0 16,-35 1-16,18-1 0,-18 0 15</inkml:trace>
  <inkml:trace contextRef="#ctx0" brushRef="#br0" timeOffset="-173853.93">23742 3387 0,'0'53'16,"-18"-53"0,0 0-1,1 0-15,-1 0 0,-17 0 16,17-18-16,-17 18 15,0 0-15,17 0 0,-52-18 0,34 18 16,-17 0-16,0-17 0,-17 17 16,17 0-16,0-18 0,0 18 0,18 0 15,-18 0-15,18 0 0,-1 0 0,19 0 16,-19 0-16,1 0 0,17 0 16,1 0-16</inkml:trace>
  <inkml:trace contextRef="#ctx0" brushRef="#br0" timeOffset="-173424.22">23124 3334 0,'0'0'0,"-105"53"16,87-53-16,-17 17 0,-1-17 16,19 18-16,-19-18 0,1 0 0,17 0 15,1 18-15,-1-18 0,1 0 0,-1 0 16,0 0-16,1 0 15,17 17 32,17-17-47,1 18 16,17-18-16,-17 0 16,-1 17-16,1-17 0,17 0 15,-17 18 1,0-18-16,-1 0 15,-17 18 1</inkml:trace>
  <inkml:trace contextRef="#ctx0" brushRef="#br0" timeOffset="-172041.81">22930 1887 0,'-106'-17'0,"212"34"0,-335-70 0,123 36 0,0-1 0,1 1 15,-107-19-15,106 19 0,0-1 0,18 0 16,0-17-16,-18 35 0,18-18 16,0 1-16,-1-1 0,1 18 0,0-17 15,17-1-15,19 18 0,-19 0 0,36 0 16,-18-18-16,35 18 0,-17 0 0,17-17 16,-17 17-16,17 0 15,1 0-15,17-18 31,-18 18-31,0 0 16,1 0-16</inkml:trace>
  <inkml:trace contextRef="#ctx0" brushRef="#br0" timeOffset="-171552.1">20796 1499 0,'-35'0'0,"70"0"0,-158 36 15,123-19 32,17-17-31,1 18-1,-1-18-15,-17 18 16,18-18-16,0 0 0,-1 0 16,1 17-16,0-17 0,-1 18 15,1-18-15,0 0 16,-1 0 0,-17 17 46,18-17-62</inkml:trace>
  <inkml:trace contextRef="#ctx0" brushRef="#br0" timeOffset="-169357.1">24906 1429 0,'-35'-53'0,"70"106"0,-88-106 15,18 53-15,-1 0 16,1 17-16,18-17 16,-72 106-1,89-70 1,0-19-16,-17 1 0,17 35 0,0-36 15,0 1-15,0 0 0,17 17 0,-17-17 16,0-1-16,0 1 0,18 0 0,0-18 16,-18 17-16,17-17 0,-17 18 0,0-1 15,18-17-15,0 0 16,17 0 0,18-52-1,-53 16-15,17 19 16,1-1-16,-18 0 0,0 1 15,0-1-15,0 0 0,0 1 0,0-1 16,0-17-16,0 17 16,0 1-16,0-1 0,0 0 15,0 1-15</inkml:trace>
  <inkml:trace contextRef="#ctx0" brushRef="#br0" timeOffset="-168921.09">25294 1376 0,'-88'53'15,"52"-36"-15,19 1 0,-1-18 16,1 18-16,-1-1 0,0 1 0,1 0 16,-1-1-16,18 1 0,-18 0 0,18-1 15,-17 18-15,-1-17 0,18 0 16,0 17-16,0-17 0,0-1 0,0 19 0,0-19 16,0 18-16,18-17 0,-1 17 15,-17-17-15,18 0 0,-18-1 0,0 1 16,18 0-16,-1-1 0,-17 1 0,0-1 15,18-17-15,0 18 0,-1-18 16,-17 18-16,0-1 16</inkml:trace>
  <inkml:trace contextRef="#ctx0" brushRef="#br0" timeOffset="-168257.17">25417 1940 0,'71'18'15,"-53"-53"-15,-1 17 16,-17-17-16,18 17 0,-18 0 16,18 1-16,-18-1 0,0 1 0,17-1 15,-17 0-15,0 1 0,0-1 0,18 0 16,-1 18-16,-17-17 0,0-1 16,0 0-16,0 1 0,0-1 0,18 18 15,-18-17-15,0-1 16,18 18-1,-18 18 17,17-1-32,-17 1 15,0-1-15,0 1 0,0 0 16,0-1-16,0 1 0,0 0 0,0-1 16,0 19-16,0-19 0,0 1 15,0-1-15,0 1 0,0 0 0,0-1 16,18-17-16,-18 18 0,0 0 15,18-18-15,-18 17 16,17-34 31,1 17-31,-18-18-16,18 0 0,-18 1 15,17-1-15,-17 0 0,18 1 0,-18-1 16,17 1-16,1-1 0,-18 0 15,18 1-15,-18-1 0,0 0 16,17 1-16,1-1 0,0 0 0,-1 1 16,1-1-16,-18 1 0,0-1 15,18 18-15,-1-18 0,-17 1 16,0-1-16</inkml:trace>
  <inkml:trace contextRef="#ctx0" brushRef="#br0" timeOffset="-167848.69">26017 1464 0,'71'0'16,"-71"18"-16,17-18 0,-17 17 0,0 1 16,18 0-16,0-1 0,-18 1 15,0 17-15,0-17 0,0-1 16,0 1-16,0 17 0,0-17 0,0 0 15,-18-1-15,0 19 0,18-19 0,0 1 16,0-1-16,0 19 0,-17-19 0,17 1 16,0 0-16,0-1 0,0 1 0,-18 0 15,18-1-15,-18 1 16,18-1-16,0 1 0,-17-18 16,-1 18-16,18-1 0,-17-17 15,17 18-15,-36 0 0,36-1 0</inkml:trace>
  <inkml:trace contextRef="#ctx0" brushRef="#br0" timeOffset="-166835.09">22313 4621 0,'-53'18'15,"-17"35"-15,52-35 0,-17 17 0,-1-18 16,-17 19-16,0 17 0,18-18 16,18-17-16,-19-1 0,36 1 15,-35-18-15,35 18 0,0-1 0,-18-17 16,18 18-16,0-1 0</inkml:trace>
  <inkml:trace contextRef="#ctx0" brushRef="#br0" timeOffset="-166546.66">21995 4657 0,'53'-36'0,"-35"36"15,0 0-15,-18 18 0,17-18 16,1 0-16,0 18 0,17-1 16,-35 1-16,18 0 0,-1-18 15,-17 17-15,18 18 16,-18-17-16,17 0 0,-17-1 15,0 1-15,0 0 16,0-1-16,0 1 0</inkml:trace>
  <inkml:trace contextRef="#ctx0" brushRef="#br0" timeOffset="-166131.87">22789 4551 0,'0'0'0,"71"53"16,-71-36-1,0 1-15,0 0 0,-18-1 16,18 1-16,0 0 0,-18-1 16,1 18-16,-1-35 0,18 18 0,-17 0 15,-1-18-15,0 0 16,1 0 0,-1 0-16,0 0 15,1 0-15,17 17 47,17-17-31,54 0-1,-36 0-15,0 0 16,-17 0-16,-18 18 0</inkml:trace>
  <inkml:trace contextRef="#ctx0" brushRef="#br0" timeOffset="-165452.31">22895 5221 0,'0'0'0,"-53"35"0,-211 54 15,211-72 1,17-17-16,-17 18 0,36-18 0,-36 0 16,35 0-16,-35 0 0,18 0 0,0 0 15,17 0-15,-17 0 0,0-18 16,17 18-16,-53-17 0,54-19 15,-19 19-15,19-1 0,-1 0 16,-35-17-16,53 0 0,-35 17 0,0-17 16,35 17-16,-18 1 0,0-1 0,1-17 15,17 17-15,0 0 0,-18 1 0,18-1 16,0-17-16,0 17 0,0 1 16,0-1-16,0-17 0,0 17 0,18-17 15,-18 17-15,35-17 0,-35 0 0,0 17 16,35-17-16,-35 17 0,18-17 0,0 17 0,-1-17 15,19 17-15,-19 1 0,18-19 16,-35 19-16,53-1 0,-35-17 0,17 17 0,1-17 16,-1 17-16,0 1 0,18-19 15,-18 36-15,18-35 0,-35 17 0,35 1 0,-36-1 16,36 0-16,-17 18 0,-1-17 0,-17-1 16,17 1-16,18-1 0,-18 18 0,-17-18 15,17 18-15,0 0 0,0-17 0,-17 17 16,17 0-16,18 0 0,-17 0 0,-1 0 15,18 0-15,-36 0 0,36 0 0,-35 0 16,35 0-16,-18 17 0,0-17 0,-17 0 16,17 18-16,18-18 0,-35 18 0,0-18 15,17 17-15,-17 1 0,17-1 0,-35 1 16,35 0-16,-35 17 0,18-17 16,-18-1-16,0 19 0,17-1 0,-17-18 15,0 19-15,0-19 0,-17 19 16,17-1-16,0 0 0,-18-17 0,0 35 0,1-18 15</inkml:trace>
  <inkml:trace contextRef="#ctx0" brushRef="#br0" timeOffset="-163874.03">19526 4180 0,'-35'0'16,"70"0"-16,-106 0 0,36 0 0,-88-35 16,105 35-16,0-17 0,-17-1 15,35 0-15,-17-17 0,-1 17 0,0 1 16,18-19-16,0 1 0,0 17 0,18-17 16,0 0-16,-1 0 0,-17 17 0,35-17 15,-17 17-15,17-17 0,-35 17 16,36-17-16,-19 17 0,1 1 15,0-1-15,-1 18 0,1-18 0,-1 18 16,1 0-16,0 0 0,17 0 0,0 0 16,-17 18-16,-18 0 15,35-18-15,-35 17 0,18 1 0,0 0 16,-18 17-16,0-18 0,0 1 16,0 17-16</inkml:trace>
  <inkml:trace contextRef="#ctx0" brushRef="#br0" timeOffset="-162975.14">19579 4216 0,'0'0'0,"0"17"0,71 72 0,17-1 15,-71-71-15,36 36 16,-17-35-16,16 17 0,1 0 16,0 1-16,0-1 0,53 18 0,-53-35 15,17 17-15,-17-18 0,18 1 16,-18 0-16,17 17 0,1-17 0,0-1 16,17 1-16,-18 0 0,1-1 0,17 1 15,0 0-15,0-18 0,1 17 16,-19 1-16,18-1 0,-35-17 0,35 18 15,-35-18-15,36 0 0,-36 18 0,17-18 16,-17 0-16,18 0 0,-19-18 0,1 18 16,0 0-16,0-18 0,0 18 15,0-17-15,0-1 0,18 1 0,-19-1 16,1 0-16,18 18 0,-18-35 0,17 0 16,1 17-16,-18-17 0,17 17 0,-17-17 15,18-18-15,-18 35 0,17-17 16,1 0-16,-36-18 0,18 18 0,0-1 15,-18 1-15,18 0 0,-17-18 16,-1 18-16,18-18 0,-18 17 0,-17 1 16,17 0-16,-17 0 0,-1-1 15,1 1-15,17 0 0,-35 17 0,35-35 16,-35 35-16,0 1 0,0-1 0,0 1 16,0-1-16,0 0 0,0 1 0,0-1 15,0 0-15,0 1 16,-17 17-1,-1 0-15,18-18 16,-18 18 15,1 0-31,-1 18 16,-17-1-16,0 19 16,17-19-16,-17 1 0,-1 17 15,19-17-15,-18-1 0,-1 1 0,19 17 16,-19-17-16,19 0 0,-1-18 0,0 17 15,1 1-15,-1-18 16,18 18 0,0-36-1,0 0-15,35 18 16,-35-17-16,36-1 0,-19 0 16,19 1-16,-19-1 0,19 0 15,-19 1-15,1-1 0,17 1 0,-17-1 16,-1 18-16,1-18 0,17 18 15,-17 0-15,0 0 16,-1 0-16,1 18 16,-1-18-16,1 18 15,-18-1-15,18-17 16,-18 18-16,17-18 0,-17 17 0,0 1 16,0 17-16,0-17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1:12:32.9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14499 8484 0,'0'0'0,"-35"0"0,-36 18 16,53-18-16,1 0 0,-1 0 0,1 0 16,-19 0-16,19 0 0,-19-18 0,1 18 15,17 0-15,-17 0 0,0 0 16,17-17-16,-17 17 0,0 0 0,-18-18 15,18 18-15,-18 0 0,35 0 0,-17 0 16,-1-18-16,1 18 0,0-17 0,0 17 16,-1-18-16,1 18 0,0-18 0,17 18 15,-17-17-15,0 17 0,17-18 16,-17 1-16,17 17 0,0-36 16,1 19-16,-19-1 0,19 0 0,-1 1 15,1 17-15,-19-18 0,36 0 0,-35 1 16,35-1-16,-18 1 0,1-1 0,-1 0 15,18 1-15,-18-1 0,1 0 16,17 1-16,-18-1 0,18 0 16,-18 1-16,18-1 0,-17 1 0,17-1 15,0 0-15,0 1 0,0-1 16,0 0-16,0 1 16,0-1-16,0 0 0,0 1 15,35-1-15,-17 0 16,17 1-16,-17-1 15,17 18-15,-35-17 0,35 17 16,-17-18-16,17 18 0,-17-18 16,17 18-16,0 0 0,1-17 0,-19 17 15,19 0-15,-1-18 0,0 18 0,-17-18 16,17 18-16,18 0 0,-18-17 0,0 17 16,-17 0-16,17 0 0,18-18 15,-17 18-15,-1 0 0,-17 0 0,17 0 16,18 0-16,-18 0 0,0 0 0,-17 0 15,17 0-15,18 0 0,-18 0 0,1 0 16,-19 0-16,19 0 0,-1 0 16,0 0-16,0 0 0,1 0 15,-1 0-15,0 0 0,-17 0 0,17 0 16,0 0-16,-17 0 0,17 0 0,1 0 16,-19 0-16,19 18 0,-19-18 15,18 0-15,-17 0 0,0 0 0,17 17 16,-17-17-16,17 0 0,-17 18 0,-1-18 15,1 0-15,17 0 0,0 18 16,-17-18-16,0 0 0,-1 0 0,19 0 16,-19 17-16,1-17 0,0 0 0,17 0 15,-18 18-15,1-18 0,0 0 16,-1 0-16,19 18 0,-19-18 0,1 0 16,17 17-16,-17-17 0,-1 18 0,1-18 15,17 0-15,-17 17 0,0-17 0,-1 0 16,1 18-16,0-18 0,-1 0 15,1 18-15,-1-18 0,1 17 16,0-17-16,-18 18 0,17-18 0,-17 18 16,0-1-16,18-17 0,-18 18 15,18 0-15,-18-1 0,0 1 16,0 0-16,0-1 0,0 1 0,0-1 16,0 1-16,0 0 0,0-1 0,0 1 15,0 0-15,0-1 0,-18 1 0,0 0 16,18-1-16,0 1 0,-17-1 15,17 1-15,-18 0 0,0-1 16,18 1-16,-35 0 0,35 17 16,-53 0-16,36-17 0,-1-1 15,0-17-15,1 18 0,-1 0 0,0-1 16,1-17-16,-1 18 0,-17 0 16,0-18-16,17 17 0,-17-17 0,17 18 15,-17-18-15,0 18 0,-1-18 0,19 17 16,-19-17-16,1 18 0,0-18 0,17 0 15,-17 17-15,0-17 0,-1 0 0,1 0 16,0 18-16,-1-18 0,1 0 16,0 0-16,0 0 0,-1 18 15,1-18-15,0 0 0,0 0 0,17 0 16,-17 0-16,17 0 0,-17 0 0,17 0 16,-17 0-16,17 0 0,0 0 15,1 0-15</inkml:trace>
  <inkml:trace contextRef="#ctx0" brushRef="#br0" timeOffset="1688.9">21731 3598 0,'-88'-17'0,"123"17"46,-17 0-30,17 0-16,-17 0 0,17 0 0,0 0 16,18 0-16,0 0 0,0 0 0,0 0 15,0 0-15,17 0 0,1 0 0,-1 0 16,-17 0-16,0 0 0,18 17 16,-18-17-16,17 0 0,-17 0 0,0 0 15,0 0-15,17 18 0,-17-18 0,-17 0 16,17 0-16,-18 0 0,-17 0 0,52 0 15,-52 0-15,17 0 0,0 0 16,-17 0-16,0 0 0,-1 0 0,1 0 16,-1 0-16</inkml:trace>
  <inkml:trace contextRef="#ctx0" brushRef="#br0" timeOffset="2124.92">21537 3757 0,'0'0'16,"-71"18"-16,89-18 0,0 0 16,-1 0-16,18 0 0,1 0 0,-1 0 15,18 0-15,-18 0 0,36 17 0,-36-17 16,36 0-16,-18 0 0,17 0 0,1 0 16,-18 0-16,17 0 0,-17 0 15,0 0-15,18 0 0,-19 0 0,1 18 16,0-18-16,0 0 0,-18 0 0,18 0 15,-17 0-15,17 18 0,-36-18 0,36 0 16,-18 0-16,1 0 0,-19 0 16,19 0-16,-1 0 0,-17 0 15,-1 0-15,1 0 0,-1 0 16,1 0-16</inkml:trace>
  <inkml:trace contextRef="#ctx0" brushRef="#br0" timeOffset="13858.55">7796 10601 0,'0'0'0,"-53"35"0,36-17 15,-1-18-15,-17 18 0,17-18 16,-17 17-16,-1-17 15,36 18-15,-17-18 0,-18 0 16,-1 0-16,36 17 0,-17-17 16,-19 0-16,1 0 0,17 18 15,1-18-15,-1 0 0,-17 0 0,0 0 16,17 0-16,-17 0 16,17 0-16,-17-18 0,0 18 0,17 0 15,-17 0-15,17 0 0,0 0 0,-17-17 16,17 17-16,-17 0 0,18-18 0,-1 18 15,0-17-15,-17 17 0,17-18 16,-17 18-16,35-18 0,-35 18 16,35-17-16,-18-1 0,-17 0 0,0 1 15,35-1-15,-18 0 0,-17 1 16,-1-1-16,36 1 0,-17-1 16,17-17-16,-36 17 0,36 0 0,0 1 15,-17 17-15,-1-18 0,18 0 16,-17 1-16,17-1 0,-18 0 0,0 18 15,18-17-15,0-1 0,0 1 0,0-1 16,0 0 0,0 1-16,0-1 15,0 0-15,18 1 16,0 17-16,-1-18 0,1 0 16,-1 1-16,1 17 0,0-18 0,-1 18 15,1-17-15,0 17 0,-18-18 16,35 18-16,-17 0 0,-18-18 0,17 18 15,1-17-15,-1 17 0,1 0 0,0-18 16,17 18-16,0 0 16,-17 0-16,-18-18 0,35 18 0,1 0 15,-19-17-15,18 17 16,-17 0-16,0-18 0,-1 18 16,19 0-16,-1-18 0,-17 18 15,17 0-15,0 0 16,-17 0-16,17 0 15,0 0-15,-17 0 0,17 0 16,0 0-16,-17 0 16,17 0-16,1 0 15,-19 18-15,1-18 16,0 0-16,-18 18 0,35-18 0,-18 0 16,1 17-16,0-17 0,17 0 15,-17 18-15,-1-18 16,1 18-16,0-1 15,-1-17-15,1 18 0,-18 0 16,18-18-16,-1 17 0,1 1 16,-1-18-16,-17 17 15,18-17-15,-18 18 0,18-18 16,-1 18-16,-17-1 16,18-17-16,-18 18 0,18-18 0,-18 18 15,0-1-15,17-17 0,-17 18 0,0 0 16,18-18-16,-18 17 15,18-17-15,-18 18 0,0-1 0,0 1 16,0 0 0,0-1-16,17 19 15,-17-1 1,0 0-16,0-17 16,0 17-1,0-17 1,-17 17-1,17-17 1,-36 35 0,36-36-1,-17 1 17</inkml:trace>
  <inkml:trace contextRef="#ctx0" brushRef="#br0" timeOffset="19169.66">17550 11236 0,'-70'18'16,"88"-18"-1,-1 0-15,1 0 16,-1 0-16,1 0 0,0 0 16,17 0-16,-17 0 0,-1 0 0,1 0 15,17 0-15,-17 0 0,17 0 0,0 0 16,1 0-16,-19 17 0,36-17 16,-17 0-16,-1 0 0,-18 0 0,19 0 15,17 0-15,-18 0 0,0 0 0,-17 0 16,17 0-16,18 18 0,-18-18 0,1 0 15,-1 0-15,0 0 0,0 0 16,1 0-16,-1 0 0,0 0 0,1 18 16,-1-18-16,0 0 0,0 0 0,1 0 15,-1 0-15,0 0 0,0 0 0,1 0 16,-19 0-16,19 0 0,-19 0 16,19 0-16,-19 17 0,1-17 15,17 0-15,-17 0 0,17 0 0,-17 0 16,17 0-16,0 18 0,-17-18 15,0 0-15,-1 0 0,1 0 0,-1 0 16,1 0-16,0 0 0,-18 17 16,17-17-16,1 0 15</inkml:trace>
  <inkml:trace contextRef="#ctx0" brushRef="#br0" timeOffset="22577.55">811 10301 0,'35'-18'15,"-52"18"48,17 18-48,-18-18-15,1 0 16,17 18-16,-18-1 16,0-17-1,1 18-15,17 0 16,-18-18-16,0 17 0,18 1 16,-17-18-16,17 18 0,-18-1 15,0 1-15,18 0 16,0-1-16,-17-17 0,-1 18 0,18-1 15,0 1-15,-17-18 0,17 18 16,-18-1-16,0 1 16,18 0-16,0-1 15,-17-17-15,-1 18 16,18 0-16,-18-1 16,18 1-1,-17-18 16,17 17-31,0 1 94,17-18-78,-17 18-1,18-18-15,-18 17 16,18-17-16,-1 0 0,-17 18 16,18 0-16,0-18 15,-1 17-15,1-17 16,-18 18-16,17-18 16,-17 18-16,18-18 15,0 17-15,-1-17 0,-17 18 16,18-18-16,0 17 15,-1 1 1,1-18 0,0 18-1,-1-1 1,1-17 0,-18 18-16,17 0 15,1-18-15,-18 17 16,0 1-1</inkml:trace>
  <inkml:trace contextRef="#ctx0" brushRef="#br0" timeOffset="26796.42">22824 10795 0,'18'-35'0,"-18"52"78,-18-17-78,18 18 16,-17 0-16,-1-1 0,18 1 16,-17 17-16,-1-17 0,18-1 15,-18 1-15,1 17 0,-1-17 0,18 0 16,-35 17-16,35-17 0,-18-1 0,18 18 16,-35-17-16,35 0 0,0 17 0,-18-35 15,1 18-15,17-1 0,-18 1 16,18 0-16,-18-1 0,18 1 0,-17 0 15,17-1-15,-18-17 16</inkml:trace>
  <inkml:trace contextRef="#ctx0" brushRef="#br0" timeOffset="27092.79">22789 10883 0,'35'-17'16,"-35"34"-16,53 142 31,-35-106-31,0 0 15,-1-18-15,-17-17 16,0-1-16,0 19 0,0-19 0,18 1 0,-18 0 16,0-1-16,0 1 0,0-1 15,0 1-15,0 0 16</inkml:trace>
  <inkml:trace contextRef="#ctx0" brushRef="#br0" timeOffset="27309.24">22560 11183 0,'-71'-18'15,"142"36"-15,-106-36 16,35 36-16,70-18 15,-17 0-15,-35 0 0,17 0 16,0 0-16,-17 0 0,0 0 0,-1 0 16</inkml:trace>
  <inkml:trace contextRef="#ctx0" brushRef="#br0" timeOffset="27653.18">23283 10866 0,'-35'0'16,"35"17"-16,0 18 0,0-17 0,-18 17 15,18-17-15,18 17 0,-18 1 0,17-19 16,-17 18-16,0-17 0,0 17 0,0-17 16,0 0-16,0 17 0,0-17 0,0-1 15,0 1-15,0 0 0,0-1 16,0 1-16</inkml:trace>
  <inkml:trace contextRef="#ctx0" brushRef="#br0" timeOffset="28150.11">23195 10954 0,'70'-106'16,"-17"88"-16,-17 18 15,-19 0-15,1 0 0,0 0 16,-18 18-16,0 0 0,17-1 0,-17 1 16,0-1-16,0 1 0,0 0 0,-17 17 15,17-17-15,-18-1 0,0 19 16,1-19-16,-1 1 0,0-18 15,18 35-15,-17-35 0,-1 0 0,18 18 16,-18-18-16,1 0 16,34-18 15,1 18-31,-18-18 0,35 18 16,-17-17-16,0 17 0,-1 0 15,1 0-15,0 0 0,-1 0 0,1 17 16,0 1-16,-1 0 15,1-18-15,-18 17 0,17 1 0,-17 0 16,0-1-16,0 1 0,0 0 16,0-1-16,-17 1 0,17 0 0,-18-1 15,1 1-15,-1-1 0,0 1 16,1-18-16,-1 18 0,0-18 16,1 17-16,-19-17 0,1 0 15,17 0-15,1 0 0,-1 0 16</inkml:trace>
  <inkml:trace contextRef="#ctx0" brushRef="#br0" timeOffset="28527.01">24165 11024 0,'0'-35'16,"-18"35"-16,-70 0 15,71 0 1,-1 18-16,0-1 0,1 1 15,-1 0-15,18-1 0,-35-17 0,35 18 0,-18 17 16,0-17-16,18-1 0,0 1 16,0 0-16,0-1 0,0 1 0,0 0 15,0-1-15,0 1 0,0 0 0,18-18 16,0 17-16,-1-17 0,19 18 0,-19-18 16,1 0-16,17 17 0,0-17 15,1 0-15,-1 0 0,0 0 0,1 0 16,-19-17-16,19 17 0</inkml:trace>
  <inkml:trace contextRef="#ctx0" brushRef="#br0" timeOffset="28801.49">24641 10901 0,'18'0'0,"0"17"15,-18 1-15,0 0 0,17 35 16,-17-36-16,0 19 0,0-19 16,0 18-16,0 1 0,0-19 15,0 1-15,0 0 0,0-1 0,0 1 16,0 0-16,0-1 0,0 1 15,0 0-15</inkml:trace>
  <inkml:trace contextRef="#ctx0" brushRef="#br0" timeOffset="29102.28">24677 10954 0,'0'0'16,"17"-53"-16,-17 35 0,36 18 16,-1-17-16,-18 17 0,19 0 15,-1 0 1,-17 0-16,-1 0 0,1 17 0,0-17 16,-1 18-16,1-1 0,-1 1 15,1 0-15,-18-1 0,18 1 0,-1 0 0,-17 17 16,0-17-16,0-1 0,0 1 15,0-1-15,0 1 0,-17 0 0,-1-1 0,18 1 16,-18 0-16,1-1 0,-1 1 16,1-18-16,-1 18 0,0-1 0,1-17 15,-1 0-15,-17 18 0,-1 0 16,19-18-16,-18 0 0</inkml:trace>
  <inkml:trace contextRef="#ctx0" brushRef="#br0" timeOffset="29997.38">22595 11942 0,'0'-36'0,"18"36"0,35-17 16,-18 17-16,-17-18 31,70 36-31,-71-1 0,-17 1 16,0 0-16,18-1 0,-18 18 0,0-17 15,0 0-15,0-1 0,0 1 0,-18 0 16,1-1-16,-1 1 0,18 17 0,-35-17 16,17-1-16,-17 1 0,17 0 15,1-18-15,-1 17 0,-17-17 16,17 18-16,1-18 0,-1 0 0,-17 0 16,17 0-16,0 0 0,1 0 15,-1 0-15,0 0 0,18 18 47,36-18-47,-19 0 0,19 0 16,-1 0-16,-17 0 0,17 0 0,-18 0 15,19 0-15,-19 0 0,1 0 0,17 0 16,-17 0-16,17 0 0,-17 0 16,17 0-16,0 0 0</inkml:trace>
  <inkml:trace contextRef="#ctx0" brushRef="#br0" timeOffset="30353.41">23354 11924 0,'0'0'0,"-36"-18"16,36 36-16,0 35 15,18-36-15,0 1 0,-1 35 0,-17-35 16,0-1-16,0 36 0,0-35 0,18 17 16,-18-17-16,0-1 0,18 1 0,-18 0 15,0-1-15,0 19 0,0-19 16,17 1-16</inkml:trace>
  <inkml:trace contextRef="#ctx0" brushRef="#br0" timeOffset="30803.5">24024 11853 0,'0'0'0,"35"-17"0,-35 34 15,-35 36-15,35-35 16,-35 0-16,-18 34 16,53-34-16,-18 0 0,0-1 15,18 1-15,-17-18 0,17 18 0,-18-18 16,1 17-16,17 1 15,17-18 17,1 0-32,-1 0 15,1 0-15,0 0 0,17 0 16,-17 0-16,17 0 0,0 0 0,-17 0 16,17 0-16,0 0 0,-17 0 0,17 0 15,1 0-15,-19 0 0,1 0 0,0 0 16,-1 0-16,1 0 15,-18 18-15,17-18 0</inkml:trace>
  <inkml:trace contextRef="#ctx0" brushRef="#br0" timeOffset="31073.64">24165 11853 0,'0'89'32,"0"-19"-17,18-17-15,-1 35 0,-17-35 16,0 18-16,0-54 15,0 19-15,0-19 0,0 1 0,0-1 16,0 1-16,0 0 0,0-1 0,0 1 16,0 0-16</inkml:trace>
  <inkml:trace contextRef="#ctx0" brushRef="#br0" timeOffset="31700.48">24694 11994 0,'0'-52'16,"18"52"-16,0-18 16,17 18-16,-18-18 0,1 18 15,0 0-15,-1 0 0,1 0 0,0 0 16,-1 0-16,1 0 0,0 18 15,-1-18-15,-17 18 0,0-1 16,0 1-16,0-1 0,0 1 0,0 0 16,-17-18-16,-1 35 0,-17-17 15,17-1-15,0-17 16,1 18-16,-19 0 0,19-18 16,-1 0-1,1 0-15,34 0 31,1 0-31,-1 0 16,1 0-16,0 0 0,-1 0 0,19 0 16,-1 0-16,0 0 0,-17 0 15,17 0-15,-17 0 16,-1 17-16,1-17 0,-18 18 16,0 52-1,0-52-15,-18 0 16,1-1-16,-1 1 0,18 0 0,-35-1 15,35 1-15,-18-18 0,1 17 0,-1 1 16,-17 0-16,17-18 16,0 17-16,1-17 15</inkml:trace>
  <inkml:trace contextRef="#ctx0" brushRef="#br0" timeOffset="32526.32">23953 10478 0,'-70'0'0,"70"17"47,0 1-31,17-18-16,-17 17 0,0 1 15,0 0-15,18-18 0,-18 17 0,18 1 16,-18 0-16,0-1 0,0 1 15,0 0 1,0-1 0,0 1-1,17-18-15,1 0 16,-18-18-16,18 1 16,-18-1-16,17 0 0,1 1 15,-18-1-15,35-17 0,-35-1 0,35 1 16,-17 18-16,0-19 0,-1 1 0</inkml:trace>
  <inkml:trace contextRef="#ctx0" brushRef="#br0" timeOffset="34427.29">24606 10566 0,'-35'0'0,"35"-18"32,17 18 14,-17 18-46,18-18 16,-18 17 0,0 1-16,18 0 15,-18-1-15,17-17 16,-17 18 0,0 0-1,0-1-15,18-17 16,-18 18-1,18-36 79,-18 1-78,17-1-16,1 0 0,0 1 0,-18-19 15,17 19-15,18-19 0,-35 1 16,36 0 0</inkml:trace>
  <inkml:trace contextRef="#ctx0" brushRef="#br0" timeOffset="35864.36">22648 10407 0,'-70'-35'0,"70"52"46,0 1-30,17-18-16,-17 18 0,18-1 0,-18 1 16,0 0-16,0-1 0,0 1 15,17-1-15,-17 1 0,18 0 0,-18-1 16,0 1-16,18 0 16,-18-1-16,0 1 15,17-18 63,1-18-78,0 1 16,-1-1-16,1 0 0,-18-17 16,35 0-16,-35 17 0</inkml:trace>
  <inkml:trace contextRef="#ctx0" brushRef="#br0" timeOffset="36768.08">23107 10513 0,'-18'-35'0,"18"52"63,0 1-63,18-18 0,-18 17 15,0 1-15,0 0 0,17-1 16,-17 1-16,18 0 0,-18-1 0,0 1 15,0 0 1,18-1-16,-18 1 0,0-1 16,17-17-16,1 0 31,17-52-15,-35 34-16,18 0 15,-1-17-15,1 0 0,-18-1 0,35-16 16</inkml:trace>
  <inkml:trace contextRef="#ctx0" brushRef="#br1" timeOffset="58974.82">21854 13952 0,'0'0'0,"-35"0"16,70 0 0,-17 0-16,-18-17 0,18 17 15,-1 0-15,-17-18 0,36 18 0,-19 0 16,-17-18-16,35 18 0,-35-17 0,36 17 15,-19-18-15,19 1 16,-1-1-16,-17 0 16,-1 18-16,1-17 0,0 17 31,-18 17 16,0 19-32,0-19-15,-18 1 16,18-1-16,0 1 0,0 17 0,-18-17 16,1 0-16,17 17 0,0-17 0,-18-1 15,18 1-15,-18 17 0,1-17 0,17-1 16,0 1-16,0 0 16,-18-1-16,0 1 15,18 0 1,-17-18-1,34 0 79,19 0-94,-19 0 16,1 0-16,0 0 15,-1 0-15,1 0 0,0 0 16,-1 0 0,1 0-16,-1 0 15,1 0 1</inkml:trace>
  <inkml:trace contextRef="#ctx0" brushRef="#br1" timeOffset="59602.76">22401 14323 0,'0'0'0,"-17"17"0,-54 36 0,53-53 0,-17 18 16,17-18-16,1 18 0,-18-18 0,17 0 16,-17 17-16,-1-17 0,19 0 15,-19 0-15,-17 0 0,18 0 0,18 0 16,-19 0-16,1-17 0,0 17 0,-1-18 16,19 0-16,-36 1 0,35-1 0,1 0 15,-1 1-15,-17-1 0,17 1 0,0-1 16,1 0-16,-1-17 0,0 17 0,18 1 15,-17-19-15,-1 19 0,18-1 16,0-17-16,0 17 0,-17 1 0,17-19 16,0 19-16,0-19 0,0 19 0,0-1 15,17 0-15,-17 1 0,18-1 0,-1 1 16,-17-1-16,18 0 0,17 1 16,-35-1-16,36 18 0,-19-18 0,19 1 15,-19 17-15,19-18 0,-1 0 0,0 18 16,-17 0-16,17-17 0,0 17 0,1 0 15,-1 0-15,0 0 0,0 0 16,1 0-16,-1 0 0,-17 0 0,17 0 16,0 0-16,-17 17 0,17-17 0,0 18 15,-17-18-15,17 18 0,-17-1 0,0 1 16,-1-18-16,18 18 0,1-1 16,-36 1-16,17 0 0,-17-1 15,18 1-15,0 17 0,-18-17 0,0-1 16,0 19-16,0-1 0,0 0 0,0-17 15,0 17-15,0 0 0,0 1 0,-36-1 16,36-17-16,-17 35 0,17-36 16,-18 1-16,0 17 0,18-17 0,-17-1 15,-1 1-15,18 17 16</inkml:trace>
  <inkml:trace contextRef="#ctx0" brushRef="#br1" timeOffset="59984.69">22789 13882 0,'-53'-53'0,"53"35"15,18 18-15,0-17 16,-1 17-16,1 0 0,-1-18 16,1 18-16,0 0 0,-1 0 0,19-18 15,-19 18-15,-17 18 16,0 0-1,0-1-15,0 1 16,-17 0-16,17-1 0,-18 1 0,0-1 16,18 1-16,-17 0 0,-1-18 0,18 17 15,0 1 1,-18-18-16</inkml:trace>
  <inkml:trace contextRef="#ctx0" brushRef="#br1" timeOffset="60164.62">22877 13864 0,'124'35'16,"-106"-17"0,-18 0-16,17-1 0,1-17 15,-18 18-15,17 0 16,1-18-16,0 0 0,-18 17 15</inkml:trace>
  <inkml:trace contextRef="#ctx0" brushRef="#br1" timeOffset="60373.06">22842 14058 0,'-70'53'16,"87"-53"0,18 0-16,-17 0 0,0 0 15,-1 0-15,19 0 0,-19 0 0,19 0 16,-1 0-16,-17 0 0,17-18 0,0 18 16,-35-17-16,18 17 0</inkml:trace>
  <inkml:trace contextRef="#ctx0" brushRef="#br1" timeOffset="60543.43">23089 14129 0,'-35'53'0,"70"-106"0,-70 123 0,35-52 0,0 0 15,0-1-15,0 1 0,0 0 16</inkml:trace>
  <inkml:trace contextRef="#ctx0" brushRef="#br1" timeOffset="60812.2">22966 14305 0,'0'0'0,"-53"35"0,53-17 0,0 0 15,0-1-15,0 1 0,0 0 16,0-1-16,0 1 0,17 0 0,19-1 15,-19-17-15,1 0 16,0 0-16,-1 0 0,1 0 16,-1-17-16,1-1 0,0 18 0,-18-35 15,17 17-15,1 0 0,-18 1 16,0-1-16,0 0 0,0 1 16,0-1-16,-18 1 15,1 17-15,-1-18 0,0 18 16,1 0-16,-1 0 0,1 0 0,-1 0 15,18 18-15,-35-18 0,35 17 16,-18-17-16</inkml:trace>
  <inkml:trace contextRef="#ctx0" brushRef="#br1" timeOffset="61198.9">23318 13847 0,'0'17'0,"0"1"16,18-1-16,0 1 0,-1 0 16,19-18-16,-1 0 15,-17 0-15,17 0 16,-18-18-1,1 0-15,-18 1 0,18 17 16,-18-18-16,0 1 0,0-1 0,0 0 16,0 1-16,-18 17 0,0 0 15,1 0-15,-18 0 0,17 17 16,0 1-16,1 0 0,-1-1 0,0 18 16,18-17-16,-35 17 0,35-17 15,-18 0-15,18 17 0,0-17 0,0-1 16,0 1-16,0-1 0,0 1 0,0 0 15,0-1-15,0 1 0,0 0 16,18-18-16,0 17 0,-1-17 16</inkml:trace>
  <inkml:trace contextRef="#ctx0" brushRef="#br1" timeOffset="61481.91">23495 13970 0,'0'0'0,"0"71"32,0-54-32,0 1 0,0-1 0,-18 19 0,18-19 15,0 1-15,-17 17 0,17-17 0,0 0 16,0-1-16,0 1 0,0 0 16,-18-18-16,18 17 0,0 1 15,18-18 16,-1 0-15,36-35 0,-35 35-16,-1-18 15,1 18-15,0-18 16,-1 18-16,-17-17 16</inkml:trace>
  <inkml:trace contextRef="#ctx0" brushRef="#br1" timeOffset="62048.44">23830 13776 0,'0'0'0,"0"18"0,-18 17 0,18-17 15,0 17-15,0-18 0,0 19 0,0-1 16,0-17-16,0-1 0,0 1 15,18 0-15,-18-1 16</inkml:trace>
  <inkml:trace contextRef="#ctx0" brushRef="#br1" timeOffset="62329.46">23812 13882 0,'18'-71'31,"0"71"-31,17 0 16,-18-17-16,19 17 16,-1-18-16,-17 18 0,17 0 15,-17 0 1,-1 0-16,-17 18 0,0-1 16,0 19-16,0-19 15,0 1-15,-35 17 0,35-17 0,-18-1 16,1 1-16,17 0 0,-18-1 0,18 1 15,-35 0-15,17-1 16,0-17-16,18 18 0,-17-18 0,-1 17 16,1-17-16</inkml:trace>
  <inkml:trace contextRef="#ctx0" brushRef="#br1" timeOffset="62573.56">24200 13776 0,'0'88'15,"0"-176"-15,0 229 16,0-123-16,0 17 0,0 0 15,0-17-15,0 17 0,0-17 0,0-1 16,0 1-16,0 0 0,0-1 16</inkml:trace>
  <inkml:trace contextRef="#ctx0" brushRef="#br1" timeOffset="62761.44">24200 13970 0,'36'-18'15,"-19"18"-15,54 0 32,-54 0-32,1 0 15,0 0-15</inkml:trace>
  <inkml:trace contextRef="#ctx0" brushRef="#br1" timeOffset="63147.64">23918 14199 0,'0'0'0,"0"18"15,0 0-15,0-1 0,0 1 0,0 0 16,0-1-16,0 1 0,0-1 16,0 1-16,18-18 15,-18 18-15,17-18 16,1 0-1,0 0-15,-1 0 16,1 0-16,0 0 16,-1 0-16,1 0 0,-18-18 15,35 18-15,0 0 16,-17 0-16,17-18 16,18 18-1,-35-17-15,0 17 0,-1 0 16,1 0-16</inkml:trace>
  <inkml:trace contextRef="#ctx0" brushRef="#br1" timeOffset="63996.34">24094 13829 0,'-88'-35'0,"71"70"16,-36 18-16,17 17 16,36-34-16,0 17 0,-17-18 15,17 53-15,0-53 16,0-17-16,0 35 0,17-35 0,-17 17 16,18-18-16,0 1 0,17 0 0,-17-18 15,17 17-15,0-17 0,-17 0 0,17 0 16,-17-17-16,17-1 0,-17 0 0,-1-17 15,19 0-15,-19 17 0,-17-17 16,18 0-16,0-18 0,-18 17 0,0 19 16,0-18-16,-18 17 0,0-17 0,18 17 15,-17 18-15,-1-18 0,0 18 0,1 0 16,-1 0-16,0 18 0,1 0 0,-1 17 16,0-17-16,1-1 0,-1 18 15,18-17-15,0 17 0,0-17 0,0 0 16,0-1-16,18 1 0,-1 0 15,1-1-15,0-17 0,17 18 16,-17-18-16,-1 0 16,-17-18-16,18 1 0,-18-1 0,0 0 15,0 1-15,0-1 0,0 0 16,-18 1-16,18-1 0,0 0 0,-17 1 16,17-1-16,-18 1 0</inkml:trace>
  <inkml:trace contextRef="#ctx0" brushRef="#br1" timeOffset="64235.64">24553 13758 0,'53'-35'16,"-106"70"-16,194-88 0,-123 53 16,0 0-16,17-17 0,-18 17 15,19 0-15,-19 0 0,1 0 0,0 0 16,-1 0-16,1 0 0</inkml:trace>
  <inkml:trace contextRef="#ctx0" brushRef="#br1" timeOffset="64717.66">24694 13705 0,'-106'142'32,"106"-125"-32,0 1 15,18-1-15,-18 1 16,35-18-16,1 0 15,-19 0-15,19 0 0,-19-18 16,18 18-16,-17-17 0,0 17 0,17-18 16,-17 18-16,17 0 0,-35-17 15,18 17-15,-1 0 16,-17 17-16,0 1 16,0-1-16,0 1 0,0 0 0,0-1 15,-17 1-15,-1 0 0,18-1 0,0 1 16,-18 0-16,1-1 0,17 1 15,-18-1-15,0-17 0,1 18 16,-19 0-16,19-1 16,-18-17-16,35 18 15,-18-18-15,0 0 16,36 0 0,0 0-16,-1 0 15,1 0-15,-1 0 0,1 0 16,0 0-16,17 0 0,-17 0 0,17-18 15,-17 18-15,17 0 0,0 0 16,-17-17-16,-1 17 0,1 0 16,0 0-16,-1 0 0,1 0 15</inkml:trace>
  <inkml:trace contextRef="#ctx0" brushRef="#br1" timeOffset="66166.61">21943 15910 0,'-71'36'16,"159"-54"15,-53 0-31,1 18 0,-19 0 0,19-17 16,-1 17-16,-17 0 0,-1 0 15,1 0-15,0 0 16,-1 0-16,-17 17 0,0 1 16,-35 35-1,17-36 1,1 1-16,-1 0 0,-17-1 15,-1 1-15,36 0 0,-35-1 0,17-17 16,-17 18-16,18 0 0,-1-1 16,0-17-16,18 18 0,-17-18 15,-1 0-15,18 17 16,18-17 0,-1 0-16,1 0 0,0 0 0,-1 0 15,18-17-15,-17 17 0,17-18 0,-17 18 16,0-17-16,17-1 0,-17 18 0,-1-18 15,1 18-15</inkml:trace>
  <inkml:trace contextRef="#ctx0" brushRef="#br1" timeOffset="66642.46">22419 16210 0,'0'0'16,"-71"53"-16,36-35 0,35-1 0,-53 1 15,35-18-15,-17 0 0,0 18 16,0-18-16,17 0 0,-17 0 0,-1 0 16,-17 0-16,18 0 0,18 0 0,-54-18 15,53 18-15,-17-18 0,0 1 0,17-1 16,-17 0-16,0 1 0,17-1 0,-17 0 15,35 1-15,-18-1 0,0 1 0,18-19 16,0 19-16,0-19 16,0 19-16,0-19 0,0 1 0,36 18 15,-19-19-15,1 19 0,0-19 0,-1 19 16,19-1-16,-19 0 0,18 1 0,-17-1 16,35 1-16,-35 17 0,-1-18 15,36 18-15,-35 0 0,-1 0 0,19 0 16,-19 0-16,19 0 0,-1 0 0,-17 0 15,-1 18-15,1-18 0,17 17 0,-17 18 16,-18-17-16,35 17 0,-35-17 0,35 17 16,-17 1-16,0-1 0,-1 0 15,-17-17-15,36 35 0,-36-36 16,17 19-16,-17-19 0,0 18 0,0-17 16,18 0-16,-18-1 0,0 1 15,0 0-15</inkml:trace>
  <inkml:trace contextRef="#ctx0" brushRef="#br1" timeOffset="69276.05">27887 15469 0,'-106'-53'16,"88"53"-16,-17 0 0,0 0 15,17 0-15,-17 0 0,17 0 16,1 0-16,-19 0 0,1 0 0,17 0 15,-34 0-15,16 0 0,19 0 16,-19 0-16,-17 0 0,18 0 0,-18 0 16,18 0-16,-18 0 0,0 0 0,0 0 15,0 0-15,0 18 0,0-18 0,-17 0 16,17 0-16,0 0 0,-18 18 16,-70-1-16,71-17 0,-1 0 15,1 18-15,-1-18 0,1 0 0,17 18 16,-18-18-16,18 0 0,-17 0 15,17 0-15,-35 17 0,35-17 0,0 0 16,-18 0-16,1 0 0,-1 0 16,18 18-16,-17-18 0,17 0 0,-18 18 15,1-18-15,-1 0 0,18 0 0,0 0 16,0 0-16,-17 17 0,34-17 0,-16 0 16,-1 0-16,-18 0 0,18 0 0,18 0 15,-18 0-15,18 0 0,-18 0 16,0 0-16,18 0 0,-18 0 0,-18 0 15,53 0-15,-52 18 0,52-18 0,-35 0 16,36 0-16,-36 0 0,17 0 0,19 0 16,-18 0-16,-1 0 0,19 0 15,-19 0-15,19 0 0,-1 0 0,0 0 16,-17 0-16,18-18 0,-1 18 16,0 0-16,1 0 0,-1 0 0,0 0 15,1 0-15,-1 0 16,0 0-16,1 0 0,-1 0 31,18 18 0,0-1-15,0 1-16,0 0 0,0-1 16,0 1-16,0 17 0,0-17 0,18 0 15,-18 17-15,0 0 0,0-17 16,17 193-1,-17-193 1,0 35-16,0-35 0,0 17 0,0-18 16,0 19-16,18-1 0,-18-17 0,0 17 15,0-17-15,0 17 0,0-17 16,0 17-16,0-18 0,0 1 0,0 17 16,0-17-16,0 0 0,0-1 0,0 1 15,0 0-15,0-1 0,18-17 16,-18 18-16,0-1 47,17-17-47,1 0 15,17 0-15,-17 0 32,70 18-32,-53-18 0,1 0 0,-1 0 15,18 0-15,-36 0 0,54-18 16,123 18-1,-141 0-15,0 0 0,0 0 0,0 0 16,0 0-16,0 0 0,-1 0 0,1 0 16,0 0-16,0-17 0,0 17 0,0 0 15,0 0-15,0-18 0,0 18 0,17 0 16,-17 0-16,0-17 0,0 17 16,18 0-16,-18 0 0,-1 0 0,19 0 15,-18 0-15,-18 0 0,18 0 0,18 0 16,-18 0-16,0 0 0,-18 0 15,18 17-15,-18-17 0,36 0 16,-18 0-16,-18 0 0,35 18 0,-17-18 16,0 0-16,0 0 0,0 0 0,0 0 15,0 0-15,0 0 0,0 0 16,-18 0-16,35-18 0,-34 18 0,17 0 16,-18 0-16,18 0 0,-18 0 0,0 0 15,18 0-15,-35 0 0,17 0 0,1 0 16,-1 0-16,-18 0 0,19 0 0,-1 0 15,-17 0-15,17 0 0,0 0 0,-17 0 16,17 0-16,0 0 0,-17 0 16,17 0-16,1 0 0,-19 0 0,1 0 15,0 18-15,17-18 0,-18 0 0,19 0 16,-1 0-16,-17 0 16,-1 0-16,1 0 15,0 0-15,-1 0 0,1 0 16,-18-18 46,0 1-46,0-1 0,0 0-16,0 1 15,0-1-15,0 0 0,0-17 16,0 17-16,0 1 0,0-36 0,0 35 15,0-17-15,0 0 0,0-1 0,0-17 16,0 18-16,0-18 16,0 0-16,0 0 0,0 1 0,0 16 0,0-17 15,0 18-15,0-18 0,0 18 16,0 0-16,0-1 0,-18 1 0,18 17 16,0 1-16,0-18 0,0 17 0,0 0 15,0 1-15,-17-1 0,17 0 16,-18 1-16,18-1 0</inkml:trace>
  <inkml:trace contextRef="#ctx0" brushRef="#br1" timeOffset="70141.39">24465 16704 0,'0'-35'0,"0"70"0,-35-70 15,35 52-15,-18 1 0,0 0 0,1-1 16,-1 19-16,18-19 0,-18 19 0,18-1 16,-17 0-16,17-17 0,-18 35 0,36-18 15,-18-17-15,0 17 0,0 0 0,0-17 16,17-1-16,-17 19 0,18-19 16,0-17-16,-1 18 0,1 0 0,0-18 15,17 0-15,0 0 0,-17 0 16,17-18-16,-35 0 0,35 1 0,-17-1 15,0 0-15,-1-17 0,-17 17 0,36 1 16,-36-1-16,17 1 0,-17-19 16,0 19-16,0-1 0,0 0 0,0 1 15,0-1-15,-17 0 0,-1 1 0,0-1 16,18 1-16,-35-1 0,35 0 0,-18 18 16,18-17-16,-17 17 0,-1 0 15,0 0-15,1 0 16,17 17-16,0 1 0,0 0 0,0-1 15,0 1-15,0-1 0,0 19 0,0-1 16,0-17-16,0 17 0,35 0 16,-35-17-16,0 17 0,0-17 0,18 17 15,-1 0-15,-17-17 0,18 0 0,-18 17 16,0-18-16,18 1 0,-1 0 0,-17-1 16,0 1-16,18-18 0,-18 18 0,18-18 15,-18 17-15,17-17 16</inkml:trace>
  <inkml:trace contextRef="#ctx0" brushRef="#br1" timeOffset="71415.48">24800 16969 0,'0'0'0,"0"17"0,0 1 15,0 17-15,0-17 0,18-1 16,-18 19-16,0-19 0,0 1 0,0 0 16,0-1-16,17 1 0,1 0 0,0-1 15,-1-17 1,19 0 0,-19 0-16,-17-17 15,18 17-15,-18-18 0,0 0 0,0 1 0,0-1 16,0 0-16,17 1 0,-17-1 15,0 0-15,0 1 0,18-1 0,-18 1 16,0-1-16,0 0 0,0 1 0,0-1 16,0 36-1,0-1 1,0 1-16,0 0 0,0-1 16,0 1-16,0-1 0,18 1 0,-18 0 15,0-1-15,0 1 16,17 0-16,-17-1 15,18-17-15,-18-17 16,0-1-16,18 0 16,-18 1-16,0-1 0,0-17 0,0 17 15,0 1-15,0-1 0,17 0 16,-17 1-16,0 34 16,18-17-1,0 18-15,-18 0 0,17-18 0,-17 17 16,18 1-16,-1-1 0,1 1 15,0-18-15,-1 0 0,1 0 16,0 0-16,-1 0 0,1 0 16,0 0-16,-18-18 0,17 1 15,1 17-15,-18-18 0,0 1 16,0-1-16,0 0 0,0 1 16,-18-1-16,1 18 0,17-18 15,-18 18-15,0 0 0,1 0 0,-1 0 16,0 0-16,18 18 15,-17-18-15,17 18 0,0-1 0,-18 19 16,18-19-16,0 1 0,0-1 16,0 1-16,0 0 0,0-1 0,0 1 15,0 0-15,18-1 0,-1 1 16,-17 0-16,18-18 16,17 0-16,-17 0 15,0 0-15,-18-18 0,0 0 0,17 1 16,1-1-16,-18 0 0,0-17 0,0 17 15,17 1-15,-17-1 0,0 1 16,0-1 0,0 36-16,0-1 15,18 1-15,-18-1 0,0 1 16,0 0-16,0-1 0,18 1 0,-18 0 16,0-1-16,17-17 0,1 18 15,-18 0-15,18-18 0,-1 0 16,1 0-16,0 0 15,-1 0-15,-17-18 0,0 0 0,18 1 16,0 17-16,-18-36 0,17 19 16,-17-1-16,0 0 0,0 1 15,0-1-15,18 18 16,17 35 0,-17 1-1,-1-19 1,19 19-1,-1-36 1,0 0 0,0-36-1,-35 19-15,0-1 16,18 0-16,-18 1 0,0-1 16,0 1-16,0-1 0,0 0 15,0 1-15,-18 17 16,1 0-16,-1 0 15,1 17-15,17 1 0,0 0 16,0-1-16,0 1 0,0-1 16,0 1-16,0 17 15,0-17 1,17 0-16,1-1 0,-18 1 16,35-18-16,-17 18 0,17-18 15,-17 17-15,-1-17 16,1 0-16,0 0 0,-1 0 15,-17-17-15</inkml:trace>
  <inkml:trace contextRef="#ctx0" brushRef="#br1" timeOffset="71563.71">26335 17233 0</inkml:trace>
  <inkml:trace contextRef="#ctx0" brushRef="#br1" timeOffset="75291.41">20990 14728 0,'88'53'16,"-52"-53"-16,-19 0 15,18 0-15,1 0 0,-1 0 16,18 18-16,-18-18 0,18 0 0,0 0 16,18 0-16,-19 0 0,19 0 15,0 0-15,-1 0 0,1 0 0,-1 0 16,18 0-16,-35 0 0,36 0 15,-19-18-15,18 18 0,-35 0 0,35 0 0,-17 0 16,0 0-16,-1 0 0,1 0 0,-1 0 16,18 18-16,-35-18 0,36 0 0,-19 0 15,-17 0-15,35 0 0,-17 0 16,-1 0-16,19 0 0,-19 0 16,18 0-16,-35 0 0,35 18 0,-35-18 15,18 0-15,-1 0 0,1 0 0,-18 0 16,17 17-16,-17-17 0,18 0 0,-1 0 15,-17 0-15,0 0 0,18 0 16,-36 0-16,18 0 0,18 0 0,-18 0 16,-1 0-16,-16 0 0,17 0 0,-18 0 15,18 0-15,-18 0 0,18 0 0,-35 0 16,17 0-16,0 0 0,0 0 16,1 0-16,-19 0 0,19 0 0,-36 18 15,35-18-15,-17 0 0,-1 0 0,1 0 16,-1 0-16,1 0 0</inkml:trace>
  <inkml:trace contextRef="#ctx0" brushRef="#br1" timeOffset="76160.25">21290 14605 0,'-53'0'31,"71"0"-31,-1 0 0,1 0 16,35 0-16,-18 0 0,0 0 0,18 0 15,-17 0-15,16 18 0,1-18 0,-17 0 16,17 0-16,17 0 0,-17 0 0,18 0 16,-1 0-16,1 0 0,-18 0 0,17-18 15,1 18-15,-1 0 0,-17 0 16,0 0-16,18-18 0,-18 18 0,0 0 15,17 0-15,-17 0 0,0 0 0,0 0 16,0 18-16,0-18 0,0 0 0,0 18 16,-1-18-16,1 0 0,0 0 0,-17 0 15,34 17-15,-35-17 0,18 0 16,18 0-16,-53 0 0,70 0 16,-53 0-16,18 0 0,-18 0 0,18 0 15,-18 0-15,18 0 0,-17 0 0,16 0 16,-16 0-16,17 0 0,-18 0 15,18 0-15,-18 0 0,18 0 0,-18 0 16,18 0-16,-17 0 0,16 0 0,-16 0 16,-1 0-16,-17 0 0,17 0 0,0 0 15,0 0-15,-17 0 0,17 0 16,-17 0-16,17 18 0,1-18 16,-19 18-16,19-18 0,-19 0 15,1 17-15,-1-17 16,1 0-16,0 0 15</inkml:trace>
  <inkml:trace contextRef="#ctx0" brushRef="#br1" timeOffset="77984.23">25347 13670 0,'-88'-18'0,"88"1"16,17-1 0,19-17-16,-19 17 15,1 1-15,17-1 0,-17 0 16,-18 1-16,35-1 0,-17 0 0,17 1 16,-17-1-16,-1-17 0,36 17 0,-35 1 15,17-1-15,0-17 0,1 17 16,-1-17-16,0 0 0,0 17 15,1-17-15,-1 17 0,18-17 0,-18-1 16,18 19-16,-18-18 0,18-1 16,0 1-16,-17 0 0,-1-1 0,18 1 15,-18 17-15,18-17 0,-18 18 16,0-1-16,-17 0 0,17-17 0,1 17 16,-19 1-16,19 17 0,-1-18 0,-18 0 15,19 1-15,-1-1 0,-17 1 16,-1 17-16,1-18 0,-18 0 0,35 18 15,-17-17-15,0 17 16,-1-18-16</inkml:trace>
  <inkml:trace contextRef="#ctx0" brushRef="#br1" timeOffset="78452.5">26493 12453 0,'89'-18'15,"-72"18"-15,18 0 16,-17-17-16,0 17 0,17 0 0,-17-18 15,17 18-15,0-18 0,-17 18 16,0 0 0,-18 18 31,-18 0-47,18-1 0,-18 19 15,18-19-15,-17 1 0,-1 0 16,18-1-16,-35 36 0,35-35 0,-18-1 15,18 1-15,-18 0 0,1-1 16,17 1-16,0 0 0,0-1 0,-18 1 16,0 17-1</inkml:trace>
  <inkml:trace contextRef="#ctx0" brushRef="#br1" timeOffset="79054.28">25523 13776 0,'-35'35'16,"70"-35"0,1 0-16,-19 0 15,18 0-15,1 0 0,-1 0 16,18 0-16,-35 0 0,52 18 0,-35-18 15,36 0-15,-36 18 0,18-18 0,18 0 16,-18 0-16,0 17 0,17-17 16,-17 18-16,18-18 0,-19 17 0,19-17 15,-18 18-15,17 0 0,-34-18 0,17 17 16,17 1-16,-17-18 0,-18 0 0,18 18 16,-35-18-16,35 17 0,-35 1 15,17-18-15,-18 18 0,19-18 0,-1 0 16,-17 0-16,-18 17 0,35-17 0,-17 0 15,-1 0-15,-17 18 16</inkml:trace>
  <inkml:trace contextRef="#ctx0" brushRef="#br1" timeOffset="79379.55">26987 13935 0,'0'0'0,"-53"-18"0,53 36 16,36-18-16,-19 0 15,-17 17-15,36-17 0,-19 0 16,1 18-16,-1-18 0,1 0 0,0 18 16,-1-1-16,1-17 0,-18 18 15,18-18-15,-18 18 0,0-1 16,0 1-16,0-1 15,0 1 1,-18-18-16,0 18 0,1-18 16,17 17-16,-18-17 0,0 18 0,1-18 15,-18 18-15,35-1 0,-36-17 16,19 18-16,-19-18 0,1 0 16,35 18-16,-53-18 15</inkml:trace>
  <inkml:trace contextRef="#ctx0" brushRef="#br1" timeOffset="80444.32">27340 11765 0,'-53'-17'16,"53"52"0,0 0-16,0 0 0,0 1 0,0-1 0,0 18 15,0-18-15,0 0 0,0 1 0,0-1 16,0 0-16,0 0 0,0 1 0,0-19 15,0 1-15,0 0 0,0-1 0,0 1 16,0 0-16,18-18 16</inkml:trace>
  <inkml:trace contextRef="#ctx0" brushRef="#br1" timeOffset="80634.42">27428 11853 0,'36'-53'0,"-1"53"16,-18 0-16,1 0 16,0 0-16,-1 18 31</inkml:trace>
  <inkml:trace contextRef="#ctx0" brushRef="#br1" timeOffset="80820.42">27464 12100 0,'0'88'0,"0"-176"0,0 194 15,0-53-15,0-35 0,0 17 16,0-17-16,0-1 16</inkml:trace>
  <inkml:trace contextRef="#ctx0" brushRef="#br1" timeOffset="81156.74">27746 12083 0,'-18'-36'16,"0"54"0,18 0-1,18-18-15,0 17 16,-1-17-1,1 18-15,0 0 16,-1-18-16,-17 17 0,0 1 16,0-1-16,0 1 15,0 0-15,-35-1 16,35 1-16,-18-18 16,-17 18-16,17-18 15,1 0-15,-1 0 16</inkml:trace>
  <inkml:trace contextRef="#ctx0" brushRef="#br1" timeOffset="81352.37">27904 11959 0,'89'-17'16,"-36"17"0,-36 0-16,1 0 15,0 0-15,-1 0 16,1 0-16</inkml:trace>
  <inkml:trace contextRef="#ctx0" brushRef="#br1" timeOffset="81689.52">28081 11871 0,'-53'0'31,"53"35"-31,0 1 0,0-1 0,0-18 15,-18 19-15,18-19 0,0 19 0,0-19 16,0 1-16,0 17 0,0-17 0,0 17 16,0-17-16,0-1 0,0 1 15,0 0-15,0-1 16,18-17 0,0 0-16,-1 0 15,1 0-15,0 0 16,-1 0-16,1 0 15,-18-17 1,0-1 0</inkml:trace>
  <inkml:trace contextRef="#ctx0" brushRef="#br1" timeOffset="82043.22">27904 11889 0,'-88'0'15,"71"17"-15,-1-17 0,18 18 16,-18 0-16,1-18 16,-1 17-16,18 1 0,0-1 15,0 1-15,0 0 16,0-1-1,0 1-15,18 0 0</inkml:trace>
  <inkml:trace contextRef="#ctx0" brushRef="#br1" timeOffset="82834.36">27534 13635 0,'0'0'0,"-18"106"15,36-71 1,0 53-16,-18-53 0,0 1 15,0-1-15,0 18 0,0-35 0,17 34 16,-17-34-16,18 17 0,-18-17 0,0 0 16,0-1-16,0 1 0,0 0 15</inkml:trace>
  <inkml:trace contextRef="#ctx0" brushRef="#br1" timeOffset="83096.17">27552 13688 0,'0'-53'0,"0"106"0,0-124 15,35 54-15,-17 17 16,-1 0-16,1 0 0,17 0 0,-17 0 16,17 0-16,-17 0 0,-1 0 15,1 17-15,0-17 0,-1 18 0,-17-1 16,0 1-16,0 17 0,0-17 0,0 0 15,0 17-15,-35 0 0,35-17 16,-18 0-16,1-1 0,-1 1 16,0-1-16,1 1 0,17 0 0,-18-18 15,1 17-15,-1-17 0,0 0 16</inkml:trace>
  <inkml:trace contextRef="#ctx0" brushRef="#br1" timeOffset="83389.28">27904 13776 0,'-52'-35'0,"104"70"0,-52-17 16,0 17-16,0-17 0,0 17 16,0-18-16,0 1 0,0 0 0,0-1 15,0 1-15,0 0 0,0-1 16,0-34 15,0-19-31,0 19 0,0-1 16,0 0-16,18-17 0,-18 18 0,18-1 15,-18 0-15,17 1 0,-17-1 16,0 0-16,18 1 0,0-1 0,-18 0 16,0 1-16,17-1 0,-17 0 0,18 18 15,0-17-15</inkml:trace>
  <inkml:trace contextRef="#ctx0" brushRef="#br1" timeOffset="83530.32">28099 13529 0,'35'-35'0,"-18"35"31,1 0-31</inkml:trace>
  <inkml:trace contextRef="#ctx0" brushRef="#br1" timeOffset="83697.85">28169 13723 0,'0'0'0,"0"71"0,0 17 31,0-71-31,0 1 0,0 0 16,0 17 0</inkml:trace>
  <inkml:trace contextRef="#ctx0" brushRef="#br1" timeOffset="84476.25">28681 13494 0,'-124'88'31,"107"-53"-31,-1 0 0,18 18 0,0-17 16,0-1-16,0 0 0,0 1 16,0-1-16,18 0 0,-18-17 0,35 17 15,-18-17-15,1-1 0,0 1 16,-1-18-16,1 18 0,17-18 0,1 0 16,-19-18-16,18 18 15,-17-35-15,0 17 0,-1 0 0,19-17 16,-36 0-16,17 0 0,1-1 0,-18 1 15,0 0-15,0-1 0,0 1 0,0 17 16,-18-17-16,18 18 0,-17-19 16,17 19-16,-18-1 0,0 18 0,1-18 15,-1 18-15,0 0 0,1 0 0,-1 0 16,1 0-16,-1 18 0,0 0 16,18-1-16,0 19 0,-17-19 15,-1 18-15,18-17 0,0 17 16,0-17-16,18 35 0,-1-35 0,-17 17 15,0-17-15,36 17 0,-36-18 0,17 1 16,1 17-16,-1-17 0,1 0 0,0-1 16,-1 1-16,1-18 0,0 18 15,17-1-15,-17-17 0,17 0 16</inkml:trace>
  <inkml:trace contextRef="#ctx0" brushRef="#br1" timeOffset="84612.37">29280 14129 0,'0'17'16</inkml:trace>
  <inkml:trace contextRef="#ctx0" brushRef="#br1" timeOffset="86935.21">28469 11077 0,'18'-53'15,"-36"53"17,0 0-32,1 0 15,-1 0-15,0 0 16,1 0-16,-1 18 0,0-18 0,1 0 16,-1 18-16,1-18 0,-1 17 0,0-17 15,1 0-15,-1 18 0,0-1 0,18 1 16,-35-18-16,35 18 0,0-1 0,-18 1 15,1 0-15,17-1 0,0 1 16,0 0-16,-18-1 16,18 19-16,-17-1 0,17-18 0,0 19 15,0-1-15,0-17 0,-18 17 0,18-17 16,0-1-16,0 18 0,0 1 16,0-19-16,0 1 0,0 0 15,0-1 1,-18-17-1,1 0 1</inkml:trace>
  <inkml:trace contextRef="#ctx0" brushRef="#br1" timeOffset="87538.12">27922 11518 0,'-35'-35'0,"52"35"31,-17 18-31,0-1 15,18 1-15,-18-1 0,18-17 0,-18 18 16,17 0-16,-17-1 0,0 1 16,0 0-16,18-18 0,0 17 15,-18 1-15,0 0 16,0-1-16,17-17 16,-17 18-16,18-18 46,0 0-30,-18-18 0,0 1-16,17-1 15,1 18-15,-18-18 16,0 1-16,18 17 0,-1-18 0,-17 0 16,18 18-16,-18-17 0,17-1 15,1 18-15,-18-18 16,35 1-16,-17-1 0,-18 1 15,18 17-15,-1 0 16,-17-18-16,18 18 0,0 0 0,-1-18 16</inkml:trace>
  <inkml:trace contextRef="#ctx0" brushRef="#br1" timeOffset="90174.14">31520 10354 0,'0'0'0,"-158"0"31,140 0-31,-17 0 0,17 0 0,-17 0 16,0 0-16,17 0 0,-17 0 0,17 0 15,0 0-15,-34 0 0,34 0 0,0 0 16,-35 0-16,36 0 0,-1-18 0,-35 18 16,35 0-16,-17 0 0,0 0 0,0-17 15,17 17-15,-17 0 0,-1 0 16,-16 0-16,16-18 0,19 18 0,-19 0 16,1 0-16,17 0 0,-17 0 15,0 0-15,0 0 0,-1-18 0,19 18 16,-36 0-16,35 0 0,-17 0 15,0 0-15,-1 0 0,19-17 0,-19 17 16,1 0-16,17 0 0,-17 0 0,0 0 16,17-18-16,-17 18 0,0 0 0,17 0 15,-17 0-15,0 0 0,17 0 0,-17 0 16,-1 0-16,19 0 0,-1 0 16,-17 0-16,17 0 0,0 0 0,-17 0 15,0 0-15,17 0 0,1 0 0,-1 0 16,-17 0-16,17 0 0,-17 0 0,0 0 15,17 0-15,-17 0 0,17 0 16,0 0-16,1 0 0,-19 0 16,19 0-16,-1 0 0,0 0 0,-17 0 15,0 0-15,17-17 16,-17 17-16,0 0 0,17 0 16,-17 0-1,17 0-15,1 0 0,-1 0 16,0 0-1,1 0-15,-1 0 47,0 17-15,18 1-32,0-1 15,0 1-15,0 0 16,0-1-16,0 1 0,0 0 15,0-1-15,0 1 0,-17 0 16,17-1-16,0 1 0,0 0 0,0-1 16,0 1-16,0-1 0,0 1 15,0 0-15,0-1 0,0 19 0,0-19 16,0 1-16,0 0 0,0-1 0,0 18 16,0-17-16,0 0 0,0-1 0,0 1 15,0 0-15,0 17 0,0-17 16,0-1-16,0 18 0,0-17 0,0 0 15,0-1-15,0 1 0,0 0 0,0-1 16,0 1-16,0 0 0,0-1 0,0 1 16,0-1-16,0 1 0,0 0 15,0-1-15,0 1 0,17 0 16,-17-1 0,18-17-1,0 0 1,-1 0-1,1 0-15,0 0 16,17 0-16,0 0 16,-17 0-16,17 18 15,18-18-15,0-18 16,0 18-16,0 0 16,0 0-16,0 0 15,17 0-15,-17 0 16,35 0-16,-70 0 0,17 0 15,0 0-15,1 0 0,17 0 16,-18 0-16,18 0 0,-36 0 0,36 0 16,-35 0-16,35 0 0,-18 0 0,0 0 15,18 0-15,-17 0 0,17 0 16,-36 0-16,36 0 0,-35 0 16,35 0-16,-18 0 0,18 0 0,-18 0 15,18 0-15,-18 0 0,18 0 0,-17 0 16,-1 0-16,18 0 0,-18 0 0,0 0 15,18 0-15,-18 0 0,1 0 0,17-17 16,-18 17-16,0 0 0,18 0 16,-18 0-16,1 0 0,-1 0 0,0 0 15,1 0-15,-1 0 0,0 0 0,0 0 16,-17 0-16,17 0 0,1 0 0,-1 0 16,-18 0-16,36 0 0,-35 0 0,17 0 15,1 0-15,-1 0 0,0 0 16,-17 0-16,17 0 0,0 0 0,-17 0 15,17 0-15,1 0 0,-19 0 0,18 0 16,1 0-16,-19 0 0,19 0 16,-19 0-16,19 0 0,-1 0 15,-18 0-15,1 0 0,0 0 0,17 0 16,-17 0 0,-1 0-16,-17-18 125,0 0-125,0 1 15,0-1 1,0-17-16,0 17 0,0 1 15,0-1-15,0 0 0,0-17 0,0 17 16,0 1-16,0-1 0,0-17 0,0 0 16,0 17-16,0 0 0,18-17 0,-18 17 15,0 1-15,0-19 0,0 19 0,0-1 16,0-17-16,0 17 0,0 1 16,0-1-16,0 0 0,0 1 0,0-1 15,0 0-15,0 1 16,0-1-16,0 1 0,0-1 15,0 0-15,0 1 16,0-1-16,0 0 0,0 1 16,0-1-1,-18 18-15,18-18 16,-17 18 0,-1 0-16,0 0 46,1 0-30,-1 0-16,-17 0 16,35 18-16,-18-18 0,1 0 0,-1 0 15,-17 0-15,-1 0 16,-17 0-16,-17 0 16,-1 0-16,36 0 0,0 0 0,17 0 15,-17 0-15,0 0 0,-18 0 16,17 0-16,19 0 0,-19 0 0,1 0 15,0 0-15,17 0 0,-17 0 0,0 0 0,17 0 16</inkml:trace>
  <inkml:trace contextRef="#ctx0" brushRef="#br1" timeOffset="94348.41">29580 10583 0,'-17'36'0,"-1"-36"0,0 17 16,1-17-16,-1 18 0,0 0 0,1-18 16,17 17-16,-18 1 0,0-1 0,1-17 15,17 18-15,-35 0 0,17-1 16,-17 1-16,35 0 15,-18-1-15,0-17 16,18 18-16,0 0 31,18-18-15,0 0-16,-1 0 0,1 0 0,0 0 16,17 0-16,0 0 15,53 0-15,-70 0 16,17 0-16,36 0 15,-54 0-15,19 0 0,-19 0 16,19 0-16,-19 0 0,1 0 16,0 0-16</inkml:trace>
  <inkml:trace contextRef="#ctx0" brushRef="#br1" timeOffset="94633.9">29668 10619 0,'-70'17'0,"105"142"31,-35-141-31,0 17 0,18 0 16,-1 0-16,-17 1 0,0-1 0,18 18 16,-18-35-16,18 17 0,-18-18 0,0 36 15,0-17-15,0-19 16,17 1-16,-17 0 0,0-1 16,0 1-16</inkml:trace>
  <inkml:trace contextRef="#ctx0" brushRef="#br1" timeOffset="95267">30162 10760 0,'0'-53'31,"53"35"-31,-18 18 0,-17 0 16,0 0-16,-1 0 0,1 0 15,0 0-15,-18 18 0,0-1 16,0 1-16,0 0 0,-18-1 16,18 1-16,-35 0 0,35-1 0,-36 1 15,36 0-15,-17-1 0,-1 1 0,1-18 16,17 17-16,17-17 47,1-17-47,-1 17 0,19-18 15,-1 18-15,-17 0 16,17 0-16,0 0 0,-17 0 16,-18 18-16,0-1 0,0 1 15,0 0-15,0-1 0,0 19 0,0-19 16,-18 19-16,1-19 0,-1 1 16,18-1-16,-18 1 0,1 0 15,-1-1-15,0-17 16</inkml:trace>
  <inkml:trace contextRef="#ctx0" brushRef="#br1" timeOffset="95789.19">30868 10813 0,'35'-53'16,"0"53"-1,-17 0-15,0 0 16,-18 17-16,0 1 16,0 0-16,-18-1 15,0 1-15,1 0 0,-1-1 0,-17 1 16,17-1-16,1-17 0,-1 18 0,-17 0 16,17-1-16,-17-17 15,35 18-15,-18-18 16,0 0-16,18 18 15,18-18 1,0 0 0,-1 0-16,19 0 15,-19-18-15,1 18 0,17 0 0,-17 0 0,17 0 16,0 0-16,1 0 0,-19 0 16,36 0-16,-17 0 0,-19 0 0,18 0 15,-17 0-15,0 0 0,17 18 0,-17-18 16,-1 0-16,1 0 0</inkml:trace>
  <inkml:trace contextRef="#ctx0" brushRef="#br1" timeOffset="96040.58">31503 10654 0,'0'35'0,"0"-70"0,0 88 0,-18 17 16,18-52-16,0 17 0,0-17 15,0 52-15,0-52 0,0 0 16,0-1-16,0 1 0,0 0 0,0 17 15,0-17-15,0-1 0</inkml:trace>
  <inkml:trace contextRef="#ctx0" brushRef="#br1" timeOffset="97905.53">33249 12806 0,'0'0'0,"-53"0"31,18 0-31,0 0 16,-18 0-16,35 0 0,-17 0 16,-1 0-16,19 0 0,-18 0 0,-1 0 0,1 0 15,-18 0-15,18 0 16,-18 0-16,0 0 0,0 0 0,0 0 16,0 0-16,0 0 0,0 0 0,1-18 15,-1 18-15,0 0 0,0 0 0,17 0 16,-16 0-16,-1 0 0,0-17 15,17 17-15,-16 0 0,16 0 0,-17-18 16,18 18-16,-36 0 0,19 0 0,-1 0 16,0 0-16,-18 0 0,18 0 0,18 0 15,-18 0-15,0 0 0,18 0 16,-36 0-16,36 0 0,-18 18 0,18-18 16,-18 0-16,18 0 0,-18 0 0,17 0 15,-16 0-15,-1 0 0,17 0 0,-17 0 16,1 0-16,16 0 0,-17 0 15,0 0-15,-17 0 0,17 0 16,18 0-16,-18 0 0,17 0 0,-34 0 0,35 0 16,-36 0-16,53 0 0,-52 0 15,52 0-15,-52 0 0,52 0 0,-52 0 16,52 0-16,-17 0 0,-18 0 0,17 0 16,1 0-16,17 0 0,-17 0 15,0 0-15,17 0 0,-17 0 0,0 0 16,17 0-16,0 0 15,1 0-15,-1 0 16,1 0-16,-1 0 16,0 0-1,18 17 1,-17-17 0,17 18-1,0-1 1,0 1-16,0 0 15,0-1-15,0 19 0,0-19 0,0 19 16,0-1-16,0 0 0,0-17 16,35 17-16,-35-17 0,18 17 0,-18 0 15,0 1-15,0-19 0,35 18 0,-35 1 16,0-1-16,0-17 0,35 17 0,-35-17 16,0 17-16,0-18 0,18 19 0,-18-1 15,0-17-15,0-1 16,0 1-1,0 0 1,17-18 0,1 0-1,17 0-15,-17 0 16,0 0-16,-1 0 0,18 0 16,-17 0-16,17-18 0,1 18 0,-19 0 15,19 0-15,17-18 0,-18 18 0,0 0 16,18 0-16,-35 0 0,35 0 15,-18 0-15,18 0 0,-18 0 16,36 0-16,-36 0 0,18 0 0,-18 0 16,18 0-16,0 0 0,-18 0 0,18 0 15,-18 0-15,36 0 0,-18 0 0,0 0 16,0 0-16,0 0 0,-18 0 0,35 0 16,-17 0-16,-17 0 0,17 18 15,-18-18-15,18 0 0,0 0 0,-18 0 16,35 0-16,-34 0 0,34 0 0,-34 0 15,16 0-15,-16 0 0,17 0 0,35 0 16,-71 0-16,36 0 16,-35 0-16,35 0 0,-18 0 0,18-18 15,-35 18-15,17 0 0,0 0 0,1 0 16,17 0-16,-18 0 0,0 0 0,-17 0 16,17-17-16,18 17 0,-18 0 15,1 0-15,-19 0 0,18 0 0,1 0 16,-1 0-16,-17 0 0,35 0 15,-36 0-15,1 0 0,17 0 0,-17 0 16,17 0-16,-17 0 0,17 0 0,-17 0 16,-1 0-16,18 0 0,-17 0 0,0 0 15,-1 0-15,1 0 0,0 0 0,-1 0 16,1 0-16,0 0 16,-18 17-16,17-17 15,1 0-15,-1 0 16,1 0-1,0 0 1,-18-17 0,0-1-16,0 0 0,0 1 15,0-1-15,0 0 0,0-140 32,17 122-32,-17 1 0,0 0 0,18-18 15,-18 18-15,0-1 16,18-69-16,-18 69 0,0 1 0,0 0 15</inkml:trace>
  <inkml:trace contextRef="#ctx0" brushRef="#br1" timeOffset="99309.42">30074 13018 0,'88'35'0,"-176"-70"0,176 87 16,-88-16-16,0-1 0,0-17 0,0 17 16,0-17-16,-17 17 0,17 0 15,-18-17-15,0 17 0,-17-17 0,35-1 16,-53 19-16,36-19 0,-19 1 0,1-1 15,0 1-15,-18 0 0,18-18 0,-1 17 16,-17-17-16,18 0 0,-18 0 0,18 0 16,-18-17-16,18 17 0,-1-18 0,-17-17 15,36 17-15,-36-17 0,35 17 16,-17-17-16,17-18 0,1 18 0,-19 0 16,36-18-16,0 17 0,0-17 15,0 1-15,0-1 0,36 17 0,-36 1 16,17 0-16,19-18 0,-36 35 0,53 1 15,-18-19-15,0 19 0,-17-1 16,35-17-16,-18 35 0,18-18 0,-18 18 16,18-18-16,-18 18 0,18 0 0,-17 0 15,16 18-15,-16-18 0,-1 35 16,0-17-16,1 0 0,-1 17 0,0 0 16,-17 0-16,-1 18 0,1-17 15,0-1-15,-1 18 0,-17-18 0,18 0 16,0 18-16,-18-35 0,0 17 15,0-17-15,0 0 0,0-1 0,0 1 16,0-1-16,-18 1 0,0-18 16</inkml:trace>
  <inkml:trace contextRef="#ctx0" brushRef="#br1" timeOffset="109468.72">24377 15893 0,'0'0'16,"0"-53"-16,0 35 0,0 36 31,0-1-31,0 19 0,0-19 16,-18 19-16,0 16 0,18-16 15,0-1-15,-17 0 0,17 1 16,-18-1-16,18 0 0,-17 0 0,17-17 16,0 0-16,-18 17 0,18-17 0,-18-1 15,18 1-15</inkml:trace>
  <inkml:trace contextRef="#ctx0" brushRef="#br1" timeOffset="109698.82">24430 15928 0,'35'-18'16,"-35"36"-16,18 0 15,-1 34-15,1-16 0,-18-19 0,0 19 16,0-19-16,17 19 0,1-19 0,-18 18 15,0-17-15,18 0 0,-1-1 0,-17 1 16,18-18-16,-18 18 16</inkml:trace>
  <inkml:trace contextRef="#ctx0" brushRef="#br1" timeOffset="109883.38">24341 16210 0,'-17'-18'31,"34"18"-31,1 0 0,0 0 16,17 0-16,-17-17 0,17 17 15,0 0-15</inkml:trace>
  <inkml:trace contextRef="#ctx0" brushRef="#br1" timeOffset="110190.47">24959 15875 0,'0'0'0,"0"88"31,0-53-31,0 1 0,0-1 0,0-17 16,17 17-16,-17 0 0,0-17 0,0 17 15,0-17-15,0-1 0,0 1 0,0 0 16,0-1-16,0 1 0</inkml:trace>
  <inkml:trace contextRef="#ctx0" brushRef="#br1" timeOffset="110620.8">24959 15928 0,'0'0'0,"70"-71"31,-52 71-31,0 0 0,-1 0 0,1 0 16,0 18-16,-1 0 0,-17-1 15,0 1-15,0 0 16,0 17-16,-17-18 0,-1 1 15,0 0-15,1-1 0,-1 1 16,0-18-16,1 18 0,-1-18 0,18 17 16,-18-17-16,1 0 0,52-17 31,0 17-15,-17 0-16,17 0 15,-17 0-15,17 0 0,0 0 16,1 0-16,-19 17 15,1 1-15,0 0 0,-18-1 16,0 1-16,0-1 0,0 1 16,0 0-16,-18-1 0,0-17 0,1 18 15,-1 0-15,0-1 0,1-17 0,-1 18 16,1-18-16,-19 18 0,19-18 0,-1 0 16,0 0-16,1 0 0,-1 0 0</inkml:trace>
  <inkml:trace contextRef="#ctx0" brushRef="#br1" timeOffset="111049.39">25911 15893 0,'-17'-36'0,"34"72"16,-52-72-16,17 36 0,1 0 0,-1 36 16,0-36-16,1 35 0,-1-17 15,1 17-15,-1-18 0,0 19 0,18-1 16,-17-17-16,17-1 0,0 19 16,0-19-16,0 1 0,0-1 0,0 1 15,35 0-15,-17-18 0,-18 17 16,35-17-16,0 18 0,-17-18 0,17 0 15,0 0-15,-17 0 0,17 0 0,1 0 16,-19 0-16</inkml:trace>
  <inkml:trace contextRef="#ctx0" brushRef="#br1" timeOffset="111533.22">26458 15769 0,'0'35'16,"0"-17"-16,18 17 15,-18-17-15,17 35 0,-17-35 16,0 34-16,18-16 0,0-1 16,-18-17-16,17 17 0,-17 0 0,0-17 15,0-1-15,0 1 0,0 0 0,0-1 16,0 1-16,0 0 0</inkml:trace>
  <inkml:trace contextRef="#ctx0" brushRef="#br1" timeOffset="111828.8">26440 15840 0,'0'0'0,"0"-53"0,18 35 16,17 18-16,-17 0 0,17 0 16,-17 0-16,0 0 0,17 0 0,-18 0 15,19 0-15,-1 18 0,-17-1 16,17-17-16,-17 18 0,-1 0 0,1-1 16,0 1-16,-1 17 0,-17-17 15,0 0-15,18 17 0,-18 0 0,-18 0 16,18-17-16,-17 17 0,-1-17 0,18 17 15,-35 0-15,17-17 0,0 0 16,1-1-16,-19 19 0,19-36 0,-19 35 16,19-35-16,-18 18 0,-1-18 0,19 17 15</inkml:trace>
  <inkml:trace contextRef="#ctx0" brushRef="#br1" timeOffset="114990.57">29633 14605 0,'-18'35'16,"36"-52"15,-18-1-15,0 0-16,0 1 0,0-1 16,0 0-16,0 1 15,0-1-15,0 1 0,0-1 16,0 0-16,0 1 0,0-1 0,0-35 15,0 18 1,0 17-16,0 1 0,0-1 0,0-17 0,0 17 16,0 0-16,0 1 0,0-19 15,18 1-15,-18 17 0,0 1 0,0-1 16,0-17-16,0 0 0,0-1 0,0 19 16,0-1-16,0-17 0,0 17 0,0 1 15,17-36-15,-17 35 0,0 0 0,0 1 16,0-19-16,0 19 0,18-19 15,-18 19-15,0-1 0,18 1 0,-18-1 16,0 0-16,0 1 0,0-1 0,0 0 16,0 1-16,0-1 0,0 0 15,0 1-15,0-1 16,0 1-16,0-1 0,0 0 0,0 1 16,0-1-16,0 0 0,0 1 15,0-1-15,0 0 16,-18 18 46,0 0-62,18 18 16,0 0-16,-17-18 0,-1 35 16,18-17-16,-18-1 0,18 1 15,-17 0-15,-1-1 0,18 1 0,0-1 16,0 1-16,-17-18 0,17 18 15,0-1 1,17-17 0,-17-17-16,18-1 15,-1 18-15,-17-18 0,18 18 0,-18-17 16,0-1-16,18 18 0,-1-17 0,-17-1 16,0 0-16,18 18 0,0-17 15,-1-1-15,-17 0 16,0 1-16,0-1 15,18 18 1,0 0 15,-1 0 1,1 18-17,0-1 1,-18 1-16,17-18 15,1 18-15,-18-1 0,17-17 16,1 18-16,-18 0 0,18-1 16,-18 1-16,17-18 0,1 17 15,-18 1-15,18-18 16,-18 18-16</inkml:trace>
  <inkml:trace contextRef="#ctx0" brushRef="#br1" timeOffset="116460.39">24289 16475 0,'-71'-18'0,"53"18"0,1 0 16,-1-18-16,0 18 0,1-17 0,-1-1 16,0 18-16,1-35 0,-1 35 0,1-18 15,-1 1-15,0-1 0,1-17 0,-1 17 16,18-17-16,-35-1 0,35 19 16,-36-18-16,36-1 0,-17 19 15,-1-36-15,1 17 0,17 19 0,-18-36 16,0 18-16,18-1 0,0 19 15,0-1-15,0 0 0,0-17 0,0 18 16,0-1-16,0 0 0,0 1 16,0-1-16,18 0 0,0 1 0,-18-1 15,35 18-15,-35-18 0,17 1 0,19-1 16,-36 1-16,35 17 0,-17-18 0,-1 0 16,1 1-16,17 17 0,-17 0 15,-18-18-15,35 18 0,0-18 16,-17 18-16,17 0 0,1 0 15,-19 0-15,19 0 16,-36 18-16,35-18 0,-18 0 16,19 0-16,-36 18 0,35-18 15,-17 0-15,17 17 0,0-17 16,-17 18-16,-1 0 16,1-18-16,0 17 0,-1-17 0,1 18 15,0-1-15,-1-17 16,-17 18-16,18 0 0,0-1 15,-1 1-15,-17 0 0,0-1 16,18-17-16,0 18 0,-18 0 0,0-1 16,0 1-16,0-1 0,0 1 15,17 0-15,-17-1 16,18 1-16,-18 0 0,0-1 16,0 1-16,0 0 0,0-1 15,0 1-15,0-1 0,0 1 16,0 0-16,0 17 0,0-17 15,0-1-15,0 1 0,0 0 16,0-1-16,0 1 0,0-1 0,0 1 16,0 0-16,0-1 0,0 1 15,0 0-15,0-1 16,-18 1-16,18 0 0,-17-1 0,17 1 16,-18 0-16,0-1 0,18 1 15,-17-1-15,17 1 0,-18-18 16,0 18-16,18-1 0,-17-17 15,-1 18-15,18 0 16,-18-18-16,1 17 0,-1-17 16,0 0-16,1 0 15</inkml:trace>
  <inkml:trace contextRef="#ctx0" brushRef="#br1" timeOffset="121215.54">24677 15804 0,'-124'142'31,"89"-90"-31,17 1 0,-17 0 0,17 0 16,1-18-16,-1 1 0,0 17 0,1-36 16,-1 36-16,18-35 0,-18-18 0,18 35 15,0-17-15,-17-18 16</inkml:trace>
  <inkml:trace contextRef="#ctx0" brushRef="#br1" timeOffset="121451.08">24112 15752 0,'88'105'31,"-52"-52"-31,-19-35 0,19 35 16,-1-36-16,18 19 0,-18-1 0,-17-17 15,35 17-15,-36-17 0,18 17 0,-17-18 16,17 1-16,-17 0 0,-18-1 0,35 1 16,-35 0-16,36-18 0</inkml:trace>
  <inkml:trace contextRef="#ctx0" brushRef="#br1" timeOffset="122017.37">27111 15734 0,'0'18'15,"0"17"-15,-36 124 16,19-107-16,-18 19 0,35-36 16,-18 36-16,0-36 0,18 18 0,0 0 15,-17-18-15,17-17 0,0 17 0,0 0 16,0-17-16,0 0 0,0-1 16,0 1-16</inkml:trace>
  <inkml:trace contextRef="#ctx0" brushRef="#br1" timeOffset="122244.2">27023 15769 0,'0'0'16,"0"18"-16,17-1 0,1 1 0,-1 0 15,1 35-15,0-36 0,17 19 0,-17-1 16,-1 0-16,1 0 0,17-17 16,-17 17-16,0 1 0,-1-19 0,1 18 15,-1-17-15,1 0 0,-18-1 0,35 1 16,-35 0-16,0-1 0,0 1 0,0 0 16</inkml:trace>
  <inkml:trace contextRef="#ctx0" brushRef="#br1" timeOffset="122460.49">27111 16122 0,'-18'-35'16,"36"35"-16,-1 0 15,1 0-15,0 0 0,-1 0 16,1 0-16,0 0 0,-1 0 0,1 0 16,17 0-16,-17 0 15</inkml:trace>
  <inkml:trace contextRef="#ctx0" brushRef="#br1" timeOffset="125920.39">25488 15628 0,'0'-18'0,"-18"54"16,-17-1-16,35-17 0,-35 35 15,17-18-15,-17 18 0,-53 141 32,52-141-32,19-18 0,-19 18 0,19-18 15,-1-17-15,1 17 0,17-17 0,-18 17 16,0-17-16,1-1 0,-1-17 15,18 18-15</inkml:trace>
  <inkml:trace contextRef="#ctx0" brushRef="#br1" timeOffset="126168.41">24994 15752 0,'0'-18'0,"0"36"0,18-18 0,17 35 15,-35-18-15,35 19 0,1 17 16,-19-18-16,18 0 0,18 18 0,-17-18 16,-1 1-16,-17-1 0,17 0 0,0 0 15,18 1-15,-53-19 0,35 1 16,-17 0-16,17 17 0,-17-17 0,0-1 15,-1-17-15,1 18 0</inkml:trace>
  <inkml:trace contextRef="#ctx0" brushRef="#br1" timeOffset="126708.38">27904 15769 0,'18'-17'0,"-18"34"16,0 1-16,0-1 0,18 19 0,-18-19 15,0 36-15,0-17 0,0 16 16,0 1-16,0-17 0,0-1 0,0 0 15,0 0-15,0 1 0,0-1 16,0 0-16,0-17 0,0 0 16,0-1-16,0 1 0</inkml:trace>
  <inkml:trace contextRef="#ctx0" brushRef="#br1" timeOffset="127206.88">27940 15857 0,'0'0'0,"35"-53"0,-35 36 0,18 17 16,-1-18-16,1 18 0,0 0 15,-1 0-15,1 0 0,0 0 0,-1 18 16,1-1-16,-1 1 15,1 0-15,-18-1 0,0 1 0,0 0 16,0-1-16,0 1 0,0 0 16,0-1-16,-18 18 0,1-17 15,-1 0-15,-17-1 0,35 1 16,-35-18-16,17 0 0,0 0 16,1 18-16,-1-18 15,0 0-15,36 0 31,0 0-31,-1 0 16,1 0-16,0 0 0,-1 0 16,1 0-16,17 0 0,-17 0 15,-1 0-15,1 0 0,0 0 0,-1 17 16,1 1-16,0 0 0,-1-1 16,-17 1-16,0-1 0,0 1 15,0 0-15,0-1 0,-35 1 16,35 0-16,-18-18 0,1 17 15,-1 1-15,0-18 0,1 0 16,-1 18-16,1-18 0,-1 0 0,-17 0 16,17 0-1</inkml:trace>
  <inkml:trace contextRef="#ctx0" brushRef="#br1" timeOffset="129044.69">26105 16263 0,'71'0'16,"-71"18"-16,0-1 0,0 1 15,-18 0-15,1-1 0,-1 1 16,0-18-16,1 35 0,-19-35 0,19 18 15,-18-1-15,-1-17 0,1 18 16,17-18-16,-17 0 0,0 0 0,-18 0 16,18 0-16,17 0 0,-17-18 15,-1 1-15,1-1 0,17-17 0,-17 0 16,18-1-16,-19 1 0,36 0 0,0-18 16,-17 18-16,17-18 0,17 0 15,-17 17-15,18-16 0,0 16 0,-1-17 16,1 18-16,-1 0 0,19 17 15,-19-17-15,19 17 0,-19-17 16,19 17-16,-1 1 0,0 17 0,-17-18 16,17 18-16,0 0 0,1 0 0,-19 18 15,36-1-15,-35 1 0,17 35 0,0-18 16,-17 0-16,0 1 0,17-1 16,-17 0-16,-1 1 0,1 16 15,-18-16-15,0-1 0,35-17 0,-35-1 16,0 19-16,0-19 0,0 1 0,0-1 15,0 1-15,0 0 0</inkml:trace>
  <inkml:trace contextRef="#ctx0" brushRef="#br1" timeOffset="129431.84">25876 16228 0,'-35'17'15,"35"1"-15,0 35 16,0-18-16,0 18 0,0-18 16,0 71-1,0-53-15,0 0 0,0 35 16,0-35-16,0 18 0,0-1 0,0-17 16,0 0-16,0 0 0,0 0 15,0 0-15,0 0 0,0-18 0,0 18 16,0-18-16,0 1 0,-18-1 15,18 0-15,0 0 0,0-17 0,-18 0 16,1-1-16,17 19 0</inkml:trace>
  <inkml:trace contextRef="#ctx0" brushRef="#br1" timeOffset="129706.26">25559 17462 0,'88'106'15,"-71"-70"1,1-19-16,0-17 0,-1 18 0,1 0 16,0-18-16,-18 17 0,17-17 15,1 0-15,-1 0 16,1-17-1,-18-1-15,18 0 0,-18 1 0,0-19 16,0 19-16,17-1 0,1 0 0,-18 1 16,18-1-16,-18 0 0,17 18 15</inkml:trace>
  <inkml:trace contextRef="#ctx0" brushRef="#br1" timeOffset="130463.39">25876 18415 0,'-35'-18'31,"17"1"-31,-17-1 16,0 0-16,17 18 16,-17 0-16,-1 0 0,19 0 15,-19 0-15,1 0 16,35 18-16,-17-18 0,17 18 16,-36-1-16,36 1 0,0 17 0,-17-17 15,17 0-15,0-1 0,0 1 0,0-1 16,0 1-16,0 0 15,17-1-15,-17 1 0,18 0 0,0-1 16,-1-17-16,18 18 0,-17-18 16,0 18-16,-1-18 0,1 0 0,0 17 15,17-17-15,-17 0 0,17 0 16,0 0 0,-17 0-16,-1 0 15,1 0-15,0 0 16,-1 0-16,1 0 15,0 0 17</inkml:trace>
  <inkml:trace contextRef="#ctx0" brushRef="#br1" timeOffset="131774.46">26070 15981 0,'-53'-53'0,"0"71"31,18 17-31,17 0 0,-17-17 0,17 17 16,1 0-16,-1 1 0,-17-19 0,35 1 15,-35-1-15,35 1 0,0 0 0,-18-1 16,18 1 0,18-36-1,-18 1 1,35-1-16,-35 0 0,53-17 16,-53 0-16,35 0 0,0 17 0,-17-17 15,-18 17-15,35 0 0,-35 1 0,18 17 16,0-18-16,-1 18 0,-17 18 15,0-1 1,-17 19-16,17-19 0,-36 19 0,36-19 16,-17 1-16,-1 35 0,0-36 15,1 1-15,-1 0 0,18 17 16,-18-17-16,1-1 0,17 1 0,-18 0 16,18-1-16,18-34 31,-18-19-31,35 1 0,-35 17 15,53-17-15,-53 0 0,35 0 16,1-1-16,-1 1 0,-18 35 0,1-35 16,0 35-16,-1 0 0,1 35 15,-18-17 1,0-1-16,0 19 0,0-1 0,-18 0 16,18-17-16,0-1 0,0 1 0,0 0 15,0 17-15,0-17 0</inkml:trace>
  <inkml:trace contextRef="#ctx0" brushRef="#br1" timeOffset="137112.23">30127 12612 0,'35'-35'15,"-52"35"1,17 17-16,-18-17 16,0 18-16,18-1 0,-35 1 15,35 0-15,-35 17 0,0 0 0,-1 1 16,1-1-16,0 18 0,-1 0 16,-16 0-16,34 0 0,-35-1 0,18 1 15,-1 0-15,1 0 0,-18-18 0,36 18 16,-19-17-16,1 17 0,0-18 15,35 0-15,-36 0 0,19 1 0,-1-1 16,1 0-16,17-17 0,-18-1 0,0 19 16,1-19-16,17 1 0,0 0 0,-18-18 15,18 17-15,-18-17 0</inkml:trace>
  <inkml:trace contextRef="#ctx0" brushRef="#br1" timeOffset="137497.1">29351 12823 0,'-35'-17'31,"70"52"-31,-35-17 0,18 17 16,-1-17-16,1 17 0,17-17 0,-17 17 16,17 0-16,0 0 15,18 18-15,-18-35 0,18 35 0,-35-18 16,17 0-16,1-17 0,-1 35 0,-17-35 15,17 17-15,0 18 0,-17-36 0,17 36 16,-35-35-16,35 35 0,-17-35 0,17 17 16,-35-18-16,18 19 0,-1-19 0,1 1 15,-18 0-15,0 17 0,18-35 16,-18 18-16,17-18 0,-17 17 0</inkml:trace>
  <inkml:trace contextRef="#ctx0" brushRef="#br1" timeOffset="138194.2">30833 13564 0,'-53'88'16,"35"-88"-16,-17 0 16,-1 18-16,19 0 0,-18-18 0,-1 0 15,-105 0 1,106 0-16,17-18 0,-17 0 15,0 1-15,-1-1 0,1 1 0,17-19 16,-17 1-16,18 0 0,-1-1 0,0 1 16,18-18-16,-17 18 0,17 0 15,0-18-15,0 18 0,0-18 0,17 0 16,-17 0-16,18 0 0,0 0 16,17 18-16,-18-18 0,19 0 15,-19 35-15,19-17 0,-19 0 0,1 17 16,35 0-16,-18 1 0,0-1 15,-17 0-15,17 18 0,18 0 0,-35 0 16,17 0-16,0 0 0,-17 18 0,0 0 16,17-1-16,-17 1 0,17 35 0,-17-35 15,17-1-15,-18 36 0,1-18 16,0 1-16,-1-1 0,1 18 16,-18-18-16,18 18 0,-1-18 0,-17 18 15,0-17-15,0-1 0,0 0 0,0 0 16,0 1-16,0-1 0,0 0 0,0 0 15,0-17-15,-17 0 0,-1 17 0,18-17 16,-18-1-16,1 1 0,-1 0 16,18-1-16</inkml:trace>
  <inkml:trace contextRef="#ctx0" brushRef="#br1" timeOffset="138430.57">30709 13547 0,'-106'0'16,"89"17"-16,17 1 15,-36 0-15,36-1 0,-17-17 0,-1 18 16,0 17-1,1-17-15</inkml:trace>
  <inkml:trace contextRef="#ctx0" brushRef="#br1" timeOffset="138632.31">30586 13423 0,'88'0'16,"-71"18"-16,-17-1 0,18 1 16,0 0-16,17-18 0,-17 17 0,-18 1 15,35-18-15,-35 18 0,35-1 16,-17-17-16,-18 18 0,17-18 0,1 18 16,0-18-16,-18 17 0,17-17 15</inkml:trace>
  <inkml:trace contextRef="#ctx0" brushRef="#br1" timeOffset="139039.37">30674 13494 0,'0'0'0,"-35"-18"16,35 36 15,0-1-31,0 1 16,0 0-16,0-1 0,0 19 15,0-19-15,0 1 0,0-1 0,0 19 16,0-19-16,17 19 0,-17-19 0,0 19 15,0-19-15,-17 36 0,17-18 0,0 1 16,0-1-16,0 0 0,0 1 16,0-1-16,0 18 0,0-18 0,0 18 15,0-35-15,0 35 0,0-18 16,0 0-16,0 0 0,0 18 0,0-17 16,0-19-16,0 18 0,0-17 0,0 0 15,0-1-15,0 1 0,0 0 16,0-1-16</inkml:trace>
  <inkml:trace contextRef="#ctx0" brushRef="#br1" timeOffset="144843.51">28328 15222 0,'-18'-35'16,"36"35"-1,-1 18 1,-17-1-16,18 1 0,0 0 16,-18-1-16,17 1 0,-17 0 15,0-1-15,0 1 0,18-1 0,0 1 16,-18 0-16,17-1 0,-17 1 15,18 0-15,0-1 0,-18 1 16,0 0-16,17-18 31,1 0-15,-18-18-16,18 0 16,-1 1-16,-17-1 0,18 0 0,-18 1 15,0-1-15,35-17 0,-35 17 16,18 1-16,-1-19 0,1 19 0,-18-1 15,18 0-15,-1-17 0,-17 17 0,0 1 16,18-1-16,0 18 0,-18-17 0,17-1 16,-17 0-16,0 1 15</inkml:trace>
  <inkml:trace contextRef="#ctx0" brushRef="#br1" timeOffset="182487.23">22366 6121 0,'0'70'0,"-18"-70"0,-17 36 16,17-36-1,-17 17-15,-35 1 16,-36-1 0,35-17-1,1 0 1,-1 0-16,53-17 16,-17-18-16,0-1 15,0-17 1,17 0-1,18 0 1,53 1 0,-18-1-1,53 17-15,-35 19 16,53-1 0,-35 18-1,-1 0 1,-17 35-1,-18 36-15,-17-1 16,-18-17 0,0 0-1,0-35 1,0 17 0</inkml:trace>
  <inkml:trace contextRef="#ctx0" brushRef="#br1" timeOffset="182913.59">22666 5821 0,'-53'-35'32,"70"35"-32,1 0 0,35 0 15,-18 0-15,71 0 16,-18 0 0,1 0-16,-54 0 15,-18-18 1</inkml:trace>
  <inkml:trace contextRef="#ctx0" brushRef="#br1" timeOffset="183148.19">22895 5715 0,'-71'35'0,"71"-17"15,0 0-15,0 17 16,18 35-16,0 36 16,-18-35-1,17-18 1,-17-18 0,0 0-1,0-17 1,18-18-16</inkml:trace>
  <inkml:trace contextRef="#ctx0" brushRef="#br1" timeOffset="183510.21">23177 5891 0,'-17'18'0,"34"-36"0,-52 36 16,35 0-16,0-1 0,0 1 15,0 0-15,18-1 16,17-17 0,0 18-1,18-18 1,-53 17 15,0 1-31,0 0 16,0-1-1</inkml:trace>
  <inkml:trace contextRef="#ctx0" brushRef="#br1" timeOffset="183954.54">23213 5944 0,'-36'0'0,"54"0"15,-18 18-15,35-18 16,18 0 0,18 0-1,-54-18-15,19 1 16,-19-1-16,1-17 15,-18 17 1,-35 0 0,-18 18-1,-18 36 1,53 17 0,-17 0-16,35-18 15,0 18-15,0 0 16,35-36-1,1 1 1,17-18 0,-36 0-1</inkml:trace>
  <inkml:trace contextRef="#ctx0" brushRef="#br1" timeOffset="184206.39">23565 5909 0,'-35'0'16,"35"18"-16,-18-1 15,36 1 1,0-18 0,17 18-1,0-1 1,-5450 18-16,10848-17 15,-5433 0 1,-53-1 0,35-17-1</inkml:trace>
  <inkml:trace contextRef="#ctx0" brushRef="#br1" timeOffset="184339.63">23618 5980 0,'36'-18'0,"34"-17"16,-35 35-16,1-18 15,-19 0-15</inkml:trace>
  <inkml:trace contextRef="#ctx0" brushRef="#br1" timeOffset="184566.48">23812 5768 0,'-17'18'16,"17"17"-16,0-18 16,0 1-16,0 35 15,0-35-15,0 52 0,0-17 16,0-18-1,0 1 1</inkml:trace>
  <inkml:trace contextRef="#ctx0" brushRef="#br1" timeOffset="185074.3">24077 5803 0,'0'0'0,"-88"-17"15,35 34 1,17 18-16,-16 89 16,52-89-1,0 36 1,0-36-1,0-17-15,52-1 16,19-17-16,-36 0 16</inkml:trace>
  <inkml:trace contextRef="#ctx0" brushRef="#br1" timeOffset="185727.29">24430 5874 0,'0'-36'0,"-18"54"15,-17 0 1,-1-1-16,19 36 16,17-35-16,0 17 15,0 0 1,35-17-1,0-18 1,1-18 0,-19-17-16,1-35 15,-18 34 1,0 54 31,0 0-47,0-1 15,0 1-15,0 52 16,18-52 0,-1 0-16,1-18 0,17 0 15,0-18 1,18-52 0,-35 52-16,17-53 15,-17 18-15,-18 36 16,0-1-16,-35 18 15,-1 18 1,1 35 0,17-18-1,18-17 1,18-1-16,70 19 16,-52-19-1,-1 1 1,-18 17-1,-17 0 1,-52-17 0,16 0-16,19-18 15</inkml:trace>
  <inkml:trace contextRef="#ctx0" brushRef="#br1" timeOffset="186047.26">24835 5962 0,'0'0'0,"71"-18"0,-53 18 16,-1 0-16,1 0 15,52-17 1,-17-19 0,-53 1-1,0 0-15,0 17 16,0 1-16,-35 17 15,17 0 1,-17 17 0,35 36-1,-35 35-15,35-52 16,35 16 0,-17-34-1,17 0 1,18-18-1,-18-18 1</inkml:trace>
  <inkml:trace contextRef="#ctx0" brushRef="#br1" timeOffset="186175.33">25506 5980 0,'0'0'0</inkml:trace>
  <inkml:trace contextRef="#ctx0" brushRef="#br1" timeOffset="189887.91">21854 6685 0,'18'18'0,"-36"-18"32,1 0-32,-1 0 15,0 0 1,1 0-16,-36 0 16,18 0-1,17 0 1,-17 0-1,-1 0 1,19 0 0,-19 0-16,1 0 15,18 0 1,-1 0 0,0 17-1,1-17 1,-1 0-16,0 0 47,18 18-32,0 0 1,0-1 0,0 1 30,0 0-30,0-1 0,0 1-1,0 0 1,0-1 0,0 1-16,0-1 15,0 1 1,0 0 15,0-1-15,0 1 15,0 0-15,0-1-1,0 1 1,0 0 15,0-1-15,0 1 15,0-1 0,0 1-15,0 0-1,0-1 64,0 1 30,36 0 63,-1-18-141,0 0-15,0 0 15,1 0-15,-1 0-1,36-18 32,-54 18-16,1 0-15,-18 18 0</inkml:trace>
  <inkml:trace contextRef="#ctx0" brushRef="#br1" timeOffset="191682.84">21943 7673 0,'-53'-35'15,"35"35"-15,0 0 16,1-18-16,-1 18 15,0 0 1,1 0-16,-18-18 16,-1 18-1,1 0 1,17 0-16,1 0 16,-19 0-1,19 0 1,-1 0-16,0 0 15,18 18 64,0 0-79,0-1 15,0 1-15,0 35 31,0-36-31,0 19 16,0-1 0,0 0-16,0-17 15,0 0-15,0 35 16,0-36 0,0 1-1,0-1 1,0 1-1,0 0 1,0-1 15,0 1 32,18-18-16,0 0-47,-1 0 15,1 0-15,0 18 16,35-18-16,-18 0 16,18 0-1,-36 17 1,1-17-1,0 0 1</inkml:trace>
  <inkml:trace contextRef="#ctx0" brushRef="#br1" timeOffset="192860.53">21907 8802 0,'-88'-35'31,"70"35"-31,1 0 16,-1 0-16,1 0 15,-1 0-15,-17 0 16,-1 0-1,19 0 1,-19 0 0,36 17 77,0 1-77,0-1 0,0 1-16,0 0 15,0-1-15,0 1 16,0 17 0,0-17-1,0 17-15,0-17 16,0 17-1,0-17 1,0-1 0,0 1-16,0 0 15,0-1 17,18-17 77,0 0-93,-1 0-1,1 0-15,0 0 16,17 0-1,-17 0-15,17 0 16,-18 0 0,1 0-16,0 0 15,-1 0 1</inkml:trace>
  <inkml:trace contextRef="#ctx0" brushRef="#br1" timeOffset="202755.68">7091 17515 0,'17'18'16,"-34"0"-1,17-1-15,-36 1 16,36 0-16,-35-1 0,-18 19 16,0-1-1,0-35 1,-17 0 0,70-18-16,-18 1 15,-35-36 1,18-71-16,17 36 15,18 0 1,0 35 0,0 0-1,36-18 1,-1 54 0,0-1-16,18 18 15,0 18 1,-18-18-16,18 53 15,18 17 1,-1 1 0,-34-1-1,-36-17-15,0 0 16,0-18 0</inkml:trace>
  <inkml:trace contextRef="#ctx0" brushRef="#br1" timeOffset="204558.97">22242 6720 0,'-35'-35'15,"18"53"1,-1-18-16,18 17 16,-35 19-1,17-19 1,0-17-16,1 18 16,-19-18-16,-17 0 15,18 0 1,18-18-1,-19-17 1,1 0 0,35-18-1,-18 18-15,18-18 16,0 17 0,0 19-1,18-1 1,53 0-1,-36 18 1,18 0-16,0 0 16,-18 0-1,-17 18 1,17 35 0,-35-35-1,0-1 1,0 19-16,-18-19 15,1-17 1,17 18-16</inkml:trace>
  <inkml:trace contextRef="#ctx0" brushRef="#br1" timeOffset="205008.33">21854 6615 0,'0'0'0,"-35"-18"0,-53 0 0,0 18 16,35-17 0,-35 17-1,17-18 1,18 18 0,-35 0-1,17 0-15,18 18 16,-17-1-1,17 19 1,35-36-16,-35 35 16,18-17-1,0-1 1,35 1-16,-18-1 16</inkml:trace>
  <inkml:trace contextRef="#ctx0" brushRef="#br1" timeOffset="205664.7">20584 6897 0,'-53'17'15,"53"-34"1,0-1-16,0-17 15,0 0 1,0 17 0,0-35-1,0 18-15,0 17 16,18 1 0,0 17 30,-1 0-30,-17 17-16,18 1 16,0-1-16,-1 1 15,-17 0-15,36 35 16,-19-18 0,1-35-16,-1 35 15,-17-17 1,0-1-16,36-17 0,-36 18 15,0-36 32,0 1-31,17-1 0,1-17-16,-18 17 0,18-17 15,17-18 1,0 18-1,-35 17 1</inkml:trace>
  <inkml:trace contextRef="#ctx0" brushRef="#br1" timeOffset="206754.83">22666 6809 0,'0'0'0,"-36"0"15,-34-18-15,52 18 0,-17-18 16,-18-35 0,18 1-1,17 52-15,18-36 16,-17 1-16,17 0 16,0-1-1,17 19 1,-17-1-16,18 0 15,-1 1 1,19-18-16,-19 17 16,19 18-1,-19-18 1,19 18 0,-19 0-1,18 0 1,1 0-16,-36 18 0,35 0 15,18 17 1,-35 0 0,-1 0-1,1 18 1,-18-35 0,0 17-16,0-17 15,-18 17 1,18-17-1,-35 17 1,17-17 0,18-1-16,-35 1 0,17 0 15,1-1 1</inkml:trace>
  <inkml:trace contextRef="#ctx0" brushRef="#br1" timeOffset="207434.76">22701 6685 0,'18'-35'31,"-1"35"-15,1 0 0,-18 18-16,18-18 0,-1 0 15,1 0-15,17 0 16,0 0-1,18 0 1,0 17 0,18-17-1,-18 0-15,0 18 16,0-18 0,-18 0-1,0 17 1</inkml:trace>
  <inkml:trace contextRef="#ctx0" brushRef="#br1" timeOffset="-212325.94">23548 6615 0,'-36'-53'16,"72"35"-1,-19 0-15,1 18 16,17 0 0,-35 18-1,0 0 1,0-1-16,0 19 16,0-1-1,0 0 1,0 0-1,0-17-15</inkml:trace>
  <inkml:trace contextRef="#ctx0" brushRef="#br1" timeOffset="-212098.58">23477 6773 0,'-17'18'15,"34"-18"1,1 0-16,35-18 16,-18 18-1,-17-17 1</inkml:trace>
  <inkml:trace contextRef="#ctx0" brushRef="#br1" timeOffset="-211952.97">23601 6756 0,'35'123'31,"-35"-105"-16</inkml:trace>
  <inkml:trace contextRef="#ctx0" brushRef="#br1" timeOffset="-211671.51">23636 6950 0,'-18'53'31,"36"-53"-31,0 0 16,-1 0 0,18-18-1,-17 0-15,-18 1 16,0-1 0,-18 0-1,-17 18 1,18 0-1,-1 18 1,18 0 0</inkml:trace>
  <inkml:trace contextRef="#ctx0" brushRef="#br1" timeOffset="-211361.02">23812 6597 0,'88'-53'31,"-70"53"-31,0-18 0,-1 18 16,1 18 0,-18 0-16,0 17 15,0 0 1,0-17 0,0 0-16</inkml:trace>
  <inkml:trace contextRef="#ctx0" brushRef="#br1" timeOffset="-211152.81">23848 6685 0,'88'18'16,"-71"-18"-16,19 0 16,-1 0-1,0 0-15,-17 0 16</inkml:trace>
  <inkml:trace contextRef="#ctx0" brushRef="#br1" timeOffset="-210647.13">24077 6844 0,'-53'53'0,"35"-53"16,1 0-16,-1 0 15,0 0 1,1 0 0,17 17 15,0 1-15,-18-18-1,18 18-15,0-1 16,0 1-1,18 0 1,-1-18 0,19 0-1,-1 0-15,-17 0 16,17 0 0,-35-18-1,17 18-15,-17-18 16,0 1-1,0-1 1,0 0-16,0 1 16,-17-1-1</inkml:trace>
  <inkml:trace contextRef="#ctx0" brushRef="#br1" timeOffset="-210123.24">24430 6597 0,'0'-53'16,"-18"53"-16,-17 0 16,17 18-16,0-18 15,18 17-15,-17 1 16,-1-18 0,1 35-1,17-17 16,0 0-31,0-1 16,17-17 0,1 18-1,-1-18 1,19 17 0,-19-17-1,1 0-15,0 0 16,-1-17-16,1-1 15,-18 1 1,0-1 0,0 0-1,0 1 1,0-1-16</inkml:trace>
  <inkml:trace contextRef="#ctx0" brushRef="#br1" timeOffset="-209872.97">24253 6809 0,'-17'53'0,"87"-53"16,-52 0-16,70 0 15,-35-18 1,0 18 0,-18-18-16</inkml:trace>
  <inkml:trace contextRef="#ctx0" brushRef="#br1" timeOffset="-209702.96">24518 6826 0,'-71'71'31,"71"-54"-31,0 1 15</inkml:trace>
  <inkml:trace contextRef="#ctx0" brushRef="#br1" timeOffset="-209526.75">24377 6950 0,'0'0'16,"-36"53"-16,54-53 16,0 17-16,35 1 15,-18-18 1</inkml:trace>
  <inkml:trace contextRef="#ctx0" brushRef="#br1" timeOffset="-209298.36">24730 6632 0,'0'-35'15,"0"53"-15,0-1 16,-18-17-16,0 36 15,18-19-15,-17 1 0,17-1 16</inkml:trace>
  <inkml:trace contextRef="#ctx0" brushRef="#br1" timeOffset="-209147.11">24677 6703 0,'53'-18'0,"-53"36"16,17-18-16,1 17 0,-1-17 31</inkml:trace>
  <inkml:trace contextRef="#ctx0" brushRef="#br1" timeOffset="-208991.23">24818 6632 0,'0'0'0,"70"-17"15</inkml:trace>
  <inkml:trace contextRef="#ctx0" brushRef="#br1" timeOffset="-208726.26">24941 6509 0,'35'53'0,"-35"-36"16,0 36-1,0-17-15,18 34 16,-18-52-16,0 35 16,0-18-1,0 0 1</inkml:trace>
  <inkml:trace contextRef="#ctx0" brushRef="#br1" timeOffset="-203651.82">12488 18327 0,'35'0'0,"-70"0"0,106 0 0,140 35 31,-193-35-31,53 0 0,-1 0 16,36 0 0,-18 0-1,-17 0 1,-1 0-16,-17 0 16,35 0-1,1 0-15,-1 0 16,35 0-1,18-35 1,-17 17 0,-1 18-1,1-17 1,-18 17-16,17 0 16,18-18-1,-17 18 1,17-18-1,0 18 1,-18-17 0,1-1-16,-1 18 15,-17 0 1,35 0 0,-17-18-1,17 1 1,-35 17-1,-71 0-15,88-18 0,1 0 16,-1 18 0,-17 0-1,35-17 1,-35 17 0,0 0-16,17 0 15,-34 0 1,-54 0-16,71 0 15,-18 0 1,0 0 0,0 0-1,36 0 1,-54 0-16,1 0 16,-1 0-1,-17 0 1,-35 0-16,35 0 15,-18 0 1,0 0-16</inkml:trace>
  <inkml:trace contextRef="#ctx0" brushRef="#br1" timeOffset="-200591.45">22419 6985 0,'-35'0'16,"-71"-18"0,88 18-16,0 0 0,-17 0 15,18 0-15,-19 0 0,-34 0 16,34 0 0,19 0-16,-36 0 15,18 0 1,-1 0-1,1 0 1,0 0-16,17 18 16,-17-18-1,17 0 1,-17 0 0,17 0 15,1 0-31,17 18 15,0-1 17,0 1-17,0 0 1,0-1-16,0 1 16,0 17-1,0 18 1,0-18-1,0 1 1,0-19-16,0 18 16,0 1-16,0-19 15,0 1 1,17-18 46,1 0-46,0 0 0,-1 0-16,1 0 15,17 0 1,18 0 0,18 0-1,-19 0-15,1 0 16,-17 0-1,17 0-15,-18 0 16,18 0 0,-18 0-1,0 0 1,-17 0-16,17 0 16,-35-18 30,0 1-30,0-1-16,0-17 16,0-18-1,0 18 1,0 17-16,0-17 16,0-1-1,0 1 1,0 18-16</inkml:trace>
  <inkml:trace contextRef="#ctx0" brushRef="#br1" timeOffset="-197067.37">23495 8079 0,'0'0'0,"-35"0"0,-54 17 16,72-17-16,-19 0 15,19 0-15,-36 0 16,-18 18-1,-17-18 1,18 0-16,-19 0 16,19 0-1,17 0 1,0 0 0,0 0-1,35 0-15,-17 0 16,0 0-16,-18 0 15,18 0 1,-54 0 0,54 0-1,-18 0 1,0 0 0,18 0-16,0 0 0,17 0 15,-17-18 1,0 18-1,-1 0 1,1 0 0,17 0-16,-17 0 15,-18 0-15,36-17 16,-36 17 0,35 0-16,0 0 31,1-18-16,-1 18-15,18 18 219,0-1-203,0 1-1,0 0 1,0-1-16,0 1 16,0-1-16,0 1 15,0 17 1,0-17 0,0 0-1,0-1-15,0 19 16,35-36 78,18 17-79,-17-17 1,-1 0-16,0 0 15,18 0-15,-18 0 16,54 0 0,-37 0-1,37 18-15,16-18 16,-52 17 0,53-17-1,-71 0 1,89 0-1,-36 0 1,-53 0 0,54 0-16,-36 0 15,-1 0 1,19 0 0,-18 0-1,-18 0 1,18 0-16,35 18 15,-52 0 17,17-18 124,-36 0-140,1 0-1,-1 0 16,1-18-31,0 18 16,-1 0 0,1 0-16,0-18 15,-1 18 1,-17-17 46,0-1-30,0 1-17,0-1 1,0-17-16,0 17 0,0 0 16,0 1-16,0-1 15,0 0 1,0 1-1,0-1 48,0 1-47,0-1-1,0 0-15,0 1 16,0-1-1,0-17-15,-17-1 16,-1 19 0,18-1-1,-18 18 17,1 0-17,-1 0 1,-17 0-16,0 0 15,-18 18 1,-18-18 0,53 0-16,-52 17 15,17-17-15,0 0 16,0 18 0,18-18-1,-18 0 1,0 0-1,18 0 1,-36 0-16,36 0 16,-18 0-1,0 0 1,18 0 0,-18 0-1,0-18 1,0 18-1,18 0-15,-18 0 16,35-17 0,-35-1-16,18 18 15,-18 0 1,18 0 0,0 0-16,-1 0 15,-17-17 1,18 17-1,0 0 1,-1 0 0,1 0-1,0-18 1,0 18 0,-1 0-1,1 0 16,0 0 1,0 18 61,17 17-77,18 0 0,0 0-1,0-17-15,0 17 16,0 18 0,0-35-16,0 17 15,0-17 1</inkml:trace>
  <inkml:trace contextRef="#ctx0" brushRef="#br1" timeOffset="-194297.87">24571 9049 0,'0'0'0,"-53"-18"0,-35 0 16,70 18-16,-53 0 15,19 0 1,16 0-1,19 0-15,-19 0 16,-17 0 0,-17 0-16,17 0 15,-18-17 1,18 17 0,-35-18-1,35 18 1,0 0-1,36 0-15,-18 0 0,-1-17 16,-34 17 0,17 0-1,0 0 1,18 0 0,-18 0-1,17 0-15,-17-18 16,36 18-16,-36 0 15,0 0 1,0-18 0,0 18-1,-17 0 1,17 0-16,0 0 16,0 0-1,0 0 1,35 0-16,-17 0 15,-18 0 1,-35 0 0,53 0-1,-1 0-15,-17 0 16,1 0 0,-1 0-1,17 0 1,1 0-16,17 0 15,-17 0-15,0 0 16,0-17 0,-1 17-1,-17-18 1,18 18 0,-18 0-1,0 0 1,18 0-1,17 0 1,-17 0 0,17 0-1,18 18 48,0-1-48,0 1 1,0 0 0,0 17-16,-17 0 15,34 0 1,-17 1 0,18-1-1,-18 0-15,0-17 16,0 17-16,0 18 15,0-35 1,0 35 0,0-36-1,0 19 1,0-19-16,0 18 16,35-35 46,-17 0-46,17 0-1,18-17 1,-18 17-16,18 0 16,0-18-16,18 1 15,52 17 1,-70 0-1,71 0-15,-18 0 16,-18 0 0,-53 0-16,53 0 15,0 0 1,54 0 0,-107 0-1,53 0-15,-53-18 16,53 18-16,-35-18 15,-17 18-15,17 0 16,-18 0-16,18-17 16,-18 17-16,18 0 15,18 0 1,-19 0-16,37 0 16,-36 0-1,-1 0 1,19 0-1,-18 0 1,0 0 0,17 17-16,-34-17 15,17 0 1,-36 0 0,54 0-1,-36 0 1,18 0-16,-35 0 15,35 18 1,-36-18-16,1 0 16,17 0-1,0 0 1,-17 0 15,0 0-31,-1 18 0,19-18 31,-19 0-31,-17-18 79,0 0-79,0 1 0,0-1 15,0 0-15,0-35 16,0 1-1,0-1 1,0 17-16,0 19 16,0-1-16</inkml:trace>
  <inkml:trace contextRef="#ctx0" brushRef="#br1" timeOffset="-190249.41">22278 9260 0,'-53'-35'15,"53"53"1,-18-18 0,18 17-1,-17-17-15,-1 0 16,0 18-16,1-18 16,-1 0-16,-17 0 15,-1 0 1,1 0-1,-18-18 1,53-17 0,-17 35-16,-19-17 15,36-19 1,0 19 0,0-1-1,18 0 1,0 1-1,-1-1-15,-17 0 16,18 1 0,-1 17-1,19-18 1,-19 0 0,19 18-16,-1 0 31,-17 0-16,-1 18 1,1 0 0,0-1-1,-18 1-15,17 0 16,-17-1-16,0 19 16,0-19-1,0 1 1,0 0-16,0-1 15,-17 1 1,-5434-1 0,10849-17-1,-5416 18 1,-17-18 0,17 0-1,0 0 1,1 0-16,-1-18 15,0-17 1,18 18 0,0-1-1,0 0-15,-17-17 16,17 17 0,0 1-16,17-1 31,1 18-16,0-18-15,-1 18 16,19 0 0,-1 0-16,-17 0 15,17 18 1,-35 17 15,0-17-15,0 17-1,0-17-15,0 0 16,0-1 0,-35 18-1,-18-35 1,17 0 0,36-17-1,-17-1 1,-1-17-1,18 17 1,0-17 0,35 17-1,1 18 1,-1 0 0,-17 18 15,-18 17-16,0-17 1,-53 0 15,17-18 1,36-18-17,36-35 48,-36 71-16,0-1-47,0 1 15,-18-18 32,0 0-31,18-18 15,0 1-15,18 17-16,0 0 15,-1 0 16,1 0-31,0 17 16,-18 1 15,-18-18 1</inkml:trace>
  <inkml:trace contextRef="#ctx0" brushRef="#br1" timeOffset="-188735.81">22507 9260 0</inkml:trace>
  <inkml:trace contextRef="#ctx0" brushRef="#br1" timeOffset="-186778.04">21995 9948 0,'0'0'0,"36"-141"32,-36 124-32,0-1 0,0 0 0,17-17 15,-17-18 1,36 18-1,-1-18 1,-35 35-16,18-17 0,-18-18 16,0 18-1,35-18 1,-35 18 0,0 17-1,0 0 1,0 36 15,0 0-15,-35-18-1,17 35 1,-17 0 0,-1 0-16,19 1 15,-1-36 1,0 17-16,18 1 15,0-36 48,18 1-47,0-1-16,-1 18 0,-17-18 15,36 1 1,-1-18-1,-17 17-15,-1 18 16,1 0 0,0-18-1,-1 18 17,1 0-17,-1 0-15,1 18 16,17 0-1,-17 17 1,-18-18 0,18-17-1,-1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1:24:44.7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14111 9596 0,'70'-18'15,"-87"18"17,-1 0-32,18 18 15,-17-18-15,-1 0 16,18 17 0,-18-17-1,18 18 1,-17-18-16,-1 0 15,18 17 1,18-17 218,-18 18-234,17-18 16,1 18-16,0-18 16,-1 0-16,-17 17 15,18-17 1,17 36 0,-35-19 15</inkml:trace>
  <inkml:trace contextRef="#ctx0" brushRef="#br0" timeOffset="1263.17">14181 9701 0,'-35'-35'31,"53"35"16,-1 0-47,1 0 16,0 0-1,-1 0 1,1 0-1,0 0 1,-1 0-16,1 0 16,0 0-16,-1 0 31,1 0-31,-1 0 16,1 0-1,0 0-15,-1 0 16,1 0-1,0 0-15,-1 0 32,1-18-32,0 18 15,-1 0 1,1 0 15,0 0-15,-1 0-16,1 0 47,-1 0-47,1 0 15,0 0 17,-1 0-32,1 0 31,0 0-31,-1 0 15,1 0 17,0 0-32,-1 0 31,1 0-31,-1 0 16,1 0 15,0 0-16,-1 0 1,1 0 0,0 0-16,-1 0 31,1 0-15,0 0 15,-1 0-31,1 0 15,-1 0 1,1 0 0,0 0-1,-1 0 1,1 0 0,17 0 15,1 0 16</inkml:trace>
  <inkml:trace contextRef="#ctx0" brushRef="#br0" timeOffset="2152.66">15081 9543 0,'-18'-36'31,"36"36"-15,-18 18-1,18-18 1,-18 18-16,17-18 16,-17 17-1,18-17 1,0 18-16,-18 0 16,17-18-16,-17 17 15,0 1 126,0-1-94,-17-17-32,17 18 1,-18-18-16,0 18 16,18-1-1,-17-17-15,-1 0 16,18 18-16,0 0 31,-18-18 0</inkml:trace>
  <inkml:trace contextRef="#ctx0" brushRef="#br0" timeOffset="3968.13">13882 9225 0,'-53'-17'0,"35"17"15,18 17-15,-18-17 0,1 18 16,-1-18 0,18 17-1,-18-17 1,18 18-16,-17-18 15,-1 0-15,18 18 110,0-1-95,18-17-15,-1 0 16,-17 18-16,18-18 0,-18 18 16,18-18-1,-1 0-15,-17 17 0,0 1 32,18-18-17</inkml:trace>
  <inkml:trace contextRef="#ctx0" brushRef="#br0" timeOffset="7469.96">13793 9349 0,'-35'-36'16,"53"36"-1,-1 0-15,1 0 16,0 0-16,-1 0 0,1 0 16,0 0-16,-1 0 15,1 0-15,0 0 0,-1 0 16,1 0-16,-1 0 16,1 0-16,0 0 0,17 0 15,-17 0 1,-1 0-16,1 0 0,-18-17 0,18 17 0,-1 0 15,1 0-15,-1 0 16,1 0-16,0 0 16,-1 0-16,19 0 15,-19 0-15,1 0 16,0 0-16,-1 0 16,1 0-16,-1 0 15,1 0 1,0 0-16,-1 0 15,1 0-15,0 0 16,-1 0 0,1 0-16,0-18 15,-1 18 1,1 0 0,0 0-1,-1 0-15,1 0 16,-1 0-1,1 0 1,0 0 0,-1 0-16,1 0 15,0 0 1,-1 0 0,1 0-1,0 0-15,-1 0 16,1 0-16,-1 0 15,1 0 1,0 0-16,-1 0 16,1 0-16,0 0 15,-1 0 1,1 0 0,17 0-1,-17 0 1,-1 0 15,1 0-31,0 0 16,-1 0-1,1 0-15,0 0 16,-1 0 0,1 0-1,0 0-15,-1 0 16,1 0-1,0 0 1,-1 0 0,1 0-16,-1 0 15,19 0 48,17 18 656,-36-18-329,1 0-312,0 0 0,-1 0-62,1 0 15,-18 17-15,17-17 31,1 0-32,0 0 1,-1 0 0,1 0-16,0 0 15,-1 0-15,1 0 16,17 0-16,-17 0 0,-1 0 0,19 0 16,-19 0-16,19 0 0,-1 0 15,-17 0-15,17 0 16,-17 0-16,-1 0 0,1 0 15,-1 0 1,1 0-16,35 18 31,0-18-15,-18 0 0,0 0-16,1 0 15,-1 0-15,0 0 16,1 0-16,-1 0 15,18-18-15,-18 18 32,0 0-17,1 0 1,-1 0 15,0 0-15,18 18-16,-18-18 15,18 0 1,-17 0 0,-1 0-1,0 0 17,0 0-1,1 0 16,-1 0-32,0 0 1,36-18 0,-54 18-1,1 0 1,0 0-16,-1 0 47,-34 0 250</inkml:trace>
  <inkml:trace contextRef="#ctx0" brushRef="#br0" timeOffset="8400.45">16915 9225 0,'-35'-53'0,"35"71"94,18-18-94,-1 0 15,-17 18 1,18-18-16,-18 17 16,18-17 15,-18 18-31,17-18 15,-17 17 1,18-17 31,0 0-31,-18 18 124,-18 0-109,0-18-31,18 17 16,-17-17-16,-1 0 0,18 18 16,-18 0-16,-17-18 15</inkml:trace>
  <inkml:trace contextRef="#ctx0" brushRef="#br0" timeOffset="38343.55">22630 9525 0,'36'-35'0,"-54"35"63,0 0-63,1 0 15,17 17-15,-18 1 0,1-18 16,17 18-16,-18-1 0,18 1 16,-18 0-16,1-18 0,17 17 0,0 1 15,0-1-15,-18-17 16,0 18-16,18 0 0,0-1 0,0 1 16,0 0-16,-17-1 0,17 1 15,0 0-15,-18-1 0,18 1 16,0-1-16,0 1 0,0 17 15,0-17-15,0 0 0,0-1 0,18 1 16,-18 0-16,0-1 0,17 1 0,-17 0 16,0-1-16,18 1 0,0-1 0,-18 1 15,17 0-15,1-1 0,0 1 16,-18 0-16,17-1 16,1-17-16,-18 18 0,0 0 31</inkml:trace>
  <inkml:trace contextRef="#ctx0" brushRef="#br0" timeOffset="39310.61">23036 9349 0,'-88'-18'0,"106"18"31,-1 0-31,1 0 16,0 0-16,-1 0 0,1 0 16,17 0-16,-17 0 0,17 0 15,0 0-15,-17 0 16,17 0-16,0 0 15,-17 0-15,0 0 0,-1 18 16,19-18-16,-19 0 16,1 17-1</inkml:trace>
  <inkml:trace contextRef="#ctx0" brushRef="#br0" timeOffset="39719.8">23230 9260 0,'0'18'0,"18"-18"15,-1 18-15,1-18 16,0 17-16,-1-17 16,1 18-16,0-18 15,-1 18-15,1-18 16,-18 17 46,0 1-46,-18 0 0,1-18-1,-1 0-15,0 17 0,1-17 16,-1 18-16</inkml:trace>
  <inkml:trace contextRef="#ctx0" brushRef="#br0" timeOffset="40529.08">23565 9613 0,'-53'-17'16,"53"34"-1,18-17-15,-18 18 16,18-1-16,-18 1 16,17 0-16,-17-1 15,18-17-15,-18 18 0,0 0 0,0-1 16,0 1-16,0 0 16,0-1-16,0 1 0,0 17 0,0-17 15,0-1-15,0 1 0,0 0 0,0-1 16,0 1-16,0 0 0,0-1 15,0 1-15,0 0 0,0-1 16,0 1-16,0-1 16,-18-17-16,18 18 0</inkml:trace>
  <inkml:trace contextRef="#ctx0" brushRef="#br0" timeOffset="43058.85">22895 10760 0,'-71'-53'15,"54"53"-15,-1 17 16,18 1-16,-17-18 16,-1 18-16,18-1 0,0 1 15,0 0-15,-18-18 0,18 17 0,-17 1 16,-1 17-16,18-17 0,0-1 16,-35 19-16,35-19 0,0 19 0,0-19 15,0 19-15,0-19 0,0 18 0,0-17 16,0 17-16,0 1 0,0-19 0,0 1 15,17 17-15,-17-17 0,18 35 16,-18-36-16,35 19 0,-35-19 16,18 1-16,-18 0 0,35-1 0,-35 1 15,18 0-15,-1-1 0,1 1 0,-18-1 16,18-17-16,-1 18 0</inkml:trace>
  <inkml:trace contextRef="#ctx0" brushRef="#br1" timeOffset="92525.38">29933 7373 0,'-53'0'0,"35"0"0,1 0 15,34 0 141,1-18-156,0 18 16,-1 0 0,1-17-16,0 17 15,-1 0-15,1 0 16,0 0-16,-1 0 16,1 0-1,-1 0 1,1 0 31,-18 17 78,0 1-125,0 0 15,0-1-15,-18 1 16,1 0-16,-1-1 0,18 1 16,-17 0-16,-1-18 0,18 17 15,0 1-15,-18-1 16,18 1-16,-17-18 0,17 18 15,-18-18-15,18 17 16</inkml:trace>
  <inkml:trace contextRef="#ctx0" brushRef="#br1" timeOffset="92787.46">29986 7479 0,'70'-53'16,"-52"53"-16,-18 18 15,18-18-15,-1 0 0,-17 17 16,18 1-16,17 0 16,-17-1-1</inkml:trace>
  <inkml:trace contextRef="#ctx0" brushRef="#br1" timeOffset="93013.83">30109 7497 0,'-53'17'0,"53"1"15,0-1 1,0 1-16</inkml:trace>
  <inkml:trace contextRef="#ctx0" brushRef="#br1" timeOffset="93229.54">30056 7567 0,'-52'53'16,"69"-53"-16,-17-18 0,18 18 16,-1-17-16,1 17 15,0-18-15,-1 18 0,-17-18 16,18 18-16,0-17 15</inkml:trace>
  <inkml:trace contextRef="#ctx0" brushRef="#br1" timeOffset="93701.95">30074 7638 0,'-53'35'15,"71"-35"-15,-1 0 0,-17-18 16,18 18-16,-18-17 0,18 17 16,-1 0-16,-17-18 0,18 18 15,0 0-15,-1 0 16,-17 18-1,0-1 1,0 1-16,0 0 0,0-1 0,18 1 16,-18-1-16,18 1 0,-18 0 15,0-1-15,0 1 0,0 0 0,17-18 16,-17 17-16,18-17 0,-1 0 16,1 0-1,0-17 1,-18-1-16,0 0 0,0 1 15,0-1-15,0 0 16,0 1-16,-18-1 16,0 18-16,18-17 0,-17 17 15,-1 0 1,1 0-16,-1 0 16,0 0-16,1 0 15</inkml:trace>
  <inkml:trace contextRef="#ctx0" brushRef="#br1" timeOffset="93996.45">30198 7426 0,'0'0'0,"17"18"16,1-1-16,-18 1 0,17 0 15,1-1 1,0-17-16,-18 18 16,53-18-1,-53-18 1,0 1 0,0-1-16,0 0 0,-18 1 15,0-1-15,1 18 16,-1 0-16,0 0 15</inkml:trace>
  <inkml:trace contextRef="#ctx0" brushRef="#br1" timeOffset="94355.57">30321 7302 0,'88'18'16,"-17"106"-1,-54-107-15,1 1 0,-18 0 16,35-1-16,-35 1 0,18 17 0,0-17 16,-1-1-16,-17 1 0,0 0 15,18-18-15,-18 17 0,-18-17 31,18-17-15,-17 17-16,17-18 0,-18 0 16,0 1-16,18-1 15,-17 0-15,17 1 0,-18 17 0,18-18 16,0 1-16,0-1 16,0 0-16,0 1 0,0-1 15,0 0 1,0 1-1</inkml:trace>
  <inkml:trace contextRef="#ctx0" brushRef="#br1" timeOffset="95162.03">30586 7267 0,'-36'53'0,"54"-53"16,0 0-16,-1 0 0,-17-18 15,36 18-15,34-52 16,-52 34-1,-18 0-15,0 1 16,-18 17-16,0 0 16,1 0-16,-18 0 15,17 0 1,0 17-16,1 1 0,17 0 16,0-1-16,-18 1 0,18-1 15,0 1-15,0 0 0,0-1 16,0 1-16,18 0 0,-1-18 15,-17 17-15,0 1 0,36 0 16,-36-1-16,35-17 0,-18 18 16,1-18-1,0 0-15</inkml:trace>
  <inkml:trace contextRef="#ctx0" brushRef="#br1" timeOffset="95454.58">30762 7355 0,'53'53'16,"-53"-35"0,18 0-16,-1-1 0,-17 1 15,18 0 1,-1-18 15,1 0-31,0-18 16,-1 18-16,1-18 0,-18 1 15,18 17-15,-1-18 0,1 0 16,0 1 15</inkml:trace>
  <inkml:trace contextRef="#ctx0" brushRef="#br1" timeOffset="95735.34">31080 7108 0,'35'-17'0,"-18"17"15,-17 17-15,18 1 16,0 0-16,-18-1 0,17 1 16,1-18-16,0 18 15,-18-1 1,17-17-1,-17 18-15</inkml:trace>
  <inkml:trace contextRef="#ctx0" brushRef="#br1" timeOffset="95936.86">31344 7320 0,'0'0'0,"35"53"0</inkml:trace>
  <inkml:trace contextRef="#ctx0" brushRef="#br1" timeOffset="96859.04">31573 7426 0,'36'71'15,"-36"-54"-15,0 1 0,-18-1 16,0 1-16,18 0 0,-17-1 0,-19 19 16,19-19-16,-1 1 0,-17 0 15,0-1-15,-1 18 0,-17-17 0,18 0 16,-18-1-16,0 1 0,18 0 0,-35-1 15,34 1-15,-34 0 0,17-1 0,0-17 16,0 18-16,0-18 0,-18 18 16,19-18-16,16 0 0,-17 17 15,18-17-15,-36 0 0,19 0 0,-1 0 16,0-17-16,0 17 0,0-18 0,0 18 16,0-18-16,0-17 0,0 17 0,18 18 15,-18-35-15,18 17 0,-18-17 16,18 17-16,-18 1 0,17-1 0,1 1 15,17-19-15,-17 19 0,18-1 0,-1 0 16,0-17-16,1 17 0,-1-17 0,18 18 16,-35-19-16,35 19 0,0-19 0,0 19 15,0-19-15,0 19 0,0-19 16,0 1-16,0 18 0,35-19 0,-35 1 16,0 17-16,35-17 0,-35 0 0,18 0 15,17 17-15,0-17 0,-17 17 0,17-17 16,1-1-16,-19 19 0,54-1 15,-53 1-15,52-19 0,-52 36 0,52-35 16,-17 17-16,0 1 0,-18-1 16,18 18-16,18-18 0,-18 18 15,0-17-15,-18 17 0,18 0 0,17 0 16,-52 0-16,53 0 0,-36 0 0,35 0 16,-34 0-16,17 17 0,-18-17 15,18 0-15,17 18 0,-52-18 16,53 35-16,-36-35 0,18 18 0,-36-18 15,54 18-15,-53-1 0,17-17 0,0 18 16,0 0-16,-17-1 0,35 1 0,-35-1 16,-1 1-16,19 0 0,-19-1 15,18 1-15,-35 0 0,36 17 0,-19 0 16,1-17-16,0 35 16,17-18-16,-35 0 0,18 1 0,-18-19 0,0 18 15,0 36-15,0-53 16,0 17-16,0 0 0,0-17 0,0 0 15,-18-1-15,18 1 0</inkml:trace>
  <inkml:trace contextRef="#ctx0" brushRef="#br1" timeOffset="100103.61">31909 6879 0,'-71'-17'0,"53"-1"16,1 0-16,-1 18 15,18-17-15,-18 17 0,1-18 16,17 0-16,-18 1 0,-17-1 0,35 0 16,-18 1-16,1-18 0,17 17 0,-18 0 15,-17-17-15,35 17 0,0 1 0,-18-1 16,18 0-16,-18 1 0,18-1 15,0 0-15,0 1 0,0-1 0,0 1 16,0-1-16,0 0 0,0 1 16,0-1-16,18 18 31,0 0-31,-1 0 16,1 0-16,0 0 0,-1 18 15,1-1-15,-18 1 0,17-18 16,1 18-16,-18 17 0,18-18 0,-18 1 15,17 0-15,1-1 16,-18 1-16,18 0 0,-1-1 16,-17 1-16,18-18 62,-18-18-62,0 1 16,0-1-16,18 0 15,-18 1-15,17 17 0,-17-18 0,0 0 16,18 18-16,0-17 0,-1-1 16,1 1-16,-1 17 15,1 0-15,0 0 16,-1 0-16,1 0 16,0 17-16,-18 1 15,17-18-15,1 17 0,-18 1 16,18 0-16,-18-1 0,0 1 15,0 0-15,0-1 0,0 1 0,0 0 16,0-1-16,0 1 0,0 0 16,-18-1-16,18 1 15,-18-1-15,1 1 0,17 0 0,-18-18 16,0 17-16,1 1 0,-1-18 16,0 0-16,1 0 0,-1 0 0,1 0 15,-1 0 1,0 0-16,18-18 15,0 1-15,0-1 0,0 0 16,0 1-16,0-1 0,0 1 16,0-1-16,0 0 0,18 18 15,0 0-15,-18-17 0,17-1 16,1 18 0,-1 0-1,-17 18 16,0-1-31,0 1 16,0 0-16,0-1 16,0 1-16,0-1 15,0 1-15,0 0 0,-17-1 16,17 1-16,0 0 0,0-1 16,0 1-16,0 0 15,0-1-15,35 1 31,0-18-15,1 0 0,-19-18-1,1-17 1,0 17 0,-18 1-16,0-19 15,0 19 1,17-1-16,1-17 15,-18 17 1,35-17 0,-17 35-1,17 18 1,0 17 0,-35 0 15,0-17-31,0 17 15,0 0-15,-35 1 16,0-1 0,17 0 15,-17-35-15,0-18 15,17 1-16,18-1 1,-18-17 0,-35 70 31,53-17-32,0-1-15,0 1 0,0 0 16,0-1-16,0 1 15,0 0-15,0-1 16,18-17-16,0 0 0,-18 18 16,17-18-16,1 0 0,0 0 15,-1 0-15,1 0 16,17 0-16,-35-18 0,18 18 0,-18-17 16,17-1-16,1 18 15,-18-18-15,0 1 0,0-1 16,0 0-16,0 1 0,0-1 15,0 1 1,0-1-16,0 0 0,0 1 16,-18-1-16,1 0 0,17 1 15,0-1-15,-18 0 0,18-17 0,-18 18 16,1-1-16,17 0 0,0 1 0,-18-1 16,18 0-16,-17 18 0,17-17 0,0-1 15,17 18 48,1 18-48,17-1-15,-17 1 16,17 0-16,-35-1 16,18-17-16,-1 18 0,1-18 0,-18 18 15,0-1-15,18 1 0,-1-1 16,-17 1-16,0 0 0,18-18 15,0 17-15,-18 1 0,0 0 0,17-1 16,-17 1-16,0 0 16,0-1-16,0 1 0,0-1 15,0 1-15,0 0 16,0-1-16,0 1 0,-17 0 16,17-1-16,-18 1 0,0 0 15,18-1-15,-17-17 0,-1 0 16,18 18-16,-18-18 0,1 0 0,-1 0 15,-17 17-15,17-17 16,0 0-16,1 0 0,-1 0 16,1 0-16,17-17 0,-18 17 15,0 0-15,1-18 0,-1 18 0,0 0 16,18-17-16,-17 17 0,-1-18 16,0 0-16,-17 1 0,35-1 15,-17 0-15,17 1 0,-18 17 16,0-18-16,18 0 0,-17 18 15,-1-17-15,18-1 16,-18 18-16,18-17 0,-17-1 16,-1 0-16,0 1 15,1 17-15,17-18 16,-18 18-16,18-18 16,-18 18-16,18-17 15,-17-1 1,17 0-16</inkml:trace>
  <inkml:trace contextRef="#ctx0" brushRef="#br1" timeOffset="141480.69">25223 10354 0,'-70'35'0,"87"-52"15,19-1 1,-19 18-16,-17-18 16,36 18-16,-36-17 0,35 17 0,-17-18 15,-1 18-15,1-18 0,17 1 0,-17-1 16,17 1-16,-35-1 0,35 18 16,-17-18-16,0 1 0,-1 17 15,-17-18-15,18 18 16,-18 18 15,0-1-15,0 1-16,0 0 0,0 17 15,0-18-15,-18 1 0,18 0 16,0-1-16,0 1 0,0 0 0,0-1 16,0 1-16,-17-18 0,-1 18 0,18-1 15,0 1-15,0 0 0,0-1 16,-18 1-16,18-1 15,0 1-15,0 0 32,-17-18-32,-1 0 15,0 0 1,1 0-16,-1 0 16,0 0-16,1 0 0,-1 17 0,1-17 15,-1 0-15,0 18 0,1-18 0,-1 0 16,0 18-16,1-18 0,-19 17 15,54-17 32,0 0-47,-1 0 0,1 0 16,0 0-16,17 0 0,-17 0 0,-1 0 16,89-17-1,-71 17 1,-17 0-16</inkml:trace>
  <inkml:trace contextRef="#ctx0" brushRef="#br1" timeOffset="142068.16">25753 10583 0,'0'0'15,"35"71"1,-53-53-16,1-1 16,17 1-16,-18-1 0,0 1 15,1 0-15,-19-1 0,36 1 16,-17-18-16,-19 18 0,19-18 0,-1 0 16,-17 0-16,17 0 0,-17 0 15,0 0-15,-1 0 0,1 0 0,0 0 16,0-18-16,17 0 0,-17 1 0,-1-1 15,1 0-15,17 1 0,-17-18 0,18 17 16,-19 0-16,19-17 0,-1 17 0,0-17 16,1 17-16,-1 1 0,0-18 15,18 17-15,-17-35 0,17 35 0,0 1 16,-18-19-16,18 19 0,-17-19 0,17 19 16,0-18-16,0 17 0,17 0 0,-17-17 15,18 17-15,-18 1 0,35-1 16,-17 0-16,-1 18 0,1-17 0,17-1 15,1 1-15,-19 17 0,18-18 0,1 18 16,-19 0-16,19 0 0,-1-18 0,-17 18 16,17 0-16,0 0 0,0 0 0,-17 0 15,35 0-15,-35 18 0,-1-18 16,19 18-16,-19-18 0,18 17 0,1-17 16,-19 18-16,19-1 0,-19 1 0,1 0 15,0-1-15,-1 1 0,1 35 16,-18-35-16,35 17 0,-35-18 15,18 36-15,-18-35 0,0 17 0,0 1 16,0-1-16,0 0 0,0 0 0,0-17 16,0 17-16,0 1 0,-18-1 15,18-17-15,-18-1 0,1 18 0,17-17 16,-18 0-16,1-1 0,-1 1 16,0-18-1</inkml:trace>
  <inkml:trace contextRef="#ctx0" brushRef="#br1" timeOffset="142831.85">25347 12524 0,'-88'35'16,"105"-53"-1,19 18-15,-1 0 16,-18 0-16,19-17 15,-1 17-15,0 17 16,-17-17-16,-18 18 0,0 0 0,18-1 16,-1 1-16,-17-1 0,0 1 15,0 0-15,0-1 0,-17 1 16,-1 0-16,18 17 0,-18-17 0,1-1 16,-1 1-16,0-18 0,1 35 0,-1-35 15,0 18-15,1-1 0,-1-17 0,1 0 16,-1 18-16,0-18 0,1 18 0,-19-18 15,36 17 17,36-17-17,-1 0-15,-17 18 0,17-18 16,0 0-16,-17 0 0,17 0 0,-17 0 16,-1 0-16,1 0 0,17 0 15,1-18-15</inkml:trace>
  <inkml:trace contextRef="#ctx0" brushRef="#br1" timeOffset="143299.47">25735 13053 0,'-35'88'16,"17"-53"-1,0-17-15,1-18 0,-19 18 0,36-1 16,-35-17-16,18 18 0,-54-1 16,36-17-16,-1 0 0,1 0 15,-18-17-15,36 17 0,-36-18 0,17 1 0,1 17 16,0-36-16,0 19 0,-1-19 16,1 1-16,17 17 0,-17-17 15,0 0-15,17-18 0,1 35 0,-1-35 16,18 18-16,0 0 0,0 17 0,0-17 15,0-18-15,0 18 0,18-1 0,-1 1 16,1 0-16,17 0 0,-17 17 16,17-17-16,0-1 0,1 19 0,16-19 15,-16 19-15,-19-1 0,54 1 0,-53 17 16,34-18-16,-16 18 0,-1 0 0,0 0 16,1 18-16,-1-18 0,0 17 0,0 1 15,-17-1-15,17 19 0,-17-19 16,0 19-16,17-1 0,-35-17 0,18 35 15,-1-18-15,1 0 0,-18 0 0,0 1 16,0-1-16,0 0 0,0 0 16,0 1-16,0 17 0,0-36 0,-35 19 15,35-19-15,0 1 0,-18 0 16,0-1-16,1 1 0</inkml:trace>
  <inkml:trace contextRef="#ctx0" brushRef="#br1" timeOffset="143910.93">25223 11007 0,'0'17'15,"0"19"-15,36-19 16,-54 36-16,36-18 0,-18 1 16,0 17-16,0 17 0,0-17 0,0 0 15,17 0-15,1-18 0,-18 18 0,0 0 16,0-18-16,0 1 0,0 17 0,18-18 15,-18-18-15,0 19 0,0-19 0,0 19 16,0-19-16,0 1 0,0 0 16,0-1-16,-18 1 15,0-18-15</inkml:trace>
  <inkml:trace contextRef="#ctx0" brushRef="#br1" timeOffset="144284.81">24994 11730 0,'-53'-18'16,"71"36"-1,-1 0-15,1-1 0,0 18 0,-1-17 16,1 0-16,0 17 0,-1-17 0,1 17 15,0-17-15,-1-1 0,1 1 16,-1 17-16,19-17 0,-36 17 16,17-35-16,-17 18 0,18-18 15,0 17-15,-1-17 16,1 0 0,-18-17-16,18 17 0,-18-18 15,0-17-15,35 35 0,-35-18 16,0 0-16,35 1 0,-35-18 0,18 35 15,-1-36-15,1 19 0,0-1 16,17-35-16,-35 35 0,18 1 16,-1-1-16,-17 1 0,18-1 0,0 0 15</inkml:trace>
  <inkml:trace contextRef="#ctx0" brushRef="#br1" timeOffset="153283.6">12382 9984 0,'-35'-36'0,"35"54"94,18-18-94,-1 18 15,-17-1-15,0 1 16,18-18-16,0 18 16,-18-1-16,17-17 15,-17 18-15,0-1 16,18-17-16,-1 18 0,-17 0 15,18-18 95,-18-18-110,18 0 15,-18 1-15,0-1 0,0 1 16,17-1-16,-17 0 16,0 1-16,18-1 0,0 18 15,-18-18-15,0 1 16,17 17-16,1 0 0,-18-18 16,18 0-16,-18 1 15,0-1 48</inkml:trace>
  <inkml:trace contextRef="#ctx0" brushRef="#br1" timeOffset="155693.35">14005 10689 0,'35'-53'15,"-17"53"17,-18-17-17,18 17 1,-1 0-16,-17-18 0,18 18 16,0-18-16,-1 18 15,1 0 1,-1-17-16,1 17 0,0-18 15,-1 18-15,1 0 16,0-18-16,-1 18 16,1 0-16,0 0 15,-18-17-15,17 17 16,1 0-16,-1 0 0,-17-18 0,18 18 16,0 0-16,17 0 15,-17 0 1,-1 0-16,1 0 15,17-17 1,-17 17-16,0 0 16,-1 0-16,1 0 15,-1 0 1,1 0-16,0 0 16,-1 0-16,1 0 15,0 0-15,-1 0 16,1 0-16,0 0 15,-1 0 1,1 0-16,-1 0 0,1 0 16,0 17-16,-1-17 31,1 0-31,0 0 0,-18 18 16,17-18-1,1 0-15,-18 17 16,18-17-16,-1 0 0,1 0 15,-18 18-15,17-18 16,1 0-16,0 0 16,-1 18-16,1-18 15,0 17 1,-1-17-16,1 18 16,0-18-16,-18 18 15,17-18-15,1 17 16,0-17-16,-18 18 15,35-18 1,-18 0 0,-17 18-16</inkml:trace>
  <inkml:trace contextRef="#ctx0" brushRef="#br1" timeOffset="156776.57">15610 10742 0,'-17'-35'16,"17"17"-16,17 18 0,-17-17 15,18-1-15,-1 18 16,-17-18-16,18 18 15,0 0-15,-18-17 16,17 17-16,1 0 0,0-18 16,-1 18-16,1 0 15,-18-18-15,18 18 0,-1 0 16,1 0-16,0 0 16,-1 0-16,1 0 15,-1 0 1,1 0-16,-18-17 15,18 17-15,-1 0 0,1 0 0,0 0 16,-1 0 0,1 0-16,0 0 15,-1 0-15,1 0 16,-1 0-16,1 17 16,0-17-16,-1 0 15,-17 18 1,18-18-1,0 18-15,-1-18 16,1 17 0,0-17-1,-1 0 1,1 18 0,-18 0 15</inkml:trace>
  <inkml:trace contextRef="#ctx0" brushRef="#br1" timeOffset="157676.68">13793 11254 0,'53'35'0,"-53"-17"0,0-1 15,0 1-15,0-1 16,0 1-16,0 0 0,0-1 16,0 1-1,18-18 1</inkml:trace>
  <inkml:trace contextRef="#ctx0" brushRef="#br1" timeOffset="158449.75">17110 11307 0,'70'17'15,"-70"1"-15,0-1 0,0 1 16,18 0-16,-18-1 0,0 1 0,0 0 16,17-1-16,1 1 0,-18 0 15</inkml:trace>
  <inkml:trace contextRef="#ctx0" brushRef="#br1" timeOffset="159085.56">13441 11906 0,'-18'71'16,"36"-36"15</inkml:trace>
  <inkml:trace contextRef="#ctx0" brushRef="#br1" timeOffset="159567.49">17815 12100 0</inkml:trace>
  <inkml:trace contextRef="#ctx0" brushRef="#br1" timeOffset="160558.66">13088 10178 0,'-71'53'0,"142"-106"0,-159 106 16,70-36-16,0-17 15,1 0-15,-1 0 0,0 0 0,1 0 0,-1 0 16,1-17-16,-1 17 0,-17-18 16,17 0-16,18 1 0,-18-1 0,1 0 15,17 1-15,-18-1 0,18 0 16,0 1-16,0-1 0,0 1 16,0-1-16,18 18 0,-1-18 0,1 1 15,17-1-15,1 18 16,-19-18-16,18 18 0,1 0 15,-19 0-15,19 0 0,-19 0 16,1 0-16,0 0 0,-1 0 0,1 18 16,-1-18-16,1 18 0,0-1 0,-18 1 15,17 0-15,1-1 16,-18 1-16,0-1 0,0 1 16</inkml:trace>
  <inkml:trace contextRef="#ctx0" brushRef="#br1" timeOffset="161971.88">14375 10054 0,'0'35'0,"0"18"0,0-35 0,0 0 15,0-1-15,0 1 0,0 0 16,0-1-16,0 18 0,0-17 16,0 0-16,0-1 0,18 1 0,-18 0 15,18-1-15,-18 1 0,0 0 0,0 17 16,0-17-16,0 17 0,0-18 0,0 1 15,17 17-15,-17-17 0,18 17 16,-18-17-16,0 0 0,0 17 0,18-18 16,-18 1-16,0 17 0,0-17 0,0 0 15,0 17-15,0-17 0,0 17 0,17-18 16,-17 1-16,0 17 0,0-17 0,18 0 16,-18 17-16,0-17 0,0-1 15,0 18-15,0-17 0,0 0 0,0-1 16,0 19-16,0-19 15,18 1-15,-18 17 0,17 1 16,-17-19-16,0 18 0,0 1 0,0-1 16,0-17-16,0-1 0,0 1 0,0 0 15,0 17-15,0-18 0,0 1 16,0 17-16,0-17 0,0 0 0,0 17 16,0-17-16,0-1 0,0 1 0,0 17 15,0-17-15,0-1 0,0 1 0,0 17 16,0-17-16,0 0 0,0-1 15,0 19-15,0-1 0,0-18 16,0 1-16,0 0 0,0-1 0,0 1 16,0 0-16,0-1 0,0 1 0,0 0 15,0-1-15,0 1 0,0-1 16,-17-17-16,17 18 0,0 0 0,0-1 16,0 1-1</inkml:trace>
  <inkml:trace contextRef="#ctx0" brushRef="#br1" timeOffset="162307.32">14411 12065 0,'0'0'0,"-18"88"0,36-88 16,-18 18-16,0-1 0,0 1 15,35-18-15,-35 18 16,18-18-1,-18-18-15,0 0 16,17 18-16,1-17 0,-18-1 31,0 1-31,18-1 0,-1 0 16,-17 1-16,0-1 0,0 0 16</inkml:trace>
  <inkml:trace contextRef="#ctx0" brushRef="#br1" timeOffset="174190.8">12859 9119 0,'-53'-17'0,"53"34"31,-18-17-31,18 18 16,0 0-16,0-1 15,-18-17-15,18 18 0,0 0 16,0-1 0,18-17-16,-18 18 0,0-1 15,0 1-15,18-18 0,-1 0 16,-17 18-16,0-1 15,18-17-15,0 0 16,-18-17 0,17 17-16,-17-18 15,0 0 1,18 18-16,-18-17 0,0-1 0,17 18 16,-17-17-1,0-1-15,0 0 16,0 1-1,-17 17-15,17-18 16,-18 18-16,18-18 16,-17 18-1,-1 0 17</inkml:trace>
  <inkml:trace contextRef="#ctx0" brushRef="#br1" timeOffset="174795.85">13088 9137 0,'35'0'0,"-17"0"16,-18 18 0,0-1-16,0 1 15,0 0 1,0-1 0,0 1-1,0-1-15,0 1 16,0 0 15,17-18-31,-17 17 16</inkml:trace>
  <inkml:trace contextRef="#ctx0" brushRef="#br1" timeOffset="175595.39">13423 9225 0,'-53'-53'0,"71"53"31,-1 0-31,1 0 31,0 0-31,-18 18 31,0 0-15,0-1-16,0 1 31,0-1-31,-18 1 31,0-18-15,1 0-16,17 18 16,17-18 77,1 0-77,0 0 0,-1 0-1,1 0 1,0 0 31</inkml:trace>
  <inkml:trace contextRef="#ctx0" brushRef="#br1" timeOffset="176380.42">13617 9102 0,'0'-36'0,"18"36"31,17 0-15,-35 18 0,18-18-16,-1 18 15,-17-1 1,0 1-1,0 0 1,-17-1 0,-1-17-1,0 0 17,36 0 46,-18 18-63,18-18 1,-1 0-16,-17 18 16,0-1-1,0 1 1,0-1-1,0 1 1,0 0 0,0-1 46,-17-17-62,-1 0 16,0 0-1,18-17 17</inkml:trace>
  <inkml:trace contextRef="#ctx0" brushRef="#br1" timeOffset="176772.28">14093 9225 0,'-70'18'0</inkml:trace>
  <inkml:trace contextRef="#ctx0" brushRef="#br1" timeOffset="177140.39">14446 9208 0</inkml:trace>
  <inkml:trace contextRef="#ctx0" brushRef="#br1" timeOffset="186689.86">12859 9578 0,'0'18'16,"0"-1"0,17-17-16,-17 18 15,0-1-15,0 1 16,0 0-16,18-18 0,-18 17 16,0 1-16,17 0 0,-17-1 15,0 1-15,0 0 16,0-1-16,18 1 0,-18 17 15,18-17-15,-18-1 0,0 1 16,17 0-16,-17-1 16,0 1-16,18-18 0,-18 18 15,0-1-15,18-17 0,-18 18 16,-18-36 62,0 18-62,18-17-16,-17 17 0,17-18 15,-18 18-15,0-18 0,1 1 16,-1 17-16,18-18 16,-17 18-16,-1-18 15,0 18-15,1 0 31,34 0 48,1 18-64,0-18 1,-1 18-16,1-1 15,-1-17-15,-17 18 16,53 0 0,-53-1-1,18-17-15,0 18 16,-1 0 0,1-18-16,0 0 46,-18-18 33,0 0-64,0 1 1,0-1-1,0 0 1,17 18-16,1 0 0,-18-17 0,0-1 16,0 0-16,17 18 15,-17-17-15,18 17 0,-18-18 16</inkml:trace>
  <inkml:trace contextRef="#ctx0" brushRef="#br1" timeOffset="190633.26">14587 9878 0,'-70'0'0,"52"0"15,0 0 63,18 17-62,0 1 0,0 0-1,0-1-15,0 1 16,18-18 93,0 18-77,-1-18-32,-17 17 15,18-17 1,-18 18-16,0 0 15,0-1 17,0 1 15,-18-1-32,1-17-15,-1 0 16,0 18-1,1-18-15</inkml:trace>
  <inkml:trace contextRef="#ctx0" brushRef="#br1" timeOffset="193253.89">14287 9701 0,'-35'0'0,"35"18"15,0 0-15,0-1 16,0 1-16,0 0 16,0-1-16,18 1 0,-18 17 0,0-17 15,17-1-15,-17 1 0,0 0 16,18-1-16,0 1 0,-18 0 15,0-1-15,0 1 16,17-18-16,-17 18 0,-17-36 63,17 0-48,0 1-15,-18-1 16,0-17-1,1 17-15,17 0 0,0 1 16,-18-1-16,18 0 16,-18 1-16,18-1 0,0 1 15,0 34 32,18 1-47,0-1 0,-18 1 16,17 0-16,-17-1 0,0 1 0,18 0 15,0-1-15,-18 1 16,0 0-16</inkml:trace>
  <inkml:trace contextRef="#ctx0" brushRef="#br1" timeOffset="194862.87">13917 9737 0,'18'53'16,"-18"-36"-16,0 1 16,0-1-16,0 1 15,0 0-15,0-1 16,0 1-16,0 0 15,0-1-15,0 1 16,0 0 0,0-1-16,0 1 15,0 0 1,0-1-16,0 1 16,0-1-16,0 1 15,0 0-15,0-1 16,0 1-1,0 0 1,0-1-16,0 1 16,0 0-1,0-1 1,0 1 0,0-1-1,0 1 1,0 0-1,0-1 1,0 1 0,0 0-1,0-1-15,0 1 16,0 0 0,17-1-1,-17 1-15,0 0 16,0-1-1,0 1 17,0-1-17,0 1 1</inkml:trace>
  <inkml:trace contextRef="#ctx0" brushRef="#br1" timeOffset="195569.61">13740 10548 0,'-17'18'0,"-18"35"15,17-36-15,18 1 16,-18-18-16,1 18 0,-1-1 16,18 1-16,-18-18 0,1 0 15,17 17-15,17-17 94,1 0-78,0-17-1,-1 17-15,1 0 0,0-18 16,-1 18-16,1-17 15,-1 17-15,1 0 0,0 0 16,-1 0 0,1 0-1</inkml:trace>
  <inkml:trace contextRef="#ctx0" brushRef="#br1" timeOffset="195946.2">13793 10566 0,'0'53'0,"0"-36"16,0 1-16,0 0 15,0-1-15,0 1 0,0-1 0,0 1 16,0 0-16,0-1 15,18-17-15,-18 18 0,18 0 0,-18-1 16,0 1-16,0 0 16,0-1-16,0 1 31,0-1-15</inkml:trace>
  <inkml:trace contextRef="#ctx0" brushRef="#br1" timeOffset="197720.69">13529 11254 0,'0'0'0,"0"-36"0,0 19 15,17 17-15,1 0 16,0 0-16,-18 17 47,0 1-47,0 0 16,0-1-1,0 1-15,0 0 0,-18-18 16,0 17-16,1-17 0,17 18 15,-18-18-15,1 0 16,34 0 31,1 0-31,-1 0-1,1 0-15,0 0 16,-1 0-16,1 0 15,-18 17-15,18-17 16,-18 18-16,17 0 0,-17-1 16,0 1-16,0 0 0,0-1 15,0 1 1,-17-18-16,-1 18 16,0-18-16,1 0 0,-1 0 15,18 17-15,-18-17 0,1 0 0,-1 18 16,1-18-16</inkml:trace>
  <inkml:trace contextRef="#ctx0" brushRef="#br1" timeOffset="198491.36">13300 11836 0,'-36'-36'15,"36"19"-15,18 17 16,0 0-16,-18-18 0,17 18 0,1 0 16,-1 0-1,1 0-15,0 0 16,-1 18-16,1-1 16,0-17-16,-18 18 15,0 0 1,0-1-16,0 1 15,-36 0 1,36-1-16,-17-17 16,-1 18-16,0-18 0,1 18 15,-1-18-15,1 0 16,17 17-16,-18-17 16,0 0-16,18 18 0,36-18 78,-19 0-78,18 0 15,-17 0 1,0 0-16,-1 0 0,1 0 16,0 0-16,-1 0 31,1 0-31,0 0 15</inkml:trace>
  <inkml:trace contextRef="#ctx0" brushRef="#br1" timeOffset="199497.84">13405 11942 0,'-17'-18'16,"17"36"-16,0-1 15,0 1-15,-18-1 16,18 1-16,0 0 0,0-1 0,0 1 0,0 0 16,0-1-16,0 1 15,0 17 1,0-52 15,0-1-15,0 0-16,18 18 0,-18-17 0,17-1 15,-17 0-15,0 1 0,0-1 0,18 0 16,0 1 0,-18 34 15,0 1-31,0 0 0,0-1 16,0 1-16,0 0 0,0-1 15,0 1-15,0 0 16,0-1-1</inkml:trace>
  <inkml:trace contextRef="#ctx0" brushRef="#br1" timeOffset="201920.43">14640 10213 0,'-88'70'0,"70"-70"0,-17 18 15,0-18-15,17 18 16,-17-18-16,-1 0 0,19 0 0,-18 0 16,17 0-16,0 0 0,1 0 15,-1 0-15,0-18 0,1 0 16,-1 1-16,18-1 0,-18 1 0,18-1 16,-17 0-16,17 1 15,0-1-15,0 0 0,0 1 0,0-1 16,0 0-16,0 1 0,17-1 15,-17 1-15,18 17 0,-18-18 16,18 0-16,-1 1 0,1 17 16,0-18-16,-1 18 15,1-18-15,0 18 0,-1 0 16,1 0-16,-1 0 0,19 0 16,-1 0-16,-17 0 15,-18 18-15,35-18 0,-35 18 16,0-1-16,18 1 0,-1-18 15,-17 18-15,0-1 0,18 1 0,-18-1 16,0 1-16,0 0 0,0-1 16,0 1-1,0 0 1</inkml:trace>
  <inkml:trace contextRef="#ctx0" brushRef="#br1" timeOffset="204150.37">28381 10672 0,'-36'-18'0,"-16"0"15,34 18 16,0 18-31,18 0 16,0-1-16,0 1 0,0 17 0,-17 0 16,17-17-16,0 17 0,17 1 15,-17-1-15,0 0 0,0-17 0,0 17 0,0 0 16,0-17-16,0 17 0,0-17 16,0 17-16,0-17 0,0-1 0,0 1 15,0 0-15,0-36 31,0 0-31,0 1 16,0-1-16,0-17 0,0 17 16,0 1-16,0-1 0,0 0 0,0 1 15,0-1-15,0 0 0,0 1 0,0-1 16,0 0-16,0 1 0,0-1 16,0 1-16,0-1 15,0 36 48,0-1-48,18-17-15,0 0 16,-1 18-16,18-18 16,1 0-16,-19 0 15,-17 17-15,36-17 0,-1 0 16,0 0-16,1 0 0,16 18 0,-16-18 15,17 0-15,-18 0 0,18 0 0,0 0 16,0 0-16,0 0 0,17 0 0,-17 0 16,0 0-16,0 0 0,0 0 0,0 0 15,0 0-15,0 0 0,-18 0 16,18 0-16,-18 0 0,18 0 0,-18 0 16,18 0-16,-18 0 0,18 0 0,-17 0 15,17 0-15,-18 0 0,18 0 0,-18 0 16,18 0-16,-18 0 0,18 0 15,-18 0-15,18 0 0,-17 0 16,16 0-16,-16 0 0,17 0 0,-18 0 16,18 0-16,-36 0 0,19 0 0,17 18 15,-36-18-15,36 0 0,-17 0 0,-1 0 16,-18 0-16,19 0 0,17 0 16,-18 0-16,0 0 0,-17 0 0,17 0 15,0 0-15,-17 0 0,17 0 0,1 0 16,-19 0-16,19 17 0,-19-17 0,18 0 15,1 0-15,-19 0 16,19 0-16,-1 0 0,0 0 16,-17 0-16,17 0 0,-17 0 0,17 0 15,-17 0-15,-1 0 0,19 0 0,-19 0 16,18 0-16,1 0 0,-19 0 16,1 0-16,0 0 15,-1 0-15,1 0 0,0 0 16,-18 18-16,17-18 15,1 0-15,-1 0 16,1 0-16,0 0 16,-18 18-16,0-54 62,-36 1-46,19 0-16,17 17 15,-35-17-15,35 17 16,-18 1 0,0-19-16,36 72 62,0-1-62,-18 18 16,0-18-16,0 0 15,0 1-15,0-1 16,0 0-16,0-17 16,-18-1-1</inkml:trace>
  <inkml:trace contextRef="#ctx0" brushRef="#br1" timeOffset="205491.43">28398 11606 0,'71'-53'15,"-89"53"16,1 18-15,17 0-16,-18-1 0,0-17 16,18 18-16,-17 0 0,-1-1 0,0 19 15,18-19-15,-35 19 0,18-1 16,-19 0-16,36-17 0,-17 17 16,-1-17-16,18-1 0,-18 19 0,1-36 15,-1 35-15,18-18 0,-18 1 16,1 0-16</inkml:trace>
  <inkml:trace contextRef="#ctx0" brushRef="#br1" timeOffset="205773.4">28169 11624 0,'-18'-35'31,"36"35"-31,-18 17 0,18 1 0,-1 0 16,1-1-16,-18 1 0,35 0 0,-17 17 15,0-17-15,-1 17 0,18-18 0,1 19 16,-19-19-16,19 19 0,-36-1 0,35-17 15,-17-1-15,17 18 0,-35-17 16,35 0-16,-17-1 0,-18 1 0,17 0 16,1-18-16,-18 17 0,0 1 15</inkml:trace>
  <inkml:trace contextRef="#ctx0" brushRef="#br1" timeOffset="206487.69">31820 11571 0,'0'-35'0,"-35"88"15,0-36 1,35 1-16,-36 0 0,19 17 0,-1-17 16,1 17-16,17-17 0,-36 17 0,19-18 15,17 1-15,-36 17 0,36-17 0,-17 0 16,17-1-16,-36 1 0,36 0 0,-17-1 16,-1 1-16,18-1 0,-17-17 15,17 18-15,-18-18 0,0 18 0</inkml:trace>
  <inkml:trace contextRef="#ctx0" brushRef="#br1" timeOffset="206742.38">31432 11606 0,'0'53'16,"18"-35"-16,17 35 15,-35-35-15,18 17 0,-1-18 16,1 19-16,-18-19 0,35 36 0,-35-35 16,0 0-16,18-1 0,0 1 0,-18-1 15,0 19-15,17-19 0,-17 1 0,18 0 16,-18-1-16,0 1 0,18 0 15</inkml:trace>
  <inkml:trace contextRef="#ctx0" brushRef="#br1" timeOffset="207570.58">28610 11836 0,'-53'35'16,"53"-17"-16,0-1 0,0 1 15,0 0-15,0-1 0,0 18 16,18-17-16,-18 0 0,0 17 0,0 0 16,0-17-16,0 0 0,0-1 15,0 1-15,0-1 0,0 1 0,0 0 16,0-1-16,0 1 16,17-18-16,1 18 15</inkml:trace>
  <inkml:trace contextRef="#ctx0" brushRef="#br1" timeOffset="208413.7">31944 12153 0,'53'-70'0,"-36"70"16,1-18-16,0 18 15,-1 0-15,1 0 0,0 0 16,-1 0-16,1 0 16,-18 18-1,0-1-15,0 1 16,0 0-16,-18-1 0,1-17 0,17 18 15,-18-1-15,-17-17 0,35 18 0,-36-18 16,36 18-16,-17-18 0,-1 17 16,0-17-16,1 0 0,-1 18 15,36-18 32,-1 0-47,19-18 16,-19 18-16,19 0 0,-1 0 15,-17 0-15,-1 0 0,1 0 16,-1 0-16,1 0 0,0 0 16,-1 0-16,1 0 0</inkml:trace>
  <inkml:trace contextRef="#ctx0" brushRef="#br1" timeOffset="209240.4">30286 9472 0,'-36'18'0,"36"35"15,0-36 1,0 19-16,0-1 0,0 0 16,0 177-1,0-159-15,-17 0 0,34 0 0,-34 17 16,34-17-16,-34 18 0,34-1 16,-34-17-16,17 18 0,0-1 0,0 1 15,0-1-15,0 1 0,0 17 0,0-17 16,0-1-16,0 36 0,0-36 15,0 36-15,-18-17 0,18-1 0,-17 18 16,17-18-16,0 0 0,-18 0 0,0 0 16,18 1-16,0-19 0,-17 18 0,17 0 15,-18-17-15,0 0 0,18-1 16,-17 1-16,-1-1 0,18-17 0,-18 18 16,1-18-16,-1 0 0,18-1 15,-17 1-15,-1 0 0,18-17 0,0-1 16,0-17-16,-18 17 0,18-18 0,0 1 15,-17 0-15</inkml:trace>
  <inkml:trace contextRef="#ctx0" brushRef="#br1" timeOffset="209597.4">29721 12647 0,'-17'-35'0,"-19"52"32,54 1-32,17 17 0,-35-17 15,0 0-15,36 17 0,-36-17 0,35 17 16,-35-18-16,18 19 0,-18-1 15,35 0-15,-18 1 16,1-1-16,0 0 0,17-17 16,0-18-1,-17 0-15,-18-18 16,35 18-16,-35-35 0,35 17 16,1-35-16,-19 36 0,19-36 15,-1 17-15,-17 1 0,34 0 16,-16-18-16,-36 35 0,53-17 0</inkml:trace>
  <inkml:trace contextRef="#ctx0" brushRef="#br1" timeOffset="212027.33">30427 9384 0,'0'0'0,"-53"53"16,-35 88-1,88-123-15,0-1 16,0 1-16,0-1 0,0 1 0,0 0 16,17-18-16,1 17 0,0-17 15,-1 0-15,1 0 0,-18-17 16,35-1-16,-17 0 0,-1-17 15,1 18-15,-18-1 0,0-17 0,0 17 16,0 0-16,0-17 0,0 17 0,0 1 16,0-1-16,0 1 0,-18 17 15,1-18-15,-1 18 0,1 0 16,-1 0-16,-17 18 0,17-1 0,-17 1 16,17 17-16,0-17 0,-17 17 0,18-17 15,-1 17-15,18-17 0,-18 17 0,18-18 16,0 1-16,0 0 0,0-1 15,0 1-15,18 0 0,0-1 16,-1-17-16,18 18 0,1-18 16,-19-18-16,19 1 0,-36-1 15,35 0-15,-35 1 0,35-1 0,-17 0 16,-18-17-16,0 18 0,0-1 16,35-17-16,-35 17 0,0 0 0,-18 1 15,1-1-15,17 0 0,-18 18 16,-17 0-16,17 0 0,1 0 0,-19 36 15,19-19-15,-19 19 0,19-19 0,-1 1 16,1 17-16,17 0 0,0-17 16,0 0-16,0-1 0,0 1 0,0 0 15,0-1-15,17-17 0,18 18 16,1-18-16,-1-35 0,-17 17 16,17 0-16,0 1 0,-17-19 0,17 1 15,-35 18-15,35-19 0,-35 19 16,0-1-16,0 0 0,0 1 0,0-1 15,-17 18-15,-1 0 0,0 0 16,-17 0-16,0 18 0,0-1 0,17 1 16,-17 0-16,-1 17 0,1-17 0,-18 17 15</inkml:trace>
  <inkml:trace contextRef="#ctx0" brushRef="#br1" timeOffset="213029.49">28434 10601 0,'88'35'0,"-176"-70"0,176 88 0,-88-35 0,18 34 15,-18-16-15,17-1 0,-17 0 16,0 1-16,-17 16 0,-1 19 0,18-36 16,-35 1-16,35-19 0,-18 36 15,0-35-15,-17 17 0,17-35 0,1 18 16,-19-1-16,19-17 0,-1 0 0,-17 0 15,17 0-15,-17 0 0,17-35 0,-17 17 16,35-17-16,-35 0 16,35 0-16,-18-18 0,18 17 0,-17-17 15,17 1-15,0-1 0,17 17 0,-17-17 16,18 18-16,-1 0 0,1 17 16,0 1-16,17-1 0,-17 0 0,17 18 15,0-17-15,18 17 0,-18 0 16,18 0-16,0 17 0,-17-17 0,34 36 0,-35-19 15,18 1-15,-17 0 0,-1 34 16,0-16-16,-17-19 0,35 19 0,-53-1 16,35 0-16,-17 0 0,-18 1 0,35-1 15,-35-17-15</inkml:trace>
  <inkml:trace contextRef="#ctx0" brushRef="#br1" timeOffset="213682.39">31979 11183 0,'0'0'15,"-88"53"-15,70-35 0,-35-1 0,-211-17 32,228 0-32,-16-17 0,34-1 15,-17 0-15,-1-17 0,19 0 0,-1-1 16,-17 1-16,35 0 0,-18-18 0,18 18 16,0-1-16,18 1 0,-18 18 0,17-19 15,1 19-15,0-19 0,17 19 16,-17-1-16,17 0 0,0 18 0,0-17 15,1 17-15,-19 0 0,19 0 0,17 0 16,-18 0-16,-18 0 0,19 0 0,-1 17 16,-17 1-16,-1 0 0,1 17 0,-18-17 15,18-1-15,-18 1 0,17 17 16,-17-17-16,0-1 0,0 1 0</inkml:trace>
  <inkml:trace contextRef="#ctx0" brushRef="#br1" timeOffset="214543.98">28345 10883 0,'71'35'0,"-53"-35"0,17 18 0,-17-18 15,17 0-15,18 18 0,0-18 0,-18 0 16,36 0-16,-19 17 0,37-17 16,-19 0-16,18 0 0,1 0 0,-1 18 15,18-18-15,-18 18 0,35-18 0,-17 17 16,-18 1-16,36-18 0,-1 18 16,1-1-16,-1-17 0,1 0 0,-1 18 15,1-18-15,-19 0 0,19 17 0,-1-17 16,-17 18-16,-18-18 0,1 0 15,-1 18-15,0-18 0,-17 0 0,-19 17 16,1-17-16,-17 0 0,17 18 0,-18-18 16,0 0-16,-17 0 0,17 0 15</inkml:trace>
  <inkml:trace contextRef="#ctx0" brushRef="#br2" timeOffset="-194825.88">26246 10072 0,'0'0'0,"71"-18"0,-36 18 0,-17 0 15,-18 18-15,18-1 16,-1-17-16,-17 18 0,0 0 15,0-1-15,0 1 16,0 0-16,-17-18 0,-1 17 16,0 1-1,1-18-15,-1 0 0,0 0 16,1 0-16,17 18 0,-18-18 16,0 17-16,1-17 0,17 18 15,0-1-15,0 1 16,0 0-16,0-1 0,0 1 15,17-18-15,1 18 0,0-1 0,-1 1 16,1-18-16,0 0 0,-1 18 16,1-18-16,0 0 0,-1 0 0,1 0 15,-1 0-15,-17-18 16,18 18-16</inkml:trace>
  <inkml:trace contextRef="#ctx0" brushRef="#br2" timeOffset="-194675.72">26493 10248 0,'53'-35'16,"-35"35"-16,0 0 16,-18-18-16,17 18 15</inkml:trace>
  <inkml:trace contextRef="#ctx0" brushRef="#br2" timeOffset="-194471.11">26634 10142 0,'36'18'15,"-36"17"-15,0-17 16,0 0-16,0 34 15,0-34-15,17 0 0,-17-1 0,18 1 16,-18 0-16,0-1 0,0 1 0,0 0 16,18-18-16,-18 17 0,0 1 0</inkml:trace>
  <inkml:trace contextRef="#ctx0" brushRef="#br2" timeOffset="-194259.66">26846 10160 0,'0'53'32,"0"-35"-32,0-1 0,0 1 0,0-1 15,0 19-15,0-19 0,0 1 0,0 0 16,0-1-16,0 1 15,0 0-15</inkml:trace>
  <inkml:trace contextRef="#ctx0" brushRef="#br2" timeOffset="-193971.66">26934 10213 0,'0'88'16,"0"-70"-16,18-1 16,0-17-16,-1 18 0,-17 0 15,36-18-15,-1 0 0,-18 0 16,1 0-16,0 0 0,-18-18 16,17 18-16,1-18 0,-18 1 15,0-1-15,0 0 0,0-17 16,0 18-16,-18-1 15,1 18-15,-1-18 0,0 18 0,1 0 16,-1 0-16,1 0 0,-1 0 16,0 0-16</inkml:trace>
  <inkml:trace contextRef="#ctx0" brushRef="#br2" timeOffset="-193779.83">27199 10089 0,'88'142'31,"-88"-125"-31,0 18 0,0-17 0,0 17 16,0-17-16,18 0 0,-18 35 15,0-36-15,0 1 0,0 0 16</inkml:trace>
  <inkml:trace contextRef="#ctx0" brushRef="#br2" timeOffset="-193522.28">27375 10213 0,'0'0'0,"53"-53"0,-53 35 16,159-52 15,-106 52-15,-35 18-16,-18 18 0,0-1 15,0 1-15,0 0 0,-18-1 16,18 1-16,0 0 0,-35-1 0,35 1 16,-18 0-16,0-1 0,1 1 15,17-1-15,-18 1 16,0-18-16</inkml:trace>
  <inkml:trace contextRef="#ctx0" brushRef="#br2" timeOffset="-193380.68">27552 10231 0,'53'17'0,"-53"1"15,17-1-15,1 1 16,-18 0-16,0-1 15</inkml:trace>
  <inkml:trace contextRef="#ctx0" brushRef="#br2" timeOffset="-193053.16">27675 10213 0,'53'-35'15,"-53"17"-15,35 18 16,-35-18-16,18 18 0,0-17 16,-1 17-16,-17-18 15,18 18-15,0-18 0,-1 1 16,-17-1-16,0 1 0,18 17 16,-18-18-16,0 36 31,0-1-16,0 1-15,0-1 0,0 1 16,0 0-16,0-1 0,0 1 16,0 0-16,0-1 0,0 1 0,0 0 15,17-1-15,-17 1 16,0-1-16,0 1 0,0 0 16,0-1-1</inkml:trace>
  <inkml:trace contextRef="#ctx0" brushRef="#br2" timeOffset="-192382.27">26634 10830 0,'-52'18'0,"52"0"0,-36-1 0,36 1 16,-17-1-16,-1 1 0,18 0 0,-18-1 15,18 1-15</inkml:trace>
  <inkml:trace contextRef="#ctx0" brushRef="#br2" timeOffset="-192208.16">26546 10866 0,'124'-18'31,"-107"36"-31,1-18 0,0 17 16,-1-17-16,1 18 0,17-18 15,-35 17-15,18-17 0,-18 18 16</inkml:trace>
  <inkml:trace contextRef="#ctx0" brushRef="#br2" timeOffset="-191933.32">26723 10936 0,'0'0'0,"-36"53"0,36-35 0,0 35 16,0-36-1,0 1-15,0-1 0,0 1 16,0 0-16,18-18 31,0-18-31,-1 18 16,1-18-16,0 1 15,-1 17-15,1 0 0,35-18 16,-36 18-16,-17-17 16,18 17-16</inkml:trace>
  <inkml:trace contextRef="#ctx0" brushRef="#br2" timeOffset="-191723.28">27058 10777 0,'0'0'0,"17"18"0,-17 17 15,0-17-15,0 17 0,0-17 0,0-1 16,0 19-16,0-19 0,18 1 0,-18 0 15,0 17-15,0-17 0,0-1 16,0 1-16,0-1 0,0 1 0,0 0 16,0-1-1</inkml:trace>
  <inkml:trace contextRef="#ctx0" brushRef="#br2" timeOffset="-191026.45">27375 10777 0,'-17'-17'0,"-1"17"0,18 17 16,0 1-1,0 0-15,0-1 0,0 1 0,0 0 16,18-1-16,-18 1 0,17-18 0,-17 17 16,0 1-16,0 0 0,0-1 15</inkml:trace>
  <inkml:trace contextRef="#ctx0" brushRef="#br2" timeOffset="-190792.39">27375 10795 0,'0'-53'31,"18"53"-31,0 0 0,-1 0 15,-17 18-15,18-18 0,0 17 16,-18 1-16,17 0 0,-17-1 16,0 1-16,0 17 0,0-17 15,0-1-15,-17-17 0,17 18 0,-18 0 16,0-1-16,18 1 0,-17-18 16,-1 18-16,0-18 15</inkml:trace>
  <inkml:trace contextRef="#ctx0" brushRef="#br2" timeOffset="-190504.84">27481 10760 0,'71'-36'0,"-71"89"15,0-35-15,0 0 16,0-1-16,0 1 0,0 0 15,0-1-15,0 1 0,0-1 16,0-34 31,17 17-47,-17-18 0,18 18 16,-18-17-16,18 17 0,-18-18 15,17 18-15,1-18 0,0 1 16,-1 17-1</inkml:trace>
  <inkml:trace contextRef="#ctx0" brushRef="#br2" timeOffset="-190278.69">27552 11007 0,'-36'53'32,"72"-53"-32,-19 0 0,1 0 15,0 0-15,-1 17 0,1-17 16,-18 18-16,0-1 0,0 1 16,18 0-16,-18-1 15,0 1-15,0 0 0</inkml:trace>
  <inkml:trace contextRef="#ctx0" brushRef="#br2" timeOffset="-190019.36">27869 10813 0,'-53'-18'15,"36"36"-15,-1-18 0,18 17 16,0 1-16,0 0 0,0-1 16,0 1-16,0-1 0,18-17 15,-1 18-15,-17 0 16,71-18 0,-54 0-16,1 0 15,0-18-15,-1 0 16,-17 1-16,0-1 0,18-17 15</inkml:trace>
  <inkml:trace contextRef="#ctx0" brushRef="#br2" timeOffset="-189730.4">27993 10830 0,'17'-35'0,"-34"70"16,52-123-16,-35 106 15,0-1 1,0 1-16,-18 0 0,18-1 0,-17 1 16,17 17-16,0-17 0,0-1 0,0 1 15,0 0-15,0-1 0,0 1 16,17-18-1,1-18 1,-18 1-16,0-1 0,0 0 16,18 1-16,-18-1 0,0-17 0,0 17 15,17 1-15,-17-1 16,18 18-16,-18 18 31,0-1-31,0 1 0,0 0 0,0-1 16,0 1-16,0 17 0,0-17 15,0-1-15,0 1 0,0 0 0,0-1 16,0 1-16,0 0 0</inkml:trace>
  <inkml:trace contextRef="#ctx0" brushRef="#br2" timeOffset="-189514.5">28134 10760 0,'70'-53'16,"-52"53"-1,0 17 1,-1 1-16,-17 0 0,0-1 16,0 19-16,0-19 15,0 1-15,0 0 0,0 17 16,0-18-16</inkml:trace>
  <inkml:trace contextRef="#ctx0" brushRef="#br2" timeOffset="-189333.58">28345 10707 0,'18'123'15,"-18"-105"-15,0 0 16,0 17-16,0-18 0,18 1 0,-18 0 16,0-1-16,0 1 0,0 0 15,0-1-15,0 1 0</inkml:trace>
  <inkml:trace contextRef="#ctx0" brushRef="#br2" timeOffset="-189085.36">28839 10689 0,'-88'0'15,"88"18"-15,-17 17 0,-19-17 16,19-1-16,-1 1 0,18 0 16,-18-1-16,1 1 0,-1-18 15</inkml:trace>
  <inkml:trace contextRef="#ctx0" brushRef="#br2" timeOffset="-188943.37">28698 10760 0,'88'53'31,"-88"-36"-31,18-17 0,-18 18 16,18 0-16</inkml:trace>
  <inkml:trace contextRef="#ctx0" brushRef="#br2" timeOffset="-188741.61">28928 10636 0,'35'106'31,"-35"-88"-31,0 17 0,0 0 16,0-17-16,0 0 0,0 17 0,0 0 15,0-17-15,0-1 16,0 1 0</inkml:trace>
  <inkml:trace contextRef="#ctx0" brushRef="#br2" timeOffset="-188297.38">29139 10707 0,'-70'-35'15,"105"35"1,-35-18-16,18 18 0,-1 0 16,1-18-16,17 18 0,0 0 15,-35-17-15,18 17 0,0 0 0,-1 0 16,1 0-1,-18 17 1,-18 19 0,1-19-16,-1 1 0,0-1 15,18 1-15,-17-18 0,-1 18 0,18-1 16,-18-17-16,18 18 0,-17-18 16,-1 0-16</inkml:trace>
  <inkml:trace contextRef="#ctx0" brushRef="#br2" timeOffset="-188144.12">29174 10760 0,'53'-36'0,"-53"54"16,18-18-16,0 0 0,-18 18 16,17-18-16,-17 17 0,18 1 15,0-18-15</inkml:trace>
  <inkml:trace contextRef="#ctx0" brushRef="#br2" timeOffset="-187973.3">29457 10636 0,'0'88'15,"0"-70"1,0 0-16,0-1 0,0 1 0,0 0 16,0-1-16,0 1 0</inkml:trace>
  <inkml:trace contextRef="#ctx0" brushRef="#br2" timeOffset="-187828.2">29457 10760 0,'35'-53'15,"-17"53"-15,17 0 16</inkml:trace>
  <inkml:trace contextRef="#ctx0" brushRef="#br2" timeOffset="-187544.24">29351 10918 0,'-71'36'31,"107"-36"-31,-36-18 0,35 18 0,-17 0 16,-18-18-16,35 18 0,-18 0 15,1 0-15,0 18 16,-18 0-16,17-18 16,-17 17-16,18 1 0,-18 0 15,0-1-15,0 1 0,0 0 16,0-1-16</inkml:trace>
  <inkml:trace contextRef="#ctx0" brushRef="#br2" timeOffset="-187338.41">29810 10971 0,'0'0'0,"0"18"0,0 0 0,0-1 16,0 1-16,0 0 0,0-1 16,0 1-1</inkml:trace>
  <inkml:trace contextRef="#ctx0" brushRef="#br2" timeOffset="-186912.27">30021 10636 0,'0'0'0,"0"-53"0,35 36 15,-17 17-15,0 0 0,-1 0 16,1 0-16,0 0 0,-1 0 15,-17 17-15,18-17 0,-18 18 16,18 0-16,-18-1 0,0 1 16,0 0-16,0-1 15,-18-17 1,18 18-16,0-36 16,0 1-1,18 17-15,-18-18 0,0 0 0,17 18 16,-17-17-16,18-1 0,-18 0 0,17 18 15,-17-17-15,18 17 0,-18-18 16,18 18-16,-1 0 16,1 0-16,-18 18 15,0-1 1,0 1 0,0 0-16,0-1 0,0 1 15</inkml:trace>
  <inkml:trace contextRef="#ctx0" brushRef="#br2" timeOffset="-186705.37">30056 10777 0,'0'0'15,"-70"36"-15,105-36 16,-17 0-16,-1 0 0,19-18 0,-19 18 15,36-18-15,-35 18 0,17 0 16,0-17-16,-17 17 0,0 0 0,17-18 16,-17 18-16,-1 0 0,1 0 15,0 0-15</inkml:trace>
  <inkml:trace contextRef="#ctx0" brushRef="#br2" timeOffset="-186506.37">30127 10848 0,'-53'53'16,"88"-53"-16,18 0 16,-17 0-16,-1-18 0,-18 18 15,19 0-15,-36-17 0,35 17 16,-17-18-16,-1 18 0,1 0 15</inkml:trace>
  <inkml:trace contextRef="#ctx0" brushRef="#br2" timeOffset="-186230.92">30233 10883 0,'-88'53'15,"52"0"1,36-35-16,0-1 16,0 1-16,0 0 0,18 17 31,0-35-31,-18 17 0,17-17 0,-17 18 16,18-18-16,0 0 0,-1 0 15,1 0-15,-1 0 0,1 0 16,0 0-16,-1 0 0,1 0 15,0 0-15,-1 0 0,1 0 16,0-18-16,-1 18 16</inkml:trace>
  <inkml:trace contextRef="#ctx0" brushRef="#br2" timeOffset="-186033.38">30162 11007 0,'0'0'15,"18"0"1,0 0-16,-1 0 0,18 0 16,1 0-16,-19 0 0,1 0 15,0 0-15,17 0 0,-17 0 16</inkml:trace>
  <inkml:trace contextRef="#ctx0" brushRef="#br2" timeOffset="-160291.37">13035 9472 0,'-18'-35'0,"18"52"94,18-17-94,-18 18 15,18 0-15,-18-1 16,17 1 0,1-18-16,-18 18 0,0-1 0,0 1 15,17 0-15,1-1 16,-18 1-16,18-18 0,-18 17 15,17 1-15,1 0 16,-18-1-16,18-17 16,-18 18-16,17 0 0,1-1 15,-18 1-15,18 0 16,-1-18-16,-17 17 0,0 1 16,0-1-16,18 1 0,-18 0 15,0-1-15,18 1 16,-18 0-16,0-1 15,17-17-15,-17 18 0,0 0 16,0-1-16,0 1 16,18-18-1,-18 18-15</inkml:trace>
  <inkml:trace contextRef="#ctx0" brushRef="#br2" timeOffset="-158840.33">13141 9437 0,'-53'-53'0,"53"71"31,0-1-15,-18 1-16,18-1 0,-17-17 0,17 18 15,0 0-15,0-1 0,0 1 16,0 0-16,-18-1 0,18 19 0,0-19 15,0 1-15,0-1 0,-18 19 0,18-19 16,0 19-16,0-19 0,-17 19 16,17-19-16,0 18 0,0-17 15,0 17-15,0-17 0,0 0 0,0-1 0,0 1 16,0 0-16,17-1 0,1 1 16,-18 0-16,18-1 0,-18 1 0,17-1 15,1 1-15,-18 0 16,17-18-16,-17 17 0,18-17 15,-18 18-15,0 0 16,0-1-16</inkml:trace>
  <inkml:trace contextRef="#ctx0" brushRef="#br2" timeOffset="-158268.27">12947 9931 0,'-71'-18'0,"71"36"0,18-18 16,35 88 0,-36-70-1,-17-1-15,0 1 0,36-1 0,-36 1 0,0 0 16,17-1-16,1 1 0,0 0 16,-18-1-16,0 1 15,17-18-15,-17 18 0,18-18 63,-18-18-48,17 18 1,-17-18-16,18 18 16,-18-17-16,0-1 0,18 18 0,-18-35 15,17 35-15,1-36 16,-18 19-16,18-1 15,-1 1-15,1-1 16,-18 0 0,0 1-1,18 17 1,-1 0 31</inkml:trace>
  <inkml:trace contextRef="#ctx0" brushRef="#br2" timeOffset="-154835.71">14058 10672 0,'0'35'15,"0"-18"-15,0 1 16,0 0-16,0-1 0,0 1 16,0 0-16,0-1 15,-35 1-15,17-18 16,-17 0-16,-18 0 15,35 0-15,-35 0 16,36 0-16,-1-18 0,0 18 0,-17 0 16,35-17-16,-18 17 0,1-18 0,-1 18 15,18-18-15,-17 1 0,-1 17 16,18-18-16,0 0 0,-18 1 16,18-1-16,0 1 0,0-1 15,0 0 1,18 18-16,-18-17 15,18 17-15,-1-18 0,-17 0 16,35 1-16,-17-1 16,0 18-16,-1-18 15,19 18-15,-36-17 0,17 17 16,19 0-16,-1 0 0,-17 0 16,-1 0-16,1 0 0,-1 0 15,1 0-15,0 17 0,-1-17 16,1 18-16,-18 0 0,18-18 15,-1 17-15,-17 1 16,0 0-16,0-1 0,0 1 16,0 0-16,0-1 0,0 1 15,0-1-15</inkml:trace>
  <inkml:trace contextRef="#ctx0" brushRef="#br2" timeOffset="-154091.59">14058 11324 0,'0'18'16,"-18"-1"0,1-17-16,17 18 15,-18 0-15,-17-18 0,35 17 0,-35-17 16,17 0-16,-17 0 0,-1 0 16,19 0-16,-1 0 15,0-17-15,1 17 0,-1-18 16,0 0-16,18 1 0,-35 17 0,35-18 15,0 1-15,0-1 0,-17 0 16,17 1-16,0-1 16,0 0-16,0 1 15,17 17-15,-17-18 0,18 0 16,-1 18-16,-17-17 0,18 17 0,-18-18 16,35 18-16,1 0 0,-19 0 15,19 0-15,-1 0 16,-17 0-16,-1 18 15,1-18-15,-18 17 0,17 1 0,1-18 16,-18 18-16,18-1 0,-18 1 16,0 0-16,0-1 0,0 1 15</inkml:trace>
  <inkml:trace contextRef="#ctx0" brushRef="#br2" timeOffset="-153293.64">13564 11924 0,'0'18'0,"0"17"16,0-18-16,0 1 16,0 0-16,-18-18 15,1 17-15,17 1 0,-18-18 0,1 0 16,17 18-16,-18-18 0,-17 0 0,-1 0 15,19 0-15,-19 0 16,1 0-16,18-18 16,-1 18-16,0-18 0,18 1 0,-17 17 15,-1-18-15,18 0 0,0 1 0,-18-1 16,18 1-16,0-1 0,0 0 0,0 1 16,0-1-16,0 0 0,0 1 15,0-1-15,18 0 0,-18 1 0,0-1 16,35 18-16,-35-17 0,36 17 0,-19-18 15,18 18-15,-17 0 0,17 0 16,1 0-16,-1 0 16,-17 0-16,-1 18 0,1-1 0,17 1 15,-17-18-15,-18 17 0,35 1 0,-35 0 16,18-1-16,-1 19 0,-17-19 0,18 1 16,-18 0-16,0-1 15,0 1-15</inkml:trace>
  <inkml:trace contextRef="#ctx0" brushRef="#br2" timeOffset="-150953.58">13229 9472 0,'88'18'15,"-88"-1"-15,0 1 0,0 0 16,0-1-16,18-17 15,-18 18-15,0 0 0,17-1 0,-17 1 16,0-1-16,0 1 16,0 0-16,18-18 0,-18 17 0,18 1 15,-18 0-15,17-1 0,-17 1 16,0 0 0,0-1-16,18 1 0,-18 17 0,18-17 15,-18-1-15,0 1 0,0 0 16,17-1-16,-17 1 0,18 0 15,-18-1-15,0 1 16,0 0-16,0-1 16,18-17-16,-18 18 15,17-18 63,1 0-78,-1 0 16,1 0 0,0 0-16,-18-18 15,17 18-15,1 0 0,17 0 16,-17 0-16,0 0 0,-1 0 16,1 0-16,-1 0 0,1 0 0,0 0 15,-1 0-15,1 0 16,0 0-16,-1 0 0,1 0 15,0 0-15,-18-17 16,17 17-16,1 0 0,0 0 16,-1 0-1,1 0-15,-1 0 32,1 0-17,0 0 1,-1 0-1,1 0 1,-18-18 31,0 0-16,0 1-15,0-1-1,0 0 1,0 1-16,0-1 16,0 0-1,0 1-15,0-1 16,0 0-16,0 1 16,0-1-16,0 1 0,0-1 15,0 0-15,0 1 16,0-1-16,0 0 15,0 1-15,0-1 16,0 0-16,0 1 0,0-1 16,0-35-1,0 18 1,0 17 0,0-17-16,0 0 15,0 0 16,-35 35 94,-18-18-93,18 18-32,17 0 15,-53 0 1,54 0 0,-19 0-1,1 0 1,-18 0-1,18 0-15,17 0 16,-17 0 0,0 0-1,-18 0 1,18 0 0,-18-18-1,17 18 1,19 0-1,-1 0-15,0 0 0,1 0 16,-1-17-16,1 17 16,-1 0-1,0 0-15,1 0 16,-1 0 0,0 0-1,1 0 1,-1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1:37:18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8678 0,'-141'36'15,"282"-72"-15,-317 89 0,140-53 0,1 0 0,0 0 16,0 0-16,-1 0 0,1 0 16,17 0-16,-17 0 0,0 0 0,17 0 15,-17-17-15,17-1 0,1 18 0,-1-18 16,0 1-16,1-1 0,17 0 0,0-17 16,0 17-16,0 1 0,0-1 0,0-17 15,0 17-15,0 1 0,0-1 16,0-17-16,0 17 0,17 0 15,1-17-15,0 18 0,-1-19 0,1 19 16,0-19-16,-1 19 0,1-1 16,-18 0-16,35 1 0,-17-1 0,17 1 15,-35-1-15,35 18 0,-17-18 16,17 18-16,-17 0 0,17 0 0,0 0 16,-17 0-16,17 0 0,1 0 0,-1 0 15,0 0-15,-17 18 0,17-18 0,18 18 16,-18-1-16,-17 1 0,17-1 15,1 19-15,-1-1 0,-18-17 16,19 17-16,-36 0 0,35-17 0,-17 17 16,-18 0-16,0-17 0,35 17 0,-35 1 15,0-19-15,0 18 0,0-17 0,0 0 16,0 17-16,0 0 0,-18-17 16,1 0-16</inkml:trace>
  <inkml:trace contextRef="#ctx0" brushRef="#br0" timeOffset="599.1">2804 8731 0,'-70'71'31,"35"-71"-31,17 17 16,-17-17-16,17 0 0,-17 0 0,17 0 16,0-17-16,1 17 0,-19-18 0,19 1 15,-1-1-15,1 0 0,-1-17 0,0 17 16,18 1-16,-35-19 0,35 19 15,0-19-15,0 19 0,0-18 0,0 17 16,0-17-16,0 17 0,35-35 16,-17 18-16,17 0 0,-17-18 0,17 17 15,0 1-15,1 0 0,-1 0 16,-17 17-16,17-17 0,0 17 0,-17 0 16,17 1-16,-17-1 0,17 18 0,0 0 15,1 0-15,-19 0 0,18 0 0,1 18 16,-19-1-16,19 1 0,-1 17 0,-17 18 15,17-18-15,0 1 0,-17 17 16,-18 0-16,17-18 0,1 0 16,-18 18-16,0-18 0,0 1 0,0-1 15,0 18-15,-35-18 0,35 0 0,-18 1 16</inkml:trace>
  <inkml:trace contextRef="#ctx0" brushRef="#br0" timeOffset="19877.43">22472 12347 0,'17'-53'0,"-17"36"47,-17 17-31,-1 0-16,0 0 0,-17 0 15,18 0-15,-1 0 0,0 0 0,-17 0 16,0 0-16,-1 0 0,1 0 0,0 0 16,0 0-16,-18-18 0,17 18 15,-17 0-15,36 0 0,-18 0 0,-18 18 16,35-18-16,-35 0 0,18 0 0,17 0 15,-17 0-15,0 0 0,17 0 0,-17 0 16,-1 0-16,19 0 16,-19 0-16,19 0 15,-1 0-15,1 0 16,17-18 0</inkml:trace>
  <inkml:trace contextRef="#ctx0" brushRef="#br0" timeOffset="20343.64">21801 12100 0,'-17'0'0,"-1"0"16,1 0-16,-1 18 0,-5433-18 0,10867 18 16,-5434-1-16,0-17 0,1 18 0,-1-18 15,0 0-15,1 17 0,-1-17 16,0 18-16,1-18 0,-1 0 0,1 18 16,-1-18-16,0 0 0,1 17 15,-1-17-15,18 18 47,0 0-31,18-18-16,-1 0 0,-17 17 15,36-17-15,-36 18 0,17-18 0,1 18 16,-1-1-16,19 1 16,-19-18-16,1 17 0,0 1 15,17 0-15,-17-1 16,-18 1-16,17-18 0,1 0 15,-18 18-15,0-1 0,18-17 16,-1 0 0,-17 18-16</inkml:trace>
  <inkml:trace contextRef="#ctx0" brushRef="#br0" timeOffset="22298.44">23848 12047 0,'-71'18'16,"53"-18"-16,1 0 15,-1 18-15,0-18 0,1 17 0,-1 1 16,1-18-16,-1 18 0,0-1 16,-17 1-16,35-1 0,-35 1 0,17-18 15,-17 18-15,17-1 0,1 1 16,-1 0-16,-17-18 0,35 17 0,-36-17 0,36 18 16,-17 0-16,-1-18 15,0 17-15,18 1 16,0-1 62,18 1-62,0-18-16,70 35 31,-70-17-31,17 0 15,0-1-15,-17-17 0,-18 18 16,35 0-16,0-1 16,-17-17-16,17 36 0,0-19 15,-17-17-15,-18 18 0,18-18 16,-1 17-16,1 1 0,0-18 16,-18 18-16,17-18 0,1 17 15,0-17-15,-18 18 16,0 0-1</inkml:trace>
  <inkml:trace contextRef="#ctx0" brushRef="#br0" timeOffset="23752.18">21731 13529 0,'-88'0'0,"105"0"31,1 0-31,0 0 16,-1 0-16,1 0 0,17 0 15,-17 0-15,-1 0 0,1 0 16,17 0-16,-17 0 0,17 0 0,1 0 16,-19 0-16,18 0 0,1 0 15,-19 0-15,19 0 0,-1 0 0,-17 0 16,17 0-16,0 0 0,-17 0 0,17 0 15,-17 0-15,-1 0 0,1 0 16,17 0-16,-17 0 0,0 0 0,-1 0 0,1 18 16,-1-18-16,19 0 0,-19 0 15,-17 17 1,18-17-16,0 0 0,-18 18 16</inkml:trace>
  <inkml:trace contextRef="#ctx0" brushRef="#br0" timeOffset="24203.46">22313 13441 0,'-18'0'0,"36"17"15,0-17-15,-1 0 16,19 18-16,-19-18 0,18 18 16,1-18-16,-36 17 15,17-17-15,19 18 16,-36 0-16,17-18 0,1 0 15,-18 17-15,18-17 0,-1 0 16,-17 18 0,18-18-16,-18 18 15,0-1 1,0 1 0,-18-18-1,1 17-15,-1 1 16,0 0-16,1-18 15,17 17-15,-36-17 0,36 18 0,-17 0 16,-1-18-16,0 0 0,18 17 0,-17-17 16,-1 18-16</inkml:trace>
  <inkml:trace contextRef="#ctx0" brushRef="#br0" timeOffset="25091.29">23671 13229 0,'-35'-17'0,"53"34"31,-1-17-31,1 0 0,-1 18 16,1-18-16,-18 17 0,35-17 0,1 18 15,-19-18-15,-17 18 0,36-18 16,-36 17-16,35-17 0,-18 18 0,1-18 16,0 0-16,17 18 0,-17-18 0,-1 0 15,1 17-15,0-17 0,-1 0 0,1 18 16,17 0-16,-17-1 16,-1-17-16,1 18 15,-18-1-15,18-17 16,-18 18-1,0 0 17,-18-18-32,0 17 0,1-17 15,-1 18-15,0 0 0,1-18 0,-1 17 16,1 1-16,-1 0 0,-17-1 16,17-17-16,-17 18 0,17-1 0,0 1 15,-17 0-15,18-1 0,-19 1 0,19 0 16,-1-1-16,0 1 0,-17 0 0,17-1 15,1 1-15,-1 0 0,-17-1 16,35 1 0,-18-18-16</inkml:trace>
  <inkml:trace contextRef="#ctx0" brushRef="#br0" timeOffset="26471.41">22877 12294 0,'-35'18'15,"-18"0"-15,71-18 16,-1 0-16,1-18 15,17 18-15,1 0 16,-19 0 0,1 0-16,0 0 0,-1 0 15</inkml:trace>
  <inkml:trace contextRef="#ctx0" brushRef="#br0" timeOffset="26723.76">22824 12453 0,'18'35'16,"17"-35"-16,36 18 31,-53-18-31,17 0 16</inkml:trace>
  <inkml:trace contextRef="#ctx0" brushRef="#br0" timeOffset="27300.1">23054 13635 0,'0'-53'0,"35"53"15,-17 0 1,17 0-16,-17 0 16,-1 0-16,1 0 0,0 0 15,-1 0-15,1 0 16,-1 0-1</inkml:trace>
  <inkml:trace contextRef="#ctx0" brushRef="#br0" timeOffset="27497.27">23124 13705 0,'18'53'0,"17"-53"16,-17-17-16</inkml:trace>
  <inkml:trace contextRef="#ctx0" brushRef="#br0" timeOffset="28676.01">22701 12012 0,'0'0'16,"-106"-35"-16,-70 17 31,123 18-31,18 0 0,-54 0 15,19 0-15,35 0 0,-18 0 0,17 0 16,-17 0-16,1 0 0,16 0 16,-34 0-16,34 0 0,-16 0 0,34 0 15,-35 0-15,18 0 0,-1 0 0,1 0 16,17 0-16,-17 0 0,18 0 0,-19 0 16,19 0-16,-1-17 0,0 17 15,1 0-15,-1 0 0,0 0 16,1 0-16,-1 0 31,18 17 16,0 18-31,0 1-16,0-1 15,0 0-15,0 18 0,0-18 0,0 18 16,0-17-16,0-1 0,0 0 0,0 0 15,0 1-15,0-1 0,0 0 0,18 1 16,-18-19-16,0 19 0,0-1 16,17 0-16,-17-17 0,0-1 15,18 1-15,-18 0 0,0-1 16,0 1-16,0 0 16,18-18-16,-1 0 0,1 0 15,0 0 1,70 0-1,-71 0-15,19 0 16,-1 0-16,0 0 0,1-18 0,-1 18 16,18 0-16,-18 0 0,18 0 0,-35 0 15,35 0-15,-18 0 0,18 0 16,-18 0-16,0 0 0,18 18 0,-35-18 16,35 0-16,-36 0 0,1 17 0,17-17 15,-17 0-15,17 0 0,1 0 16,-19 0-16,1 0 0,-1 0 15,1 0-15,0 0 16,-1-17-16,-17-1 0,18 0 16,0 1-16,-18-1 0,17 0 0,1 1 15,0-1-15,-18 0 16,0 1-16,0-18 0,0 17 0,0 0 16,0 1-16,0-19 0,0 19 0,17-19 15,-17 19-15,-17-19 0,17 19 0,0-18 16,0 17-16,-18-17 0,18-1 0,0 19 15,-18-19-15,18 19 0,0-1 0</inkml:trace>
  <inkml:trace contextRef="#ctx0" brushRef="#br0" timeOffset="29680.28">22613 13353 0,'0'17'16,"-18"-17"-1,1 0-15,-1 0 0,-17 0 16,-1 0-16,19 0 0,-19 0 0,1 0 16,18 0-16,-19 0 0,1 0 0,-18 0 15,18 0-15,-18 0 0,18 0 0,-18 0 16,17 0-16,-17-17 0,18 17 0,18 0 16,-19 0-16,1-18 0,0 18 15,-1 0-15,19 0 0,-1 0 0,-17-18 16,0 18-16,35-17 15,-18 17-15,0 0 16,1 0-16,17 17 47,-18-17-47,18 18 0,0 0 16,-18-18-16,18 17 0,0 1 0,0 17 15,0-17-15,-17 17 0,17-17 0,0 17 16,0 0-16,0 1 0,0-1 0,0-18 15,0 19-15,0-1 0,0 0 0,0-17 16,0 0-16,0 17 0,0-17 0,0-1 16,17 1-16,-17-1 0,0 1 15,0 0-15,0-1 0,0 1 16,0 0-16,18-18 16,0 0-1,35 17 1,-36 1-16,1-18 0,17 0 15,-17 18-15,17-18 0,0 0 0,18 17 0,-17-17 16,-19 0-16,18 0 0,18 0 0,-17 18 16,-1-18-16,0 0 0,1 0 15,-1 0-15,18 17 0,-18-17 0,0 0 16,1 0-16,-19 0 0,18 0 0,1 0 16,-19 18-16,19-18 0,-19 0 0,19 0 15,-1 0-15,0 0 16,-17 0-16,17 0 15,-17 0-15,-1 0 16,1 0-16,0 0 16,-1 0-16,-17-18 0,0 1 15,0-1 1,0 1-16,0-1 16,0 0-16,0 1 0,0-1 0,0-17 15,0 17-15,0 0 0,-35-17 0,35 0 16,0 0-16,-18-1 0,18 19 15,0-36-15,0 35 0,-17-17 0,17 17 16,0-35-16</inkml:trace>
  <inkml:trace contextRef="#ctx0" brushRef="#br0" timeOffset="32184.97">21643 11183 0,'-53'-35'15,"70"35"1,1 0-1,0 0-15,17 0 0,-17 0 16,-1 0-16,1 0 0,17 0 0,0 0 16,-17 0-16,35 0 0,-35 0 0,17 0 15,0 0-15,0 0 0,1 0 16,-1 0-16,-17 0 0,17 17 0,-17-17 16,17 0-16,-17 0 0,-1 0 0,1 0 15,-1 0-15,1 0 16,-18 18 15</inkml:trace>
  <inkml:trace contextRef="#ctx0" brushRef="#br0" timeOffset="33379.15">22436 10883 0,'0'0'0,"-35"0"0,0 0 16,-71 18-16,-106-18 16,159 0-16,18 0 15,18 0-15,-54 0 0,53 0 16,-17 0-16,0 0 0,17 0 0,-17 0 15,0 0-15,-5433 0 0,10883 0 0,-5451 0 16,19 0-16,-19 0 0,1 0 16,18 0-16,-1 0 0,0 0 15,1 0-15,-1 0 0,0 0 0,1 0 16,-1 0-16,-17 0 16,17 0-16,1 0 15,-1 0-15,18-18 0,-18 18 16,1 0-16,-1 0 31,0 0-15,1 0-16,17 18 62,0-1-46,0 1-16,0 0 15,0-1-15,0 1 0,0 0 16,0-1-16,0 1 0,0 17 0,0-17 16,17 17-16,-17-17 0,18 17 0,-18-17 15,0 17-15,0 0 0,0-17 16,0 35-16,0-36 0,18 19 0,-18-19 16,0 36-16,0-35 0,0 0 15,0-1-15,0 1 0,0-1 0,0 1 16,0 0-16,0-1 0,0 1 0,0 0 15,0-1-15,17-17 16,-17 18 0,18-18-16,-18 18 31,18-18-31,-1 0 0,1 0 16,-1 0-16,1 0 0,17 0 15,-17 0-15,0 0 16,-1 0-16,19 0 0,-19 0 0,18 0 15,18 0-15,-17 0 0,17 17 0,-36-17 16,36 0-16,-35 0 0,52 18 0,-52-18 16,35 18-16,-18-18 0,0 0 0,18 17 15,-17-17-15,-1 0 0,-17 18 16,17-18-16,18 0 0,-18 17 0,-17-17 16,17 0-16,0 0 0,-17 0 0,0 18 15,-1-18-15,18 0 0,1 0 16,-19 0-16,1 0 15,0 0-15,-1 0 16,1 0-16,-18-18 16,18 18-16,-18-17 15,17 17 1,-17-18-16,18 18 0,-18-17 0,17 17 16,-17-18-16,18 18 0,-18-18 0,18 1 15,-18-1-15,0 0 0,0 1 0,0-1 16,0 0-16,0 1 0,0-1 0,0-17 15,17 0-15,-17 17 16,-17-35-16,17 18 0,0-1 0,0 19 16,0-18-16,0-1 0,0-52 15,0 70-15,0-17 16,0 17-16,0 1 0,0-1 0,-18 1 0,18-1 16,0 0-16,0 1 0</inkml:trace>
  <inkml:trace contextRef="#ctx0" brushRef="#br0" timeOffset="35227.39">5627 15293 0,'0'0'0,"-36"0"0,-52 0 0,18-53 16,52 35-16,-17 1 0,17-1 16,-17 0-16,17 1 0,0-18 15,1 17-15,-1 0 0,1 1 0,-1-19 16,0 19-16,18-19 0,-17 19 0,17-1 15,0-17-15,-18 17 0,18 1 0,-18-19 16,18 19-16,0-1 0,0 0 16,0 1-16,0-1 0,0 0 0,18 1 15,0-18-15,-18 17 0,17 0 0,19 1 16,-36-1-16,35 0 0,-18 1 16,1 17-16,0-18 0,-1 0 15,1 1-15,0-1 0,17 18 16,-17-17-16,-1 17 0,1 0 15,17 0-15,0 0 16,-17 0-16,17 17 0,-17-17 0,0 18 16,-1-1-16,1-17 0,0 18 0,17 0 15,-18-1-15,19 1 0,-36 0 0,35-1 16,-17-17-16,-18 18 0,35 0 0,-35 17 16,35-18-16,-17 1 0,-18 0 15,17-1-15,1 1 0,-18 0 0,18-1 16,-1 1-16,-17 0 0,0-1 0,18 18 15,-18-17-15,0 0 0,0 17 16,0-17-16,0 17 0,-18-17 0,18-1 16,-17 1-16,-1 17 0,18-17 0,-35 17 15,35-17-15,-18-1 0,-17 1 0,35 17 16</inkml:trace>
  <inkml:trace contextRef="#ctx0" brushRef="#br0" timeOffset="37392.17">19491 15081 0,'0'0'0,"-53"18"0,-35 17 0,52-35 0,1 0 15,17 0-15,-34 0 0,16 0 16,1 0-16,17 0 0,-17-17 16,0-1-16,-1 0 0,19 1 0,-18-19 15,17 19-15,-17-19 0,17 19 0,0-19 16,18 19-16,-17-18 0,-1-1 0,18 19 15,0-1-15,0-17 0,0-1 0,0 19 16,18-18-16,-18 17 0,17 0 0,-17 1 16,36-19-16,-36 19 0,35-19 15,-17 19-15,17-1 16,0 1-16,-17-1 0,17 0 0,-17 1 16,17-1-16,0 18 0,1 0 0,-19-18 15,18 18-15,1 0 0,-19 0 16,19 0-16,-19 0 0,19 0 0,-19 0 15,1 18-15,17 0 0,-17-1 16,17 1-16,0 17 0,-17-17 0,17 17 16,-35-17-16,36 17 0,-36 0 0,17-17 15,-17 17-15,18 0 0,-18-17 0,0 17 16,0 1-16,0-19 0,0 19 16,0-19-16,0 18 0,-18-17 0,18 0 15,0-1-15,-17 1 0,17 0 0</inkml:trace>
  <inkml:trace contextRef="#ctx0" brushRef="#br0" timeOffset="38107.03">20725 15064 0,'-123'17'0,"246"-34"0,-281 34 16,122-17-16,1 0 0,0 0 0,17-17 16,-17 17-16,0-18 0,17 0 0,-17 1 15,-1-1-15,19 0 0,-18 1 16,35-1-16,-36 0 0,36-17 0,-17 18 16,-19-19-16,36 19 0,0-19 0,-17 19 15,17-1-15,0-17 0,0 17 0,0-17 16,0 17-16,0 1 0,17-19 15,-17 19-15,36-19 0,-19 19 16,1-18-16,0 17 0,-18 0 0,35-17 16,-18 17-16,19 1 0,-19 17 0,19-18 15,-19 18-15,1-18 0,17 18 0,-17 0 16,17 0-16,0 0 0,-17 0 16,17 0-16,-17 18 0,17 0 0,-17-18 15,0 17-15,17 1 0,-18 35 16,19-35-16,-36-1 0,35 18 0,-17-17 15,-18 17-15,35 18 0,-35-35 0,0 17 16,0 0-16,0-17 0,0 35 0,0-18 16,0-17-16,0 35 0,0-36 15,-35 19-15,35-19 0,-18 19 0,0-19 16,1 19-16,-1-19 0</inkml:trace>
  <inkml:trace contextRef="#ctx0" brushRef="#br0" timeOffset="61999.64">28875 6632 0,'0'18'79,"-36"0"-48,1 17 0,0-35-15,0 17-1,-1-17 1,1 0 0,0 0-1,-1 0 1,1 0-1,0 0 1,0 0 0,-1 0-1,1 0 1,0 0 0,-1-17 15,1-1 0,0 1-15,17-1-1,-17 0 17,17-17-17,18 17 1,-17-17-1,17 17 1,0 1 0,0-19 15,0 19-15,0-18 15,0 17 0,17 0 0,1-17 16,0 17 63,-1 18-17,-17-17 157,0-1-218,18 18 46,-18-18-78,18 18 15,-1-17 48,1 17-1,-1 0-46,1 0 78,0 0-47,-1 0-1,19 0 64,-1 0-16,-17 17-48,17 1-14,18 0 15,-18-18-32,0 17 1,-17 19 15,17-19-15,1 1-1,16 35-15,-52-36 16,18-17-16,0 18 0,-18 0 16,17-18-16,-17 17 0</inkml:trace>
  <inkml:trace contextRef="#ctx0" brushRef="#br0" timeOffset="74459.89">28398 7320 0,'-17'18'0,"-1"17"0,-17 0 16,35-17-16,0 0 0,0-1 16,0 1-16,0 0 15,0-1-15,0 1 0,0-1 0,0 1 16,0 0-16,0 17 0,0-17 0,0-1 16,0 1-16,0 0 0,0 17 0,0-18 15,0 1-15,0 17 0,0-17 0,17 0 16,-17 17-16,0-17 0,18-1 15,0 1-15,-18 0 0,17-1 0,-17 18 16,0-17-16,18-18 0,0 18 0,-18-1 16,0 1-16,17-18 0,1 18 0,-18-1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1:44:41.71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2822 2505 0,'0'0'0,"0"-36"0,-18 36 47,1 0-47,-1 0 16,0 0-16,1 18 0,-1-18 15,1 18-15,-1-18 0,0 17 0,1 1 16,-1 0-16,0-18 0,1 17 16,-19 1-16,19 0 0,-1-1 0,0-17 15,-17 18-15,18-1 0,-19-17 0,36 18 16,-35 0-16,35-1 0,-18-17 0,-17 18 16,17 0-16,1-18 0,-1 0 15,18 17-15,-17-17 0,-1 0 16,18 18-1,-18-18-15,1 0 47,17 18-31,17-1 0,1-17-1,-18 18-15,18-18 16,-1 18-16,1-1 0,-1 1 15,1-1-15,0 1 0,-1 0 0,1-1 16,0 1-16,-1 0 0,1-1 0,0 1 16,-1 0-16,1-1 0,-1 1 0,1-1 15,0 1-15,-1 0 0,1-1 16,0-17-16,-18 18 0,35 0 0,-17-1 16,-18 1-16,17-18 15,1 18-15,0-18 16,-18 17-1,17-17-15</inkml:trace>
  <inkml:trace contextRef="#ctx0" brushRef="#br0" timeOffset="735.26">3792 2593 0,'-18'-18'0,"-52"18"15,52 18 1,-17-18-16,17 0 0,1 18 16,-1-1-16,-17-17 0,0 0 15,17 18-15,-17-18 0,-1 35 16,19-35-16,-1 18 0,0-18 0,1 17 16,-1-17-16,1 18 0,-1-18 15,0 18-15,1-18 16,-1 0-1,18 17 1,0 1 15,18-18-15,-18 18-16,17-18 16,-17 17-16,18-17 0,0 18 15,-1 0-15,-17-1 0,18-17 0,-1 18 16,-17-1-16,36 1 0,-19-18 0,-17 18 15,36-1-15,-36 1 0,35 0 16,-17-1-16,-1 1 0,1 0 0,17-1 16,-17-17-16,-18 18 0,35-1 0,0 1 15,-17 0-15,-18-1 0,35-17 16,-35 18-16,18-18 0,-1 18 16,1-18-16,-18 17 0,18-17 15,-1 0-15,-17 18 0</inkml:trace>
  <inkml:trace contextRef="#ctx0" brushRef="#br0" timeOffset="1358.29">4709 2417 0,'-35'0'0,"35"35"0,-18-18 0,18 19 16,0-1-16,-17 0 0,17-17 0,0 35 15,-18-18-15,18 0 0,0 1 0,0-1 16,0-17-16,0 35 0,0-36 0,0 18 16,0 1-16,0-19 0,-17 19 15,17-19-15,0 19 0,0-19 0,0 1 16,0-1-16,-18 1 0,18 0 0,0-1 16,0 1-16</inkml:trace>
  <inkml:trace contextRef="#ctx0" brushRef="#br0" timeOffset="1942.24">4604 2558 0,'141'-71'31,"-124"71"-31,19 0 0,-19 0 16,18-18-16,-17 18 0,0 0 0,17 0 16,-17 0-16,-1 0 0,1 0 0,17 18 15,-35 0-15,18-18 0,-18 17 16,0 19-16,0-19 0,0 1 15,0 0-15,-18-1 0,-17 1 0,35 17 0,-35-17 16,17-1-16,-17 1 0,35 0 16,-36-1-16,19 1 0,-18 0 0,-1-1 15,19 1-15,-19-18 16,36 18-16,-17-18 0,-1 17 0,0-17 31,36 0 0,17-17-15,1-1-16,-19 18 16,19 0-16,-1-18 0,-18 18 0,19 0 15,-1 0-15,-17-17 0,17 17 0,-17 0 16,17 0-16,0 0 0,-35 17 16,18-17-16,-1 18 0,1 17 15,-18-17-15,0-1 16,-18 54-1,-17-36-15,0-17 0,0 17 16,17-17-16,-17-1 0,-1-17 16,19 36-16,-19-36 0,1 17 0,18 1 15,-19-18-15,19 18 0,-19-18 0,1 17 16,0-17-16</inkml:trace>
  <inkml:trace contextRef="#ctx0" brushRef="#br0" timeOffset="6518.14">6279 2505 0,'53'-53'0,"-71"53"47,1 0-47,17 17 0,-35-17 0,17 18 16,-17-18-16,17 18 0,0-18 15,-17 17-15,17 1 0,-17 0 0,0-18 16,17 17-16,-17 1 0,0-18 15,17 18-15,-17-1 0,0-17 0,17 18 16,-17-1-16,-1-17 0,19 18 0,-19 0 16,19-1-16,-18-17 0,35 18 0,-36-18 15,19 0-15,17 18 0,-18-18 16,0 0-16,18 17 16,0 1 15,0 0-31,18-1 15,0-17-15,-1 18 0,1 0 16,0-1-16,-1 1 16,18-18-16,-35 17 0,36 1 0,-19 0 15,1-1-15,0 1 0,17 0 0,-35-1 16,35 1-16,-17 0 0,-1-1 0,1 1 16,0-1-16,-1-17 0,1 18 15,-18 0-15,18-1 0,-1-17 0,-17 18 16,18-18-16,-18 18 0,18-18 15,-1 0 1,-17 17-16</inkml:trace>
  <inkml:trace contextRef="#ctx0" brushRef="#br0" timeOffset="6935.16">6861 2469 0,'-70'159'32,"52"-141"-32,-17 17 0,35 0 15,-35 1-15,35-19 0,-18 19 0,0-1 16,1 0-16,17 0 0,-18-17 0,0 0 15,1 17-15,17-17 0,-18 17 0,0-17 16,18-1-16,0 1 0,0-1 0,-17-17 16,17 18-16,-18 0 0,18-1 15</inkml:trace>
  <inkml:trace contextRef="#ctx0" brushRef="#br0" timeOffset="7231.37">6826 2540 0,'88'106'15,"-88"-71"-15,0 0 16,18 1-16,0-1 0,-18 0 16,0-17-16,17 35 0,-17-36 0,18 19 15,-18-19-15,17 19 0,-17-19 16,0 19-16,0-19 0,0 1 0,18-1 16,-18 1-16,0 0 0,0-1 15,0 1-15</inkml:trace>
  <inkml:trace contextRef="#ctx0" brushRef="#br0" timeOffset="7523.93">6614 2963 0,'-17'0'16,"34"0"-16,-17 18 0,36-18 15,-1 0-15,-17 0 0,-1 0 0,1 0 16,17 0-16,-17 0 0,17 0 15,-17 0-15,-1 0 16,1 0-16</inkml:trace>
  <inkml:trace contextRef="#ctx0" brushRef="#br0" timeOffset="13093.65">7426 2628 0,'-36'-35'16,"54"35"0,0 18-1,-1-18 1,-17 17-16,36-17 0,-36 18 15,17-1-15,1-17 0,0 18 0,17 0 16,-18-1-16,1 1 0,0 0 0,17-18 16,-17 17-16,17 1 15,0 0-15,-17-1 0,0 1 0,-1 0 16,18-1-16,-17 1 0,-18-1 0,35-17 16,-35 18-16,36 0 0,-19-18 0,-17 17 15,18-17-15,0 0 0,-18 18 0,17-18 16,1 0-16,-18 18 0,17-18 15,1 0 1,-18 17-16,-18 1 47,1 0-31,-107 52 15,89-52-31,35-1 0,-35 1 15,17 0-15,-17-1 0,17 1 0,-17 0 0,35-1 16,-35-17-16,17 18 0,0-1 16,1 1-16,-1 0 0,0-18 0,18 17 15,-17-17-15,17 18 0,-18-18 0,1 0 16,17 18-16</inkml:trace>
  <inkml:trace contextRef="#ctx0" brushRef="#br0" timeOffset="13789.87">8043 2540 0,'18'35'31,"17"-17"-31,-17 0 0,-18-1 0,35-17 16,0 0-16,-17 18 0,17-1 15,-17-17-15,17 18 0,-17 0 0,-1-1 16,19-17-16,-19 18 0,19 0 0,-1-18 16,-18 17-16,19-17 0,-36 18 0,35-18 15,-17 18-15,-1-18 0,1 0 16,0 17-16,-1-17 0,1 0 0,-18 18 16,17-18-16,1 0 0,-18 18 0,0-1 15,18-17-15,-18 18 31,0-1-15,0 1-16,-18-18 16,18 18-16,-18-1 0,1 1 15,17 0-15,-18-1 0,-17 1 16,35 0-16,-35-1 0,35 1 0,-18-1 16,-17 19-16,35-19 0,-36 1 0,36 0 15,-17-1-15,-1 19 0,1-19 0,17 1 16,-36-18-16,36 35 0,-17-17 0,-19-1 15,36 1-15,0 0 0,-17-18 16,17 17-16,-18-17 0,18 18 16,-18-18-16</inkml:trace>
  <inkml:trace contextRef="#ctx0" brushRef="#br0" timeOffset="14348.12">9207 2452 0,'-53'247'31,"53"-212"-31,18 18 0,-18-18 0,0 1 15,0 16-15,0-16 0,0-1 16,0-17-16,0 35 0,0-36 0,0 18 16,0 1-16,0-1 0,0-17 0,0-1 15,0 1-15,0 17 0,0-17 0,0-1 16,0 1-16,0 0 0,0-1 0,0 1 16,0 0-1</inkml:trace>
  <inkml:trace contextRef="#ctx0" brushRef="#br0" timeOffset="14776.26">9207 2646 0,'0'0'0,"53"-35"0,0-18 0,-35 53 16,88-18-1,-89 18-15,1 0 0,17 0 16,-17 0-16,17 18 0,0-1 15,-17-17-15,-18 18 0,18 0 16,-1-1-16,-17 1 0,0-1 0,0 1 16,18 17-16,-18-17 0,0 0 0,0-1 15,0 19-15,-18-19 0,18 1 0,-17 0 16,-1-1-16,18 1 0,-35-1 0,17 1 16,-105 53-1,105-71-15,-17 17 0,17-17 16,0 18-16,1-18 0,-19 18 0,1-18 15,35 17-15,-17-17 0,-1 0 0,0 0 16</inkml:trace>
  <inkml:trace contextRef="#ctx0" brushRef="#br0" timeOffset="23947.31">10654 2540 0,'17'-53'0,"-34"71"78,-19-1-78,19 1 16,-1 0-16,0-1 0,1 1 15,-1 0-15,-17-1 0,17 1 0,-17-1 16,35 1-16,-35 17 0,17-17 0,-17 0 16,35-1-16,-35 1 0,17 0 0,0-18 15,1 17-15,17 1 0,-18 0 0,0-1 16,1 1-16,-1-18 16,0 17-16,18 1 62,18 0-46,0-18-1,-1 17-15,1 1 0,0-18 16,-1 18-16,19-1 0,-36 1 16,35 0-16,-35-1 0,35-17 0,-17 18 15,-18-1-15,35 1 0,-35 0 0,35-1 16,-17 1-16,-18 0 0,18-1 0,-1 1 15,-17 0-15,18-1 0,-1-17 16,-17 18-16,18-1 0,-18 1 16,18-18-16,-1 18 0,-17-1 15,18-17-15,0 0 16</inkml:trace>
  <inkml:trace contextRef="#ctx0" brushRef="#br0" timeOffset="24570.81">11306 2628 0,'-53'-35'15,"106"70"-15,-123-70 0,52 35 16,0-18-16,1 18 0,-1 0 0,1 0 16,-1 0-16,0 0 0,1 18 0,-1-18 15,0 18-15,1-1 0,-1-17 0,0 18 16,1-18-16,-1 17 0,1 1 0,-1-18 16,18 35-16,-18-35 0,1 18 15,-1 0-15,18-1 0,0 1 0,0 17 16,-35-17-16,35 0 0,0-1 0,0 1 15,0 17-15,0-17 0,0-1 0,0 1 16,0 0-16,0-1 0,0 19 0,0-19 16,0 18-16,0 1 15,17-36-15,1 17 0,-18 1 16,18 0-16,-1-18 0,-17 17 0,18-17 16,-18 18-16,35-18 0,-35 18 15,35-18-15,-35 17 0,18-17 0,0 0 16,-1 18-16,19-18 0,-19 0 15,19 17-15,-19-17 16,1 0-16,-1 0 0,1 0 16,0 0-16,-1 0 15,1 0-15,0 0 16</inkml:trace>
  <inkml:trace contextRef="#ctx0" brushRef="#br0" timeOffset="26920.62">864 2381 0,'0'-17'16,"0"34"-16,-18 1 0,1 0 16,17 17-16,0-18 0,-35 19 15,35-1-15,0 18 0,-18-18 0,18 0 16,-18 18-16,1-17 0,17-1 0,0 18 16,-18-18-16,0 0 0,18 1 0,-17-1 15,17 0-15,0 1 0,-18-1 16,18-18-16,-18 19 0,18-19 0,0 19 15,0-19-15,0 1 0,0 0 0,0-1 16,-17 1-16,17-1 0,-18 1 0,18 0 16</inkml:trace>
  <inkml:trace contextRef="#ctx0" brushRef="#br0" timeOffset="27344.31">723 2417 0,'18'-18'0,"-1"18"0,1 18 15,-18 17-15,18-18 0,-18 1 16,17 0-16,1 17 0,-18 0 0,35 1 16,-17-19-16,-1 18 0,1 18 15,0-17-15,-1-1 0,1 0 0,17 18 16,-35-18-16,35 18 0,-17-17 15,-18-1-15,18 0 0,-1 0 0,19 1 0,-36-19 16,17 19-16,-17-1 0,18 0 16,-18-17-16,18-1 0,-18 19 0,0-19 15,0 1-15,17 0 0,1-1 16,-18 1-16,0 0 16</inkml:trace>
  <inkml:trace contextRef="#ctx0" brushRef="#br0" timeOffset="27802.21">811 3016 0,'-70'-35'0,"87"35"16,1 0-16,0 0 16,17 0-16,0 0 15,-17 0-15,17 0 16,0 0-16,-17 0 15,0 0 1,-1 0-16,1 0 16</inkml:trace>
  <inkml:trace contextRef="#ctx0" brushRef="#br0" timeOffset="28610.22">1429 2893 0,'-71'0'31,"106"0"-15,-17 0-16,0 0 15,-1 0-15,1 0 0,-1 0 0,1 0 16,17 0-16,-17 0 0,17 0 0,-17 0 15,0 0-15,17 0 0,-18 0 16,19 0-16,-1 0 0,-17 0 0,17 0 16,-17 0-16,-1 0 0,1-18 0,17 18 15,-17 0-15,-1 0 0,1 0 0,17 0 16,-17 0 0,0 0-16</inkml:trace>
  <inkml:trace contextRef="#ctx0" brushRef="#br0" timeOffset="38558.28">17004 5151 0,'0'-18'15,"-18"18"64,0-18-79,1 18 15,-1 0-15,0 0 16,-17 0-1,18 0-15,-1 0 16,0 0-16,1-17 0,-1 17 0,0 0 16,1 0-16,-1 0 0,-17 0 0,17 0 15,1-18-15,-19 18 0,19 0 0,-19 0 16,19 0-16,-19 0 0,1 0 16,17 0-16,-17 0 0,0-18 0,17 18 15,-17 0-15,0 0 0,-18 0 0,35 0 16,-17 0-16,0 0 0,-1 0 0,1-17 15,0 17-15,0 0 0,-1 0 16,1 0-16,0 0 0,-1 0 0,1 0 16,0 0-16,0 0 0,-159-18 31,158 18-31,1 0 0,17 0 0,-52 0 16,52 0-16,-17 0 0,0 0 0,-1 0 15,1 0-15,0 0 0,0 0 0,-1 0 16,1 0-16,0 0 0,-1 0 0,1 0 15,0 0-15,0 0 0,-1 0 16,1 0-16,0 0 0,-1 0 0,1 0 16,18 0-16,-19 0 0,-17 0 15,18 0-15,17 0 0,-17 0 0,0 0 16,-18 0-16,18 0 0,-18-18 16,35 18-16,-35 0 0,18 0 0,-18 18 15,0-18-15,18 0 0,-18 0 0,0 0 16,0 0-16,0 0 0,0 18 0,0-18 15,0 0-15,18 0 0,-18 0 0,0 0 16,-17 0-16,17 17 0,18-17 0,-18 0 16,-18 0-16,18 0 0,0 0 15,0 18-15,-17-18 0,17 0 0,0 0 16,-18 0-16,18 0 0,1 0 0,-19 18 16,18-18-16,0 0 0,0 0 15,0 0-15,0 0 0,0 0 16,1 17-16,-19-17 0,18 0 0,0 0 15,0 0-15,18 0 0,-36 0 0,19 0 16,16 0-16,-17 0 0,0 0 0,-17 0 16,17 0-16,18 0 0,-18 0 0,17 0 15,-34 0-15,35 0 0,-36 0 16,53 0-16,-17 0 0,-35 0 0,52 0 16,-53 0-16,54 0 0,-36 0 0,18 0 15,-18 0-15,17 0 0,-17 0 0,18 0 16,0 0-16,-18 0 0,18 0 15,-18 0-15,35 0 0,-17 0 0,0 0 16,-1 0-16,-17 0 0,18 0 0,17 0 16,-17 0-16,0 0 0,-18 0 0,18 0 15,17-17-15,-17 17 0,0 0 16,-18 0-16,35 0 0,-17 0 0,-1 0 16,1 0-16,-18 0 15,18 0-15,17 0 0,-17 0 0,0 0 16,-18 0-16,18 0 0,17 0 0,-17 0 15,-1-18-15,-17 18 0,18 0 16,18 0-16,-19 0 0,1 0 0,-18 0 16,18 0-16,17 0 0,-17 0 0,0 0 15,-18 0-15,17 0 0,19 0 0,-19 0 16,1 0-16,-18 0 0,18 0 0,-18 0 16,18 0-16,-18 0 0,18 0 15,17 0-15,-53 0 0,54 0 0,-54 0 16,54 0-16,-54 0 0,53 0 0,-52 0 15,52 0-15,-52 0 0,52 0 0,-53 0 16,19 0-16,16 0 0,-17 0 16,18 0-16,-18 0 0,18 0 0,-18 0 15,0 0-15,18 0 0,-18 0 0,18 0 16,-18 0-16,17 0 0,-17 0 16,18 0-16,-18 0 0,18 0 0,0 0 15,-1 0-15,-17-18 0,18 18 0,0 0 16,-18 0-16,35 0 0,-35 0 15,18 0-15,-18 0 0,18 0 0,0 0 16,17 0-16,-17 0 0,0 0 0,-18 0 16,17 0-16,19 0 0,-19 0 0,1 0 15,-18 0-15,18 0 0,17 0 16,-17 0-16,0 0 0,17 0 0,-17 0 16,0 0-16,-1 0 0,19 0 0,-19-17 15,1 17-15,17 0 0,-17 0 16,18 0-16,-19 0 0,1 0 0,17 0 15,-17 0-15,17 0 0,1 0 0,-36 0 16,18 0-16,17 0 0,-17 0 16,-1 0-16,19 0 0,-19 0 0,1 0 15,18 0-15,-19 0 0,19 0 16,-1 0-16,-17 0 0,-1 0 0,19 0 16,-18 0-16,17 17 0,-17-17 0,17 0 15,-17 0-15,-1 0 0,19 0 0,-18 0 16,17 0-16,0 18 0,-17-18 15,17 0-15,-17 0 0,17 0 16,-17 0-16,0 0 0,17 18 0,-17-18 16,0 0-16,17 0 0,-17 0 0,-1 0 15,19 0-15,-18 0 0,-1 17 0,1-17 16,0 0-16,-1 0 0,1 0 16,0 0-16,0 0 0,-1 18 0,1-18 15,0 0-15,-1 0 0,1 0 0,0 0 16,0 18-16,-1-18 0,1 0 0,0 0 15,0 0-15,-1 0 0,1 17 0,0-17 16,-1 0-16,-16 18 16,34-18-16,-53 17 0,54-17 0,-19 0 15,-17 18-15,18-18 0,0 0 0,17 0 16,-17 0-16,0 0 0,-1 0 0,1 0 16,18 0-16,-36 18 0,35-18 15,-17 0-15,-1 0 0,1 0 16,17 0-16,-17 0 0,0 17 0,0-17 15,17 0-15,-17 0 0,17 0 16,-17 0-16,0 0 16,17 0-16,0 0 15,1 0-15,-19 0 16,-17 0 0,18 0-1,18 18 1,-19 0 234,36-1-235,0 19 1,0-1 0,0-17-16,0 17 15,0-18 1,0 1-16,-35 17 16,35 1-16,0-1 15,0 35 1,0-52-16,0 0 15,0 17-15,0-17 0,-18-1 0,18 19 16,0-19-16,0 1 0,0 17 16,0-17-16,0-1 0,0 19 15,-17-1-15,17 0 0,-18-17 0,18 17 16,0-17-16,0-1 0,0 19 16,0-19-16,0 1 0,0 17 0,0-17 0,0 0 15,0-1-15,0 18 0,-18-17 16,18 0-16,0 17 0,0-17 0,0-1 15,0 1-15,0 0 0,0 17 0,0-18 16,0 19-16,-17-19 0,17 1 16,0 0-16,0 17 0,0-17 0,0-1 15,0 1-15,0 35 0,0-36 16,0 19-16,0-19 0,0 1 0,0 17 16,0-17-16,0 0 0,0 17 0,0-18 15,0 1-15,0 0 0,0-1 0,0 19 16,-18-19-16,18 1 0,0 0 15,0-1-15,0 1 0,0 17 0,0-17 16,0-1-16,0 1 0,0 0 0,0 17 16,0-17-16,0-1 0,0 1 15,-17-1-15,17 1 0,0 0 0,-18-1 16,18 1-16,0 0 0,0-1 0,0 1 16,0 0-16,0-1 0,0 1 0,0 0 15,0-1-15,0 1 16,0-1-1,0 1 1,18-18 47,-1 0-48,-17-18 1,18 18-1,-1 0 1,1 0-16,0 0 16,-1 0-1,1 0-15,0 0 0,-1 0 16,19 0-16,-19 0 16,1 0-16,-1 0 0,19 18 0,-19-18 15,1 0-15,0 0 0,17 0 0,-17 0 16,17 18-16,0-18 0,-17 0 0,17 0 15,0 0-15,-17 0 0,17 0 16,0 0-16,1 17 0,-1-17 0,0 0 16,1 0-16,-1 0 0,0 0 0,18 0 15,-35 0-15,52 18 0,-52-18 0,35 0 16,-18 0-16,18 0 0,-18 0 16,18 0-16,-17 0 0,16 0 0,-16 0 15,17 0-15,0 0 0,-18 0 0,35 0 16,-34 0-16,17 0 0,-1 0 0,-16 0 15,17 0-15,-18 0 0,18 0 16,-18 0-16,18 0 0,-18 0 0,18 18 16,-17-18-16,34 0 0,-35 0 15,36 0-15,-36 0 0,18 0 0,-18 0 16,18 17-16,-17-17 0,17 0 0,-18 0 16,18 0-16,-18 0 0,18 0 0,-18 0 15,18 18-15,-18-18 0,18 0 16,-17 0-16,16 0 0,-16 0 0,17 0 15,-18 0-15,18 0 0,-18 0 0,18 0 16,0 0-16,-18 0 0,18 0 0,-18 0 16,18 18-16,-17-18 0,17 0 15,-18 0-15,18 0 0,-18 0 0,18 0 16,18 0-16,-54 0 0,54 0 0,-18 0 16,-18 0-16,18 0 0,-18 0 0,18 0 15,-18 0-15,18 0 0,-18 0 16,18 0-16,-17 0 0,17 0 0,-18 0 15,18 0-15,-18 0 0,18 0 16,-18 0-16,1 0 0,16 0 0,37 0 16,-72 0-16,19 0 0,16 0 15,-16 0-15,17 0 0,-18 0 0,0 0 16,1 0-16,-1 0 0,18 0 16,-36 0-16,36 0 0,-17 0 0,16 0 15,-16 0-15,17 0 0,-18 0 0,18 0 16,-18 0-16,0 0 0,18 0 15,-17 0-15,16 0 0,-34 0 0,35 0 16,-35 0-16,35 0 0,-18 0 0,18 0 16,-18 0-16,18 0 0,-18 0 0,18 0 15,-18 0-15,18 0 0,-17 0 0,17 0 16,-18 0-16,18 0 0,-18 17 16,18-17-16,-18 0 0,18 0 0,-18 0 15,18 0-15,0 0 0,-17 0 16,34 0-16,-52 0 0,52 0 15,-34 0-15,16-17 0,1 17 0,-17 0 16,17 0-16,0 0 0,-18 0 0,18 0 16,-18 0-16,36 0 0,-36 0 0,18 0 15,0 0-15,-18 0 0,18 0 0,0 0 16,-18 0-16,18 0 0,-18 0 0,18-18 16,-18 18-16,18 0 0,-17 0 15,17 0-15,-18 0 0,18 0 0,-18 0 16,18 0-16,-18 0 0,18 0 0,-18 0 15,18 0-15,-17 0 0,-1 0 16,18 0-16,-18 0 0,18 0 0,-18 0 16,18 0-16,-18 0 0,18 0 0,-17 0 15,17 0-15,-18 0 0,18 0 0,-18 0 16,18 0-16,-35 0 0,52-18 16,-52 18-16,52 0 0,-52 0 0,35 0 15,-18 0-15,18 0 0,-18 0 0,18 0 16,-17 0-16,17 0 0,-18 0 15,18 0-15,-18 0 0,36 0 0,-54 0 16,54 0-16,-36 0 0,18 0 0,-18 0 16,18 0-16,0 0 0,-18 0 15,18 0-15,0 0 0,-18 0 0,18 0 16,-17 0-16,17 0 0,-18 0 0,18 0 16,-18 0-16,0 0 0,18 0 0,-18 0 15,-17 0-15,53 0 0,-54 0 16,19 0-16,-1 0 0,0 0 0,0 0 15,1 0-15,-1 0 0,0 0 0,1 0 16,-1 0-16,0 0 0,0 0 0,1 0 16,-1 0-16,0 0 0,0 0 0,1 0 15,-1 0-15,-17 0 16,17 0-16,0 0 0,-17 0 0,17 0 16,0 0-16,-17 0 0,17 0 0,-17 0 15,17 0-15,1 0 0,-19 0 0,18 0 16,1 0-16,-1 0 0,-17 0 0,17 0 15,0 0-15,-17 0 0,17 0 16,-17 0-16,17 0 0,-17 0 0,-1 0 16,19 0-16,-19 0 0,19 0 0,-1 0 15,-18 0-15,1 0 0,0 0 0,17 0 16,-17 0-16,-1 0 0,1 18 16,0-18-16,-1 0 0,1 0 0,-1 0 15,1 0-15,0 0 0,-1 0 0,1 0 16,0 0-16,-1 0 0,1 0 15,17 0-15,0 0 16,1 0-16,17 18 16,-18-18-1,0 0-15,1 0 16,-1 0 0,0 17-1,0-17 1,1 0-1</inkml:trace>
  <inkml:trace contextRef="#ctx0" brushRef="#br0" timeOffset="43327.29">16810 9013 0,'-18'53'16,"0"-53"0,1 0-1,-1 0-15,0 0 16,1 0-16,17 18 16,-18-18-16,1 0 0,-1 0 15,0 0-15,1 0 0,-1 0 0,0 0 16,1 0-16,-1 0 0,0 0 0,1-18 15,-1 18-15,0 0 0,-17 0 16,0 0-16,17 0 0,-17-17 16,17 17-16,1 0 0,-19 0 0,19 0 15,-18 0-15,17 0 0,-17-18 0,-1 18 16,19 0-16,-19 0 0,19 0 0,-18 0 16,-1 0-16,19 0 0,-19-18 15,1 18-15,0 0 0,17 0 0,-17 0 16,0 0-16,17 0 0,-17-17 0,-1 17 15,1 0-15,0 0 0,0 0 0,-1-18 16,1 18-16,0 0 0,-1 0 0,1 0 16,0 0-16,0 0 0,-1-17 15,1 17-15,-18 0 0,36 0 0,-36 0 16,17 0-16,-17 0 0,18 0 0,0 0 16,-18-18-16,18 18 0,-18 0 0,17 0 15,19 0-15,-54 0 0,54 0 16,-19 0-16,-17-18 0,18 18 15,-18 0-15,18 0 0,0 0 0,-18 0 16,17 0-16,-16 0 0,16 0 0,-17 0 16,18 0-16,-18 0 0,18 0 0,-36 0 15,18 0-15,18 0 0,-35 0 16,34 0-16,-17 0 0,18 0 0,-18 0 16,0 0-16,18 0 0,-36 0 0,36 0 15,-35 0-15,34 0 0,-17 0 0,1 0 16,-19 0-16,53 0 0,-52-17 15,17 17-15,0 0 0,0 0 0,0 0 16,0 0-16,0 0 0,0 0 0,0 0 16,1 0-16,-1 0 0,17 0 0,-17-18 15,0 18-15,1 0 0,-1 0 16,0 0-16,0 0 0,0 0 16,0 0-16,0 0 0,0 0 0,0 0 15,18 0-15,-18-18 0,0 18 0,0 0 16,-17 0-16,52 0 0,-53 0 0,36 0 15,-18-17-15,0 17 0,18 0 0,-35 0 16,34 0-16,-34 0 0,52 0 16,-53-18-16,19 18 0,16 0 0,-17 0 15,18 0-15,-18 0 0,0 0 0,-17 0 16,52 0-16,-52 0 0,17 0 0,0-18 16,0 18-16,17 0 0,-34 0 15,52 0-15,-52 0 0,17 0 0,18 0 16,-18-17-16,17 17 0,-17 0 15,0 0-15,-17 0 0,17 0 0,18 0 16,-18 0-16,0 0 0,-18 0 16,18 0-16,18 0 0,-18 0 0,18 0 15,-18 0-15,0 0 0,18 0 0,-36 0 16,18 0-16,0 0 0,1 0 0,-1 0 16,0 0-16,0 0 0,0 0 0,0 0 15,0 0-15,0 0 0,0 0 0,0 0 16,0 0-16,0 0 0,1 0 15,-1 0-15,0 0 0,-18 0 0,18 0 16,0 0-16,0 0 0,-17 0 0,17 0 16,0 0-16,0 0 0,0 0 15,0 0-15,0 0 0,0 17 16,-17-17-16,17 0 0,0 0 0,-18 0 16,19 18-16,16-18 0,-34 0 0,-1 0 15,18 0-15,-17 0 0,17 18 0,0-18 16,-18 0-16,18 0 0,-17 0 15,17 17-15,-18-17 0,1 0 0,17 0 16,-18 18-16,18-18 0,1 0 0,-19 0 16,18 0-16,18 18 0,-36-18 0,18 0 15,0 0-15,0 0 0,1 17 0,-19-17 16,18 0-16,18 0 0,-18 0 16,18 0-16,-18 0 0,17 0 0,-16 0 15,16 0-15,-17 0 0,18 0 16,-18 0-16,18 0 0,0 0 0,-18 18 15,-36-18-15,72 0 0,-18 0 16,-18 0-16,17 0 0,-17 0 16,18 0-16,0 0 0,-18 0 0,35 0 15,-35 18-15,36-18 0,-36 0 0,18 0 16,-1 0-16,1 0 0,0 0 16,-1 0-16,1 0 0,0 0 0,0 0 15,-1 0-15,1 0 0,0 0 0,0 0 16,17 0-16,-17 0 0,-1 0 0,19 0 15,-1 0-15,0 0 0,-17 0 0,17 0 16,-17 0-16,0 0 16,17 0-16,-17 0 0,0 0 15,17 0-15,-17 0 0,0-18 16,17 18 0,0 0-16,1 0 0,-1 0 15,0 0-15,1 0 0,-19 0 16,19 0-1,-1 0-15,0 0 0,1 0 16,-1 0-16,1 0 16,-1 0-16,0 0 15,1 0 1,-1 0-16,0 0 31,18 18 47,0-1-62,0 18 0,0-17-1,0 0-15,0-1 0,0 1 16,0 0-16,0-1 15,-17 1-15,17 0 16,0-1-16,0 1 0,0 0 0,0-1 16,0 1-16,-18 17 15,18-17-15,0-1 0,0 19 16,-18-19-16,18 1 0,0 0 16,0 17-16,0-18 0,0 1 0,0 0 15,0 17-15,0-17 16,0-1-16,0 1 0,0 0 15,0 70 1,0-71-16,0 1 0,0 0 16,0-1-16,0 1 0,0 0 15,0-1-15,0 18 0,0-17 0,0 0 16,0 17-16,0-17 0,0-1 16,0 1-16,0 0 0,0-1 0,0 1 15,0 17-15,0-17 0,0-1 0,0 1 16,0 0-16,0 17 0,0-17 0,-17-1 15,17 1-15,0 0 0,0-1 16,0 18-16,0-17 0,0 17 0,0-17 16,0 0-16,0-1 0,0 1 0,0 0 15,0 17-15,17-17 0,-17-1 0,18 1 16,-18 17-16,0-17 0,0-1 0,0 19 16,18-19-16,-18 1 0,0 17 15,0-17-15,0 17 0,0-17 0,17-1 16,-17 19-16,18-19 0,-18 19 0,0 16 15,0-34-15,0 0 0,18 17 16,-1 0-16,-17-17 0,0 0 16,0-1-16,0 18 0,18 1 0,-18-19 15,0 19-15,0-1 0,0-17 16,0 17-16,18 0 0,-18 0 16,0 1-16,0-19 0,0 19 0,17-1 15,-17-17-15,0 17 0,0-18 0,0 19 16,0-19-16,0 1 0,0 17 15,0-17-15,0 0 0,0 17 0,0-17 16,0-1-16,0 18 0,0-17 0,0 0 16,0-1-16,0 19 0,0-19 15,0 1-15,0 0 0,0-1 0,0 1 16,0-1-16,0 1 0,0 0 0,0-1 16,0 1-16,0 0 0,0-1 15,0 1-15,0 0 0,0-1 16,0 1-1,18-36 95,-1 18-110,1 0 15,0 0 1,-1 0-16,1 0 16,0 0-16,-1 0 15,1 0 1,0 0-16,-1 0 16,1-17-16,0 17 0,17 0 15,0 0-15,-17 0 0,17 0 16,-17 0-16,17 0 0,0 0 15,0 0-15,-17 0 16,17 0-16,1 0 0,-19 0 0,19 0 16,-19 0-16,19 0 0,-19 0 0,1 0 15,35 0-15,-36 0 0,19 0 0,-1 0 16,0 0-16,-17 0 0,17 0 16,0 0-16,1 0 0,-1 0 0,0 0 15,18-18-15,-35 18 0,35 0 0,-18 0 16,0 0-16,18 0 0,-18 0 0,18 0 15,-35 0-15,35 0 0,-35 0 16,34 0-16,-16 0 0,17 0 16,0 0-16,-18 0 0,18 0 0,-18 0 15,18 0-15,-18 0 0,18-18 0,-18 18 16,36 0-16,-53 0 0,52 0 0,-17 0 16,0-17-16,0 17 0,0 0 0,0 0 15,0 0-15,0 0 0,17 0 16,-17-18-16,0 18 0,0 0 0,0 0 15,0 0-15,0 0 0,0 0 0,17-18 16,-17 18-16,0 0 0,18-17 0,-19 17 16,1 0-16,18 0 0,-18-18 15,0 18-15,17 0 0,-17 0 0,0 0 16,0-18-16,0 18 0,17 0 16,-34 0-16,34-17 0,-17 17 0,0 0 15,0 0-15,18 0 0,-18 0 16,-1-18-16,-16 18 0,17 0 0,17 0 15,-17 0-15,0 0 0,-18-17 0,18 17 16,18 0-16,-54 0 0,54 0 0,-36 0 16,36 0-16,-36 0 0,18 0 0,-18 0 15,18 0-15,-18 0 0,36 0 0,-36 0 16,36 0-16,-36 0 0,18 0 16,-18 0-16,18 0 0,0 0 0,-18 0 15,36 0-15,-18 0 0,-18 0 0,36 0 16,-36 0-16,18 0 0,18 0 0,-19 0 15,-16 0-15,17 0 16,0 0-16,-18 0 0,18 0 0,17 0 16,-52 0-16,52 0 0,-17 0 0,-17 0 15,17 0-15,0 0 0,-18 0 0,35 0 16,-17 0-16,0 0 0,0 0 16,0 0-16,0 0 0,0 0 0,0 0 15,0 0-15,0 0 0,0 0 0,-1 0 16,1 0-16,0 0 0,0 0 0,-18 0 15,36 0-15,-18 0 0,0 0 16,-18 0-16,18 0 0,0 0 0,0-18 16,0 18-16,0 0 0,0 0 0,0 0 15,-1 0-15,1 0 0,0 0 0,0 0 16,0 0-16,0 0 0,0 0 16,0 0-16,0 0 0,0 0 0,0 0 15,0-18-15,-1 18 0,1 0 16,0 0-16,18 0 0,-18 0 0,0 0 15,0 0-15,17 0 0,-17 0 0,0 0 16,53 0-16,-36 0 0,1 0 16,-36 0-16,36 0 0,-1 0 15,-17 0-15,18 0 0,-18-17 0,0 17 16,17 0-16,-17 0 0,0 0 0,18 0 16,-18 0-16,-1 0 0,19 0 0,-18-18 15,106 18-15,-106-18 16,-1 18-16,19 0 15,-18 0-15,0 0 0,0 0 0,-18 0 16,36-17-16,-36 17 0,35 0 0,-34 0 16,17 0-16,-18 0 0,18 0 0,17 0 15,-52 0-15,53 0 0,-36 0 16,18 0-16,-18 0 0,18-18 0,-18 18 16,36 0-16,-36 0 0,18 0 0,-18 0 15,18 0-15,-18 0 0,18 0 0,-17 0 16,17 0-16,-18 0 0,18 0 15,-18 0-15,18 0 0,-18 0 0,18 0 16,-18 0-16,18 0 0,-17 0 0,17 0 16,-18 0-16,18 0 0,0 0 0,-18 0 15,18 0-15,-18 0 0,18 0 0,-18 0 16,18 0-16,-17 0 0,16 0 16,-16 0-16,17 0 0,-18 0 15,18 0-15,-18 0 0,0 0 0,1 0 16,17 0-16,-18 0 0,0 0 0,18 0 15,-35 0-15,52-18 0,-52 18 0,17 0 16,0 0-16,1 0 0,-1 0 16,0 0-16,1 0 0,-1 0 0,-18 0 15,19 0-15,-1 0 0,-17 0 0,17 0 16,-17 0-16,17 0 0,0 0 16,0 0-16,-17 0 0,0 0 15,-1 0 1</inkml:trace>
  <inkml:trace contextRef="#ctx0" brushRef="#br0" timeOffset="45222.45">15998 7708 0,'-35'0'0,"53"0"78,-1 0-78,1 0 16,0 0-16,-1 0 16,1 0-1,-1 0-15,19 0 0,-19 0 16,19 0-16,-1 0 15,-17 0-15,17 0 16,0 0-16,-17 0 0,17 0 16,0 0-1,-17 0-15,-18 18 0,35-18 0,0 0 16,-17 0-16,0 0 16,-1 0-16,1 0 0,0 0 0,-1 0 15,1 0-15,0 0 0,-1 0 0,1 0 16,0 0-16,-1 0 0,1 0 0,-1 0 15,1 0-15,0 0 0,17 0 16,0 0-16,-17 17 16,0-17-16,-1 0 0,1 0 0,17 0 15,0 0-15,1 0 16,-19 0-16,19 0 16,-19 0-16,1 0 0,0 0 15,-1 0 1,1 0-16,-1 0 15,1 0-15,0 0 16,-1 0 0,1 0-16,0 0 15,-1 0 1</inkml:trace>
  <inkml:trace contextRef="#ctx0" brushRef="#br1" timeOffset="74839.33">30268 3457 0,'71'0'0,"-89"0"16,0 0-16,1 0 16,-1 0-16,0 0 15,1 0-15,-1 18 0,1-18 16,-1 0-16,0 0 0,1 0 0,-19 17 15,1-17-15,17 0 0,-17 0 0,0 0 16,17 0-16,-17 0 0,0 0 16,-18 0-16,18 0 0,17 0 0,-17 0 15,-1 0-15,-17 0 0,18 0 0,17 0 16,-17 0-16,0 0 0,-18 0 0,18 18 16,17-18-16,-17 0 0,0 0 15,-18 0-15,17 0 0,-17 0 0,18 0 16,0 0-16,-18 0 0,18 0 0,-18 0 15,17 0-15,-16 0 0,-1 0 16,17 0-16,-17 0 0,1 0 0,-19 0 0,18 0 16,18 0-16,-18 0 0,18 0 15,-36 0-15,18 0 0,0 0 16,0 0-16,0 18 0,-17-18 0,17 0 16,0 0-16,0 0 0,-18 0 0,36 0 15,-35 0-15,-1 0 0,36 0 0,-36 0 16,1 0-16,17 0 0,-18 0 15,18 0-15,0 0 0,-17 0 0,17 0 16,0 0-16,-18 0 0,19 0 0,-19 0 16,18 0-16,-17 0 0,-1 0 15,18 0-15,-18 0 0,19 0 0,-19 0 16,0 0-16,1 0 0,17 0 0,-35 0 16,35 0-16,-18 0 0,18 0 15,-35 0-15,35 0 0,-17 0 0,-18 0 16,35 0-16,-36 0 0,37 0 15,-19 0-15,18 0 0,-35 0 0,35 0 16,-18 0-16,1 0 0,-1 0 0,18-18 16,-17 18-16,17 0 0,0 0 0,-18 0 15,19 0-15,-19 0 0,18-18 0,-18 18 16,1 0-16,17 0 0,-18 0 16,19 0-16,-19 0 0,18 0 0,-18 0 15,19-17-15,-1 17 0,-18 0 0,1 0 16,17 0-16,-18 0 0,18 0 15,0-18-15,-17 18 0,17 0 16,0 0-16,-18 0 0,18-17 0,18 17 16,-18 0-16,0 0 0,-17 0 0,17 0 15,18 0-15,-18 0 0,17 0 0,-17-18 16,18 18-16,17 0 0,-52 0 0,52 0 16,-17 0-16,0 0 0,-1 0 15,19 0-15,-18 0 0,17 0 0,-17 0 16,-1 0-16,1 0 0,17 0 15,1 0-15,-1 0 0,1 0 16,-1 0-16,0 0 16,18 18 15,0-1-15,0 1-16,0-1 0,0 1 15,0 0 1,0-1-16,0 1 0,0 0 15,0-1-15,0 1 0,0 0 16,-17-1-16,-1 1 0,18 0 0,0-1 16,0 18-16,0-17 0,-18 0 15,18-1-15,-17 1 0,-1 0 0,18 17 16,0-17-16,-18 17 0,1-18 0,17 1 16,0 17-16,-18 1 0,18-19 0,-17 1 15,-1 17-15,18-17 0,0 0 0,-35 34 16,35-34-16,0 17 0,0-17 15,-18 17-15,18 1 0,-35-1 0,35-18 16,0 19-16,0-19 0,-18 19 0,18-19 16,-18 19-16,18-1 0,-17 0 0,17-17 15,0 17-15,0 0 0,-18 1 0,18-19 16,-18 54-16,18-36 16,0-17-16,0 17 0,0 0 0,0-17 15,-35 17-15,35-17 0,0 17 0,0-17 16,0 17-16,0-17 0,0 35 15,0-36-15,-17 18 0,17 1 0,0-19 16,0 19-16,0-1 0,0-17 16,0 17-16,0-17 0,0 17 0,0-18 15,0 19-15,0-19 0,0 1 0,0 0 16,0-1-16,0 19 0,0-19 16,0 1-16,0-1 0,0 1 15,0 0-15,0-1 0,0 1 16,0 0-1,17-18 1,1 0 31,-1 0-47,1 0 16,0 0-1,-18-18-15,17 18 0,19 0 16,-19 0-16,1 0 0,0 0 0,17 0 15,-17 0-15,17 0 0,-18 0 0,19 0 16,-1 0-16,0 0 0,1 0 16,-19 0-16,54 18 0,-54-18 0,36 0 15,-17 0-15,16 0 0,-16 0 0,34 0 16,-52 0-16,52 0 0,-17 0 0,0 17 16,18-17-16,-18 0 0,0 0 0,0 0 15,0 0-15,17 0 0,-17 0 16,18 0-16,-18 0 0,17 0 15,-17 0-15,18 0 0,-1 0 0,1 0 16,-18 0-16,17 0 0,1 0 16,-1 0-16,-17 0 0,18 0 0,-1 0 0,1 18 15,-18-18-15,17 0 0,1 0 16,-1 0-16,-17 0 0,36 0 0,-37 0 16,19 0-16,0 0 0,-1 0 0,-17 0 15,35 0-15,-17 0 0,-18 0 0,17 0 16,1 0-16,-1 18 0,-17-18 15,35 0-15,-35 0 0,36 0 16,-19 0-16,-17 0 0,35 0 0,-35 0 16,35 0-16,-17 0 0,-18 0 0,35 0 15,-17 0-15,-1 0 0,18 0 0,-17 0 16,17-18-16,-17 18 0,-1 0 0,18 0 16,-17 0-16,-1 0 0,19 0 15,-19 0-15,1 0 0,-1 0 0,19 0 16,-1 0-16,-18-18 0,1 18 0,17 0 15,-17 0-15,17 0 0,0 0 16,0 0-16,0 0 0,1 0 0,-19 0 16,18 0-16,-17 0 0,17 0 15,0 0-15,0 0 0,1 0 0,-19 0 16,371 0 0,-370 0-1,-1 0-15,-17 0 0,0 0 0,18 0 16,-18 0-16,0 0 0,17 0 0,-17 0 15,0 0-15,-18 0 0,18 0 0,-18 0 16,18 0-16,-17 0 0,16 0 16,-16 0-16,-1 0 0,-17 0 0,17 0 15,0 0-15,-17 0 0,17 18 16,0-18-16,-17 0 0,0 0 16,-1 0-16,-17-18 93,0 1-93,0-1 16,0 0 0,0 1-16,0-1 0,0 0 15,0 1-15,0-1 0,0-17 16,0 17-16,0 1 0,0-1 15,0 0-15,0 1 0,0-19 16,0 19-16,0-18 0,0 17 0,0 0 16,18 1-16,-18-19 0,18 1 15,-18 17-15,0-35 0,0 36 0,0-18 16,0 17-16,17-17 0,-17 17 16,0-17-16,0 17 0,0 0 0,0-17 15,0 18-15,0-19 0,0 19 0,0-1 16,0-17-16,18 17 0,0-17 0,-18 17 15,0 0-15,0 1 0,0-18 0,17 17 16,-17-17-16,18 17 0,-18 0 0,0 1 16,0-1-16,17-17 0,-17 17 15,18-17-15,-18 17 0,18-17 0,-18 0 16,17 17-16,-17 0 0,18 1 16,-18-1-16,18 1 0,-18-19 15,0 19-15,0-1 0,17 0 0,1 1 16,-18-1-16,0 0 0,0 1 0,0-1 15,0 1-15,18-1 0,-18 0 0,17 1 16,-17-1-16,0 0 0,0 1 0,0-1 16,0 0-16,0-17 0,0 17 15,0 1-15,0-1 0,0 1 16,0-1-16,0 0 0,0 1 16,0-1-16,0 0 0,0 1 15,0-1-15,0 0 16,0 1-16,0-1 15,0 1-15,0-1 32,0 0 15,-17 18-47,17-17 0,0-1 15,-18 0 1,18-17-1,-18 35-15,1 0 16,17-18-16,0 1 16,-18 17-1,18-18-15,-35 18 110,-1-18-63,-16 18-32,16 0 1,19 0-1,-54 0-15,18 0 16,18 0 0,-18 0-1,0 0 1,-18 0-16,19 0 16,16 0-1,19 18 1,-19-18-1</inkml:trace>
  <inkml:trace contextRef="#ctx0" brushRef="#br1" timeOffset="81885.28">23283 3933 0,'35'0'16,"-52"0"31,-1 0-32,0 0 1,1 0-16,-1 0 0,1 0 16,-1 0-1,0 0-15,1 0 16,-1 0-16,0 0 0,1 0 15,-1 0 1,0 0 0,36 0 31,0 0-32,-1 0 1,1 0-16,17 0 0,-17 18 15,17-18-15,0 0 16,-17 0-16,0 0 16,-1 0-16,1 0 0,0 0 15,-1 0-15,1 0 16,0 0-16,-1 0 16,-34 0 62,-1 0-63,0 0-15,1 0 16,-1 0-16,0 0 16,1 0-16,-1 0 15,0 0 16,18 18 48,0-1-64,0 1 1,0 0-16,0-1 15,0 1 1,0 0 0,0-1-16,0 1 15,0 0-15,0-1 16,0 1-16,0-1 16,0 1-16,0 0 15,0-1-15,0 1 16,0 0-16,0-1 0,0 1 15,0 0-15,0-1 16,0 1-16,0-1 16,0 1-16,0 0 0,0-1 15,0 1-15,0 17 16,0-17-16,0 0 16,0 17-1,0-18-15,0 19 16,0-19-16,0 1 15,0 17-15,0-17 16,0 0-16,0 17 16,0-18-1,0 19-15,0-19 16,0 1 0,0 17-16,0-17 15,-17 35 1,-1-18-1,18-17-15,0 17 16,0-17 0,0-1-1,0 19-15,0-19 16,0 1-16,-35 35 16,35-18-1,0-17 1,0 17-1,0 18 17,0-35-17,0 17 1,0-17 0,-71-36 140,54 18-141,-1 0 1,0 0-16,1 0 16,-1 0-1,1 0-15,52 0 94,-18 0-78,1 0-16,0 0 0,17 0 15,0 0-15,-17 0 16,0 0-16,-1 0 0,18 0 16,-35 18-16,18-18 0,17 0 15,-17 0 1,0 0-16,-1 0 15,1 17 1,-36-17 31,1 0-31,17-17-16,-18 17 15,0 0-15,-17-18 0,17 18 16,-17 0-16,0-18 15,17 18-15,-17 0 16,17 0-16,1 0 16,-1 0-16,0 0 15,1 0-15,34 0 63,1 0-63,0 0 15,-1 0-15,1 0 0,17 0 16,-17 0-16,0 0 16,-1 0-16,1 0 15,-1 0-15,-17 18 0,18-18 16,-36-18 156,1 18-157,-1 0 1,1 0 0,-1 0-1,18-17 32,0-19 0,0 19-31,0-19 15,35 1-15,-35 17-16,0-34 15,0 16-15,0 19 16,0-19-16,0 19 15,0-19-15,18 19 16,-18-18-16,0 17 16,17 0-16,-17-17 15,0 0-15,0 17 16,0-17-16,0 17 16,0-17-1,0 0-15,18-1 16,-18 19-16,0-19 15,0-34 1,0 35 0,0-1-16,0 1 15,0 0-15,0 17 16,18-17-16,-1 0 16,-17-1-1,0 1 1,0 0-1,0 17 1,0 0 0,0 1-16,0-1 15,0 1-15,0-1 16,0 0 0,0 1-16,18 17 15,-18-18-15,0 0 16,0 1-1,0-1 1,0 0 31,-18 18 62,1 0-77,-1 0-17,0 0 1,1-17-1,-1 17-15,1 0 16,-1 0-16,0 0 16,1 0-1,-1 0-15,0 0 16,18 17 62,18-17-78,0 0 16,-1 0-16,1 0 0,17 0 15,0 0 1,-17 0-16,0 0 16,-1 0-16,1 0 15,0 0-15,-1 0 0,1 0 16,0 0-16,-1 0 31,-34 0 32,-1 0-48,0 0-15,1 0 16,-1 0-1,0 0-15,1 0 0,-1 0 16,53 18 78,1-18-63,-19 18 63,-17-1-79,0 19 1,0-1 0,-17 18-1,17-36 1,0 1 0,-18 17-16,18 1 15,-18-1 1,18-17-1,0 17-15,0-18 16,0 36 0,0 0-1,0-35 1,0 0 0,0-1-16,0 1 15,0-1-15,0 1 16,0 0-16,-17-18 0,17 17 15,0 1-15,0 0 0,0-1 16,0 1-16,0 0 16,0-1-16,0 18 15,0-17 1,0 0-16,0-1 16,0 1-16,0 0 0,0-1 15,0 1-15,0 0 16,0-1-16,0 1 15,-18-18-15,18 18 0,0-1 16,0 1-16,0-1 16,0 1-16,0 0 15,0-1-15,0 1 16,0 0 0,0-1-16,0 1 15,0 0 1,0-1-16,0 1 15,0-1-15,0 1 16,0 0-16,0-1 16,0 1-16,0 0 15,0-1 1,0 1 0,0 0-16,0-1 15,0 1 1,0 0 46,0-36 1,-18 18-32,1 0-15,-1 0-16,1 0 15,-1 0-15,0 0 32,1 0-32,-1 0 0,0 0 31,1 0-31,-1 0 47,53 0 31,1 0-63,17 0 1,-18 0-16,0-18 16,0 18-1,1 0-15,-1 0 16,0 18 0,1-18-1,-72 0 110,1 0-109,-18 18-1,0-18-15,18 0 16,0 0 0,-1 0 15,1 0-15,123 0 77,-53 0-77,-17 0-16,0 0 16,-1 0-16,-17 17 15,18-17-15,0 0 0</inkml:trace>
  <inkml:trace contextRef="#ctx0" brushRef="#br2" timeOffset="117961.36">970 3986 0,'0'0'0,"0"-35"0,0 17 16,0 1-1,0-1 1,0 1-16,0-1 0,0 0 16,0 1-16,0-1 15,0 0 1,0 1-16,0-1 0,0 0 16,0 1-16,0-1 15,0 1-15,0-1 16,0 0-16,0 1 15,0-1-15,0 0 16,0 1-16,0-1 16,-18 0-16,18 1 15,0-1 1,-17 18 0,-1 0-1,18 18 32,-18-18-47,1 17 16,17 1-16,0 0 0,-18-1 15,18 1 1,-18 0-16,1-1 16,17 1-16,0-36 62,17 18-62,1-17 0,-18-1 0,18 18 16,-18-18-16,0 1 0,0-1 15,17 18-15,-17-18 0,0 1 16,18 17-16,-18-18 16,18 18 15,-1 0-31,1 0 15,-18 18-15,18-18 16,-1 17-16,-17 1 16,18-18-16,-18 18 15,17-18-15,-17 17 16,18-17-16</inkml:trace>
  <inkml:trace contextRef="#ctx0" brushRef="#br2" timeOffset="118552.98">1940 3475 0,'-53'-35'0,"36"35"15,-1 0-15,18 17 16,0 1-16,-18-18 0,1 0 15,17 17 1</inkml:trace>
  <inkml:trace contextRef="#ctx0" brushRef="#br2" timeOffset="118763.99">1870 3404 0,'70'-17'16,"-52"17"-16,-1 17 0,1-17 31,-18 18-31,18-18 0</inkml:trace>
  <inkml:trace contextRef="#ctx0" brushRef="#br2" timeOffset="119210.71">1940 3404 0,'-53'36'16,"53"-19"-1,18 1-15,-18-1 16,17 1-16,-17 0 16,0-1-1,0 1-15,18 0 16,-18-1-16,0 1 16,0 0-16,0-1 15,18 1-15,-18 0 0,0-1 16,17 1-16,-17-1 0,0 1 15,0 0-15,0-1 16,0 1-16,0 0 16,0-1-1</inkml:trace>
  <inkml:trace contextRef="#ctx0" brushRef="#br2" timeOffset="119740.88">2769 3492 0,'0'-35'0,"0"53"16,-18-18-16,1 0 0,17 17 16,-18-17-16,18 18 15,-17-18-15,-1 0 16,18 18-16</inkml:trace>
  <inkml:trace contextRef="#ctx0" brushRef="#br2" timeOffset="119950.09">2734 3475 0,'70'0'16,"-52"0"0,-18 17-1,18-17 1</inkml:trace>
  <inkml:trace contextRef="#ctx0" brushRef="#br2" timeOffset="120406.16">2840 3492 0,'-71'0'15,"71"18"-15,0 0 16,0-1-16,0 1 16,0 0-1,0-1-15,0 1 16,0 0-16,0-1 0,0 1 15,0 0-15,0-1 16,0 1-16,0-1 16,0 1-1,0 0-15,0-1 0,0 1 16,0 0 0,0-1-16,0 1 15,0 0-15,0-1 16</inkml:trace>
  <inkml:trace contextRef="#ctx0" brushRef="#br2" timeOffset="120999.1">3827 3457 0,'-35'-17'0,"-18"17"0,36 0 16,-1 0-16,18 17 16,-18 1-16,1-18 15,-1 17 1,0 1-16</inkml:trace>
  <inkml:trace contextRef="#ctx0" brushRef="#br2" timeOffset="121212.14">3704 3475 0,'70'-18'0,"-52"18"16,0 0-16,-1 18 15,1-18 1,-18 17-16,18-17 16</inkml:trace>
  <inkml:trace contextRef="#ctx0" brushRef="#br2" timeOffset="121697.77">3827 3492 0,'-88'0'16,"88"18"-16,18 0 16,-18-1-16,0 1 15,17-18-15,-17 18 0,0-1 16,0 1-1,0 0-15,0-1 0,18 1 16,-18 0-16,0-1 0,0 1 16,0-1-16,0 1 15,0 0-15,0-1 0,0 1 16,0 0 0,0-1-1,0 1-15,0 0 16,0-1-16,0 1 15,0-1 1</inkml:trace>
  <inkml:trace contextRef="#ctx0" brushRef="#br2" timeOffset="193523.13">25276 8608 0</inkml:trace>
  <inkml:trace contextRef="#ctx0" brushRef="#br2" timeOffset="198969.83">23583 5891 0,'-53'53'0,"53"-70"15,18 17-15,17-18 16,0 18-16,-17-18 0,17 18 16,-35-17-16,35 17 0,-17 0 0,17-18 15,1 18 1,-19 0-16,1 0 0,0 0 15,-1 0-15,1 0 0,-1 0 16,-17 18-16,18-18 16,0 17-16,-18 1 15,0 0 1,0-1-16,0 1 16,0 0-16,0-1 0,0 1 15,0-1-15,0 1 0,0 0 0,0-1 16,-18 1-16,18 0 0,-18-1 15,18 1-15,0 0 0,0-1 0,0 1 16,0 0-16,0-1 16,0 1-16,0-1 0,0 1 15,0 0-15,0-1 32</inkml:trace>
  <inkml:trace contextRef="#ctx0" brushRef="#br2" timeOffset="199485.07">23671 6191 0,'-70'-35'0,"87"35"16,1 0-1,0 0-15,-1 0 0,18 0 0,-17 0 16,0 0-16,-1 0 0,19 18 0,-1-18 15,-17 0-15,17 17 0,-18-17 16,19 0-16,-1 0 0,-17 0 0,17 18 16,0-18-16,-17 0 0,-1 0 0,1 0 15,0 0-15,-1 0 0,1 0 0,0 0 16,-1 0-16,19 0 0,-19 0 16,1 0-1,0 0-15</inkml:trace>
  <inkml:trace contextRef="#ctx0" brushRef="#br2" timeOffset="199762.16">24236 6032 0,'-18'0'16,"18"18"-16,0 0 16,18-1-16,-18 1 0,0 0 15,0-1-15,0 1 0,0 17 0,0-17 16,0 17-16,0 0 16,0-17-16,0 0 0,0-1 15,0 1-15,0 0 0,0-1 16,0 1-1</inkml:trace>
  <inkml:trace contextRef="#ctx0" brushRef="#br2" timeOffset="200018.02">24588 6085 0,'0'18'15,"0"-36"-15,-35 54 0,0-1 16,17 0 0,1-17-16,-1-18 0,18 18 15,0-1-15,-18 1 0,1-18 0,17 17 16,-18 1-16,18 0 15,-18-18-15,1 0 16,17 17-16</inkml:trace>
  <inkml:trace contextRef="#ctx0" brushRef="#br2" timeOffset="200222.96">24465 6227 0,'88'52'32,"-88"-34"-32,18 0 15,-1-1-15,-17 1 16,0 0-16,18-18 0,-18 17 16</inkml:trace>
  <inkml:trace contextRef="#ctx0" brushRef="#br2" timeOffset="200435.9">24624 6297 0,'35'-18'0,"-17"18"16,-1 0-16,1 0 15,35 0-15,-18 0 16,-17 0-16,-1-17 16,1 17-16,0 0 15</inkml:trace>
  <inkml:trace contextRef="#ctx0" brushRef="#br2" timeOffset="200725.62">24871 6103 0,'0'-18'0,"0"89"31,0-53-31,0-1 0,0 1 15,17 0-15,-17-1 0,0 18 0,18-17 16,-18 0-16,0-1 0,0 1 0,0 17 16,0 1-16,0 52 31,0-71-15,0 1-16,0 0 15</inkml:trace>
  <inkml:trace contextRef="#ctx0" brushRef="#br2" timeOffset="204991.82">25259 6121 0,'-89'-18'0,"89"36"15,0-1-15,0 1 16,0 0-16,0-1 0,0 1 0,0 0 16,0-1-16,0 1 0,36-1 15,-19 1-15,1-18 16,0 18-16,17-18 16,-17 0-16,17 0 0,-35-18 15,35 0-15,-17 1 16,-18-1-16,0 1 0,17-1 15,-17 0-15,0 1 16,0-1-16,-17 0 0,-1 1 16,0 17-16,1 0 0,-1 0 15,1-18-15,-1 18 0,0 0 0,1 0 16,-1 0-16,0 0 0,1 0 16,-19 18-16,19-18 15,-1 17-15,1-17 0,17 18 16</inkml:trace>
  <inkml:trace contextRef="#ctx0" brushRef="#br2" timeOffset="205250.02">25082 6438 0,'53'35'16,"-106"-70"-16,141 70 0,-52-35 15,-19 0-15,19 0 0,-1 0 16,-17 0-16,17 0 0,0 0 0,-17 0 16,17 0-16,0-17 0,-17 17 15,0 0-15,-1 0 0</inkml:trace>
  <inkml:trace contextRef="#ctx0" brushRef="#br2" timeOffset="205474.7">25400 6456 0,'-71'35'16,"89"-17"-16,-18 35 31,0-36-31,0 1 0,0 0 16,17-18-16,-17 17 0,0 1 16</inkml:trace>
  <inkml:trace contextRef="#ctx0" brushRef="#br2" timeOffset="205776.03">25576 6227 0,'0'-18'0,"0"36"0,0-1 16,0 18-16,0-17 0,0 0 16,0-1-16,18 1 0,-18 17 15,0-17-15,0 0 0,0 17 0,0-18 16,0 1-16,0 0 0,0-1 15,0 1-15,0 0 16</inkml:trace>
  <inkml:trace contextRef="#ctx0" brushRef="#br2" timeOffset="205989.57">25823 6138 0,'0'0'0,"0"18"32,0 0-17,0-1-15,0 1 0</inkml:trace>
  <inkml:trace contextRef="#ctx0" brushRef="#br2" timeOffset="206239.05">25788 6244 0,'0'18'0,"35"-18"15,-35-18 1,18 18-16,-1 0 0,1 0 0,-18-17 0,35 17 15,-17 0-15,-18 17 32,0 1-32,0-1 15,0 1-15,-18 0 0,18-1 0,-17-17 16,-1 18-16,18 0 0,0-1 16,-18-17-16,18 18 0,-17-18 0,17 18 15,0-1-15,-18-17 16</inkml:trace>
  <inkml:trace contextRef="#ctx0" brushRef="#br2" timeOffset="206417.17">25911 6350 0,'0'0'0,"53"0"0,-53 18 16,18-1-1,0-17-15,-18 18 0,17-18 16,-17 18-16</inkml:trace>
  <inkml:trace contextRef="#ctx0" brushRef="#br2" timeOffset="206658.6">26141 6209 0,'53'0'0,"-53"18"16,0-1-16,0 1 0,0-1 16,0 1-16,0 0 0,0-1 0,0 1 15,0 0-15,0-1 0,0 1 16,0 0-16,0-1 0,0 1 15,0-1-15,0 1 16,0 0 0</inkml:trace>
  <inkml:trace contextRef="#ctx0" brushRef="#br2" timeOffset="207505.01">26582 6385 0,'-53'-17'0,"70"17"31,1 0-31,0 0 0,-1 0 16,1 0-16,-1 0 0,19 0 0,-1 0 15,-17 0-15,17 0 0,-17 0 0,17 0 16,0 0-16,-17 0 0,17-18 16,-17 18-16,-1 0 0,19 0 0,-19 0 15,19 0-15,-1 0 16</inkml:trace>
  <inkml:trace contextRef="#ctx0" brushRef="#br2" timeOffset="207937.66">26934 6209 0,'-70'0'0,"105"18"16,0-1-16,1-17 16,-19 18-16,19-1 15,-19-17-15,1 18 16,-1-18-16,-17 18 0,18-18 15,0 0-15,-18 17 16,17-17-16,-34 18 78,17 0-78,-18-18 0,0 17 16,-34 54-1,52-54-15,-18 1 16,0-18-16,18 18 0,-17-18 16,-1 17-16,0-17 0,18 18 15,-17-18 1</inkml:trace>
  <inkml:trace contextRef="#ctx0" brushRef="#br2" timeOffset="208433.6">27728 6297 0,'-35'-18'31,"35"36"-31,17-18 32,1 0-32,0 0 15,-1 0-15,-17-18 16,-17 18 15,-1 0-31,0 0 16,1 0-16,-1 0 15</inkml:trace>
  <inkml:trace contextRef="#ctx0" brushRef="#br2" timeOffset="208885.01">27693 6421 0,'-18'52'0,"18"-34"31,0 0-31,0-1 15,0 1-15,0 0 16,0-1-16,0 1 16,0 0-1,0-1-15,0 1 16,18-18-16,-18 18 0,0-1 16,0 1-16</inkml:trace>
  <inkml:trace contextRef="#ctx0" brushRef="#br2" timeOffset="209865.66">27869 6738 0,'-70'71'15,"52"-54"-15,0-17 16,-17 0-16,0 0 16,17 0-16,-17 0 15,0 0-15,17 0 16,-17 0-16,-1 0 0,36-17 16,-17 17-16,-18-18 0,17 18 15,0-18-15,18 1 0,-17-1 16,-1 18-16,0-18 0,18 1 0,0-1 15,-17 1-15,-1-1 0,18 0 0,0 1 16,0-1-16,0 0 0,0 1 16,0-1-16,0 0 0,0 1 15,18-36 1,-1 35-16,-17 1 0,0-1 0,0 0 16,18 18-16,0-17 0,-1-1 15,36-35 1,-35 35-16,-1 18 0,-17-17 15,0-1-15,18 18 0,0-17 16,-1-1-16,1 18 0,0 0 16,-18-18-16,17 18 15,1 0-15,-18-17 0,18 17 16,-1 0-16,1 0 0,-1 0 16,1 0-1,0 0-15,-1 0 16,1 0-16,-18 17 15,18-17-15,-1 0 0,-17 18 0,18-18 16,0 0-16,-18 18 16,17-18-16,-17 17 0,18 1 15,-1-18-15,-17 17 0,18 1 16,0 0-16,-18-1 16,17-17-16,-17 18 0,0 0 15,0-1 1,0 1-16,0 0 15,18-1-15,-18 1 16,0-1-16,18-17 0,-18 18 16,0 0-1,0-1 1,0 1-16,0 0 16,0-1-16,0 1 15,0 0-15,-18-1 16,0-17-1,18 18-15,0 0 0,-17-18 16,17 17-16,0 1 16,-18-18-16,18 17 0,-18-17 15,18 18-15,0 0 16,-17-1 0,-1-17 15</inkml:trace>
  <inkml:trace contextRef="#ctx0" brushRef="#br2" timeOffset="211649.89">27075 7250 0,'36'-36'0,"-36"54"31,0 0-31,-36-18 16,36 17-16,-17-17 0,-1 18 15,1-1-15,-1-17 0,0 18 0,1-18 16,17 18-16,-36-18 0,19 17 15,-1-17-15,0 18 16,1-18 0,-1 0-16,36 0 62,-1 0-62,1 0 16,-18 18-16,35-18 15,1 17-15,-19-17 16,-17 18-16,18-18 0,0 0 16,-1 18-16,1-18 0,-1 17 15,1 1-15,0-18 0,-18 18 16,17-18-16,1 17 0,0-17 16,-18 18-16,17-18 15,1 0 32</inkml:trace>
  <inkml:trace contextRef="#ctx0" brushRef="#br2" timeOffset="212333.36">27746 7214 0,'0'0'0,"17"0"16,1 0-1,-18 18-15,18-18 0,-1 0 0,-17 18 16,36-18-16,-19 17 16,1-17-16,-1 0 0,1 18 0,0-18 15,-1 17-15,1-17 16,0 0-16,-18 18 0,17-18 15,1 0-15,-18 18 63,-18-18-63,1 17 16,-1 1-1,0-18-15,18 18 0,-17-1 16,-1 1-16,0-18 0,18 18 15,-17-18-15,17 17 0,-18 1 0,18 0 32,-17-18-32</inkml:trace>
  <inkml:trace contextRef="#ctx0" brushRef="#br2" timeOffset="213472.47">28698 7320 0,'36'-35'16,"-19"35"0,1 0-1,-1 0-15,1 0 16,0 0-16,-1 0 0,1 0 15,0 0-15,-1 0 0,1 0 0,0 0 16,-1 0-16,1 0 0,-1 0 16,1 0-16,0 0 0,-1 0 15,1 0-15,0 0 16,-1 0-16,-34 0 31,-1 0-31,0 0 16,1 0-16,-1 0 15,-17 0-15,17 0 0,1 17 0,-1-17 16,-17 0-16,-1 0 0,19 0 16,-19 0-16,19 0 15,-1 0-15,1 0 16,34 0 15,1 0-15,-1 0-16,19 0 15,-19 0-15,1 0 0,0 0 0,-1 0 16,1 0-16,0 0 0,-1 0 0,1 0 16,-1 0-16,1 0 0,0 0 0,-1 0 31</inkml:trace>
  <inkml:trace contextRef="#ctx0" brushRef="#br2" timeOffset="-205772.83">21343 6720 0,'-35'-70'15,"70"140"-15,-70-122 47,35 69-31,0 1-16,0-1 0,0 19 0,17-19 15,-17 1-15,0 17 0,0-17 16,0 17-16,18-17 0,-18-1 0,0 1 16,0 0-16,0-1 0,0 1 15,0 0-15,17-18 16,1 0-16,0 0 15,-1 0-15,1 0 16,0 0 0,-1 0-16,19 0 15,-19 0-15,1 0 16,-1-18-16,1 18 16,0 0-16,-1 0 0,-17-18 15,18 18-15,0 0 16,-18-17-16,0-1 15,-36-70 17,19 70-32,-1 1 15,0-1-15,18-17 0,-35-1 0,35 19 16,0-1-16,-17 1 0,17-1 16,-18 18-16,0-18 15</inkml:trace>
  <inkml:trace contextRef="#ctx0" brushRef="#br2" timeOffset="-205527.92">21325 6932 0,'0'0'16,"71"18"0,-54-18-1,1 0-15,0 0 0,-1 0 0,1 0 16,0 0-16,-1-18 0,18 18 16</inkml:trace>
  <inkml:trace contextRef="#ctx0" brushRef="#br2" timeOffset="-205271.7">21625 6703 0,'18'-35'15,"-18"70"-15,17-18 0,1 1 16,-18 0-16,18 17 0,-18-17 0,0-1 16,17 19-16,1-19 0,-18 18 0,0-17 15,18 0-15,-1-1 0,-17 1 0,18 0 16,-18-1-16,0 1 0,0 0 0,17-1 16</inkml:trace>
  <inkml:trace contextRef="#ctx0" brushRef="#br2" timeOffset="-205081.95">21784 6950 0,'0'0'16,"0"-18"-16,35 18 15,0-18 1,-17 18-16,17 0 15,-17 0 1,0-17-16,-1 17 0,1 0 16</inkml:trace>
  <inkml:trace contextRef="#ctx0" brushRef="#br2" timeOffset="-204709.72">21660 7197 0,'-35'70'16,"70"-140"-16,-70 175 0,53-87 0,-18 0 15,35-1-15,-17-17 0,17 18 16,0-18-16,-17 0 15,17 0-15,0-18 16,-17 18-16,-18-17 0,0-1 16,18 18-16,-1-18 0,-17 1 0,0-1 15,0 1-15,0-1 0,0 0 16,0 1-16,-35-1 0,17 0 16,-17 18-16,0 0 15,17 0 1,-17 0-16,0 0 0,17 18 15,-17-18-15,35 18 16,-18-18-16,0 0 0</inkml:trace>
  <inkml:trace contextRef="#ctx0" brushRef="#br2" timeOffset="-204460.13">21960 6650 0,'0'0'0,"18"18"0,-1-1 15,-17 1-15,0-1 0,18 1 0,0 0 16,-18 17-16,17-17 0,-17-1 15,0 1-15,0 0 0,18-1 16,-18 1-16,0-1 16</inkml:trace>
  <inkml:trace contextRef="#ctx0" brushRef="#br2" timeOffset="-203912.03">22172 6720 0,'0'0'0,"18"18"0,-1 0 16,-17-1-16,18 1 0,-18 0 0,0-1 16,0 1-16,0 0 0,0-1 15,0 1-15,0-1 0,0 1 16,-18-18-1,1 0-15,-1 0 16,0 0 0,1 0-16,17-18 0,0 1 15,-18 17-15,18-18 0,0 1 16,0-1-16,18 18 0,-18-18 16,35 18-16,-17-17 15,-1 17-15,1 0 0,-1-18 16,1 18-16,17-18 0,-17 18 15,0-17-15,-1-1 0,1 18 0,0-18 16,-1 18-16,-17-17 0,18-1 16,-1 1-16,-17-1 15,0 0 1,18 18-16,-18-17 16,18 34 15,-18 1-16,17 0 1,-17-1-16,0 1 0,18 17 0,0-35 16,-18 18-16,0-1 0,0 1 0,17 0 15,1-1-15,-18 1 0,0 0 16,0-1-16,0 1 16</inkml:trace>
  <inkml:trace contextRef="#ctx0" brushRef="#br2" timeOffset="-203734.97">22366 7020 0,'0'0'0,"-18"53"0,18-35 0,0-1 15,0 1-15,0 0 0,18-1 16,0-17-16,-18 18 15,17-18-15</inkml:trace>
  <inkml:trace contextRef="#ctx0" brushRef="#br2" timeOffset="-203428.14">22489 7056 0,'89'35'16,"-89"-18"0,0 19-16,0-19 0,-18 1 15,0 0-15,1-18 16,17 17-16,-18-17 0,0 0 0,1 0 16,-1 0-16,0 0 15,1 0-15,17-17 16,-18 17-16,18-18 15,18 0-15,-1 18 16,19 0-16,-19-17 16,1 17-16,0 0 0,-1-18 0,1 18 15,0 0-15,-1-18 0,1 1 16,17 17-16</inkml:trace>
  <inkml:trace contextRef="#ctx0" brushRef="#br2" timeOffset="-202221.67">22895 6650 0,'-35'18'31,"52"-18"-31,-17-18 0,18 0 15,0 18-15,-1-17 0,-17-1 0,36 18 16,-36-18-16,17 1 0,1 17 16,-18-18-16,18 18 0,-18-18 15,17 18 1,1 0 0,-18 18-16,17-18 15,1 18-15,-18-1 0,18 1 0,-18 0 16,0-1-16,17 1 0,1 0 15,-18-1-15,18 18 0,-1-17 16,-17 0-16,18-1 0,-18 1 0,0 0 16,18-1-16,-1-17 0,-17 18 0,0 0 15,0-1-15,0 1 16,0-1-16,0 1 31,-17-18-31,-1 0 0,18 18 16,-18-18-16,1 0 0,-1 0 0,18 17 15,-35-17-15,17 0 16,0 0 0,1 0-16,34 0 31,1 0-31,0 0 0,17 0 16,0 0-16,-17-17 15,0 17-15,-1-18 0,18 18 0,-17 0 16,-18-18-16,35 18 0,1-17 15,-19 17-15,-17-18 16</inkml:trace>
  <inkml:trace contextRef="#ctx0" brushRef="#br2" timeOffset="-200766.85">23407 7126 0,'17'53'16,"-34"-35"-16,-19-1 15,36 1-15,-35-18 0,17 18 16,-35 17-16,18-18 0,0 1 16,17-18-16,-17 18 0,0-1 0,-1 1 15,-16 0-15,34-18 0,-17 17 0,-1 1 16,-17 0-16,18-18 0,-18 17 0,18 1 15,-18 0-15,35-18 0,-35 17 16,36-17-16,-36 18 0,18-18 0,-1 17 16,-17 1-16,18-18 0,-18 18 0,18-18 15,-18 17-15,18-17 0,-18 18 0,18-18 16,-18 0-16,17 0 0,-17 0 16,18 0-16,-18 0 0,18 0 0,-18 0 15,18 0-15,-18 0 0,18 0 0,-18-18 16,17 18-16,-17-17 0,18 17 15,-18-18-15,0 18 0,18-18 16,-18 1-16,18-1 0,0 1 0,-18 17 16,35-18-16,-35-17 0,36 17 0,-19 0 15,19-17-15,-1 35 0,-17-35 0,35-1 16,-18 19-16,0-18 0,18-1 0,-17 1 16,17 17-16,0-17 0,0 0 15,0 17-15,17-17 0,-17 17 0,18-17 16,-18 17-16,18-17 0,-18 17 0,17 1 15,-17-18-15,36-1 0,-36 19 16,17-19-16,1 1 0,0 0 0,-1 0 16,-17 17-16,35-17 0,-35 17 15,36-17-15,-36 17 0,17-17 16,1 17-16,0 0 0,17 1 0,-17-18 16,-1 17-16,1 0 0,17 1 0,-35-1 15,35 0-15,-17 1 0,17 17 0,-17-18 16,0 0-16,-1 1 0,18-1 0,1 18 15,-19-17-15,19-1 0,-19 18 0,19 0 16,-1-18-16,0 1 0,-17 17 0,17-18 16,18 18-16,-18-18 0,1 18 0,-19-17 15,54-1-15,-54 18 0,19 0 0,-1-18 16,0 18-16,1 0 0,-1 0 0,0 0 16,0 0-16,1 0 0,-19 0 0,36 0 15,-35 0-15,-1 0 0,36 0 0,-35 0 16,0 0-16,17 0 0,-17 0 0,17 0 15,0 0-15,-17 0 0,17 0 0,-17 0 16,17 0-16,0 0 0,0 0 0,-17 0 16,17 0-16,-17 18 0,17-18 0,-17 18 15,0-18-15,17 0 0,-17 0 0,17 17 16,0-17-16,-17 0 0,-1 18 0,1-18 16,17 0-16,-17 18 0,17-1 15,0 1-15,-17-18 0,17 18 16,1-1-16,-19-17 15,1 18-15,0-1 0,17-17 0,-17 18 0,-1 0 16,1-1-16,-1 1 16,1 0-16,-18-1 0,18 1 15,-18 0-15,0-1 0,17 1 0,1-1 16,-18 1-16,0 0 0,18-1 0,-1 1 16,-17 0-16,0-1 0,18 19 0,-18-19 15,0 1-15,0 0 0,0 17 16,0-18-16,0 19 0,0-19 0,0 1 15,0 17-15,0 18 0,0-18 16,0-17-16,0 0 0,-18-1 16,18 1-16,-17 0 0,-1-1 15,18 1-15,0 0 0,-18-1 0,1-17 16,17 18-16,-18-1 0,18 1 0,-18-18 16,1 18-16,17-1 0,-35-17 0,35 18 15,-18-18-15,-17 18 0,-1-1 16</inkml:trace>
  <inkml:trace contextRef="#ctx0" brushRef="#br2" timeOffset="-197122.71">21890 9119 0,'0'53'0,"0"-17"15,17-19-15,-17 1 0,18-1 16,0 1-16,-1 0 0,-17-1 0,0 19 16,18-36-16,-1 17 0,-17 1 0,18 0 15,-18-1-15,18-17 16,-18 18-16,17-1 15,1-17 1,0 0 0,-1 0-1,1-17-15,0 17 0,-1 0 16,1 0-16,-18-18 0,18 18 0,-1-17 16,1 17-16,-18-18 15,17 18-15,1 0 16,-18-18-16,0 1 15,0-1 1,0 0-16,-18 18 0,1-17 16,17-1-16,0 0 0,-18 18 0,1-35 15,-1 35-15,18-17 0,-18-1 0,1 0 16,17-17-16,-18 17 0,18 1 0,0-1 16,0 0-16,-18 1 0,18-1 15,0 0-15,-17 18 16</inkml:trace>
  <inkml:trace contextRef="#ctx0" brushRef="#br2" timeOffset="-196884.69">22048 9313 0,'0'0'0,"-35"36"16,53-36-16,-1 0 15,19-18-15,-1 0 16,-17 18-16,-1-17 16,1 17-16,-18-18 0,35 18 0,-17-18 15</inkml:trace>
  <inkml:trace contextRef="#ctx0" brushRef="#br2" timeOffset="-196619.69">22454 9049 0,'0'0'0,"0"17"0,0 1 16,18 0-16,-18-1 0,17 1 15,-17 0-15,0 17 0,0-17 0,0-1 16,18 1-16,0-1 0,-18 1 0,0 0 16,0-1-16,0 1 0,0 0 0,0-1 15,0 1 1,0 0-16</inkml:trace>
  <inkml:trace contextRef="#ctx0" brushRef="#br2" timeOffset="-196426.56">22525 9313 0,'0'-53'31,"17"36"-31,1 17 0,0 0 16,-18-18-16,17 18 0,1 0 0,-1-17 16,1 17-16,0 0 0,-1 0 15,1 0 1</inkml:trace>
  <inkml:trace contextRef="#ctx0" brushRef="#br2" timeOffset="-195993.7">22419 9525 0,'-18'0'16,"36"0"-16,-36 18 0,1-1 0,17 1 16,0 0-16,0-1 15,0 1-15,0-1 16,17-17-16,1 0 16,-1 0-16,-17 18 0,36-18 0,-19 0 15,1 0-15,0-18 16,17 18-16,-35-17 0,18 17 15,-18-18-15,0 1 16,0-1-16,0 0 0,0 1 16,0-1-16,0 0 0,0 1 15,-18 17-15,0-18 0,1 18 0,-1 0 16,0 0-16,1 0 0,-1 0 16,0 0-16,1 0 0,-1 0 0,1 0 15,17 18-15,-18-18 0,0 0 16</inkml:trace>
  <inkml:trace contextRef="#ctx0" brushRef="#br2" timeOffset="-195729.85">22666 9119 0,'35'-17'15,"-35"34"1,0 1-16,0 0 0,18-1 16,-18 1-16,17 0 0,-17-1 0,0 1 15,0-1-15,18 1 0,-18 0 16,0-1-16,0 1 15,0 0-15</inkml:trace>
  <inkml:trace contextRef="#ctx0" brushRef="#br2" timeOffset="-195334.73">22877 9084 0,'0'0'16,"0"18"-16,0-1 0,18-17 0,-18 18 15,18 17-15,-18-17 0,0 0 0,0-1 16,17 1-16,-17-1 0,0 1 16,0 0-16,0-1 15,0 1 1,0 0-16,-17-18 0,-1 0 15,0 0-15,1 0 16,-1-18-16,18 0 16,-18 18-16,18-17 0,0-1 15,0 0 1,0 1 0,18 17-16,-18-18 0,18 18 0,-1 0 15,1 0-15,0-17 0,-1 17 0,1 0 16,0-18-16,-1 18 0,1 0 15,0-18-15,-1 18 0,1 0 0,-18-17 16,17-1-16,1 18 0,-18-18 16</inkml:trace>
  <inkml:trace contextRef="#ctx0" brushRef="#br2" timeOffset="-195126.89">23107 9066 0,'0'-35'16,"0"53"-16,0-1 16,0 1-16,0 0 0,0-1 15,17 1-15,-17 17 0,18-17 16,-18 0-16,0-1 0,0 1 16,0-1-16,18-17 0,-18 18 0,0 0 15,0-1-15,0 1 16,0 0-1</inkml:trace>
  <inkml:trace contextRef="#ctx0" brushRef="#br2" timeOffset="-194921.59">22930 9490 0,'0'0'0,"0"35"32,0-17-32,18-18 0,-18 17 0,18-17 0,-18 18 15,0 0 1</inkml:trace>
  <inkml:trace contextRef="#ctx0" brushRef="#br2" timeOffset="-194583.95">23071 9419 0,'71'53'15,"-71"-35"-15,18 17 16,-1-35-16,-17 18 15,0-1-15,0 1 16,0 0-16,-17-18 16,-1 0-16,18 17 0,-18-17 15,1 0-15,-1 0 16,0-17-16,1 17 16,17-18-16,0 0 15,17 1 1,1 17-1,0 0-15,-18-18 0,17 18 0,1 0 16,-18-18-16,18 18 0,-1 0 0,1-17 16</inkml:trace>
  <inkml:trace contextRef="#ctx0" brushRef="#br2" timeOffset="-194061.59">23407 9172 0,'0'-53'16,"0"36"-16,35-1 15,-17 18-15,17 0 16,-18 0-16,1 0 16,0 18-16,-18-1 15,0 1-15,0 17 0,0-17 16,0 0-16,0-1 0,-18 1 15,18-1-15,-18 1 0,18 0 16,-17-18-16,17 17 0,0 1 16,-18 0-16,1-18 0,17 17 31,17-17 16,1 0-47,-18-17 15,35 17-15,-17 0 0,17-18 16,-17 0-16,-1 18 0,1 0 16,0 0-1,-1 0-15</inkml:trace>
  <inkml:trace contextRef="#ctx0" brushRef="#br2" timeOffset="-192980.16">23706 9613 0,'0'0'0,"-141"106"31,124-88-31,-1-1 0,-17 1 16,0 0-16,17-18 0,-17 35 16,-1-18-16,-17 1 0,18 0 0,-18-1 15,18 1-15,0-18 0,-18 35 16,35-35-16,-52 18 0,52-18 0,-53 18 16,54-18-16,-54 17 0,53 1 0,-52-18 15,52 0-15,-52 18 0,52-18 0,-52 0 16,34 0-16,-17 0 0,0 0 0,18 0 15,-18 0-15,18 0 0,-36-18 0,19 18 16,-1 0-16,17 0 0,-17-35 16,0 35-16,1-18 0,-19 18 0,18-18 15,18 1-15,-18-1 0,18 18 16,-18-35-16,17 17 0,-17-35 0,36 36 16,-18-19-16,-1 19 0,1-19 15,35 1-15,-18 0 0,18 17 0,-35-17 16,35 0-16,0-1 0,0 19 15,0-36-15,0 18 0,0 17 0,0-17 16,0 17-16,0-17 0,0 17 0,18-35 16,-18 18-16,0 17 0,17-35 15,-17 36-15,0-19 0,0 19 0,0-1 16,18 0-16,-18-17 0,0 18 0,18-19 16,-1 36-16,-17-35 0,36 17 0,-19 1 15,1-1-15,-1 0 0,19 1 0,-19-1 16,1 1-16,17-1 0,1 0 0,-19 1 15,1-1-15,35 18 0,-36-18 0,19 1 16,-1 17-16,0-18 0,1 0 0,-19 18 16,18-17-16,18 17 0,-17 0 0,17-18 15,-36 18-15,36-18 0,-35 18 0,52 0 16,-52 0-16,17-17 0,18-1 0,-18 18 16,18 0-16,-17 0 0,-1 0 0,18 0 15,-18 0-15,-17 0 0,52 0 0,-52 0 16,35 0-16,-18 0 0,0 0 0,1 0 0,-19 0 15,19 0-15,17 18 0,-18-18 16,0 17-16,-17-17 0,17 0 0,0 18 0,1-18 16,-19 0-16,18 18 0,-17-18 15,17 17-15,1-17 0,-19 18 0,19 0 0,-19-18 16,1 17-16,0-17 0,17 18 16,-35 0-16,35-18 0,-17 17 0,-18 1 15,35 0-15,-35-1 0,18-17 0,-1 18 16,-17-1-16,18 1 0,0 0 15,-1-1-15,-17 1 0,18 17 16,-1-35-16,-17 18 0,18 0 0,-18-1 16,18 1-16,-1-1 0,-17 1 15,18 0-15,0-1 0,-18 1 16,17 0-16,-17-1 0,0 1 16,0 0-16,0-1 0,0 1 15,0 0-15,0-1 0,0 1 16,0-1-16,0 1 0,0 0 0,0-1 15,0 19-15,0-19 16,0 1-16,0 0 0,0-1 0,0 1 16,0-1-16,0 1 0,0 0 15,0 17-15,-17-17 0,17-1 16,-18-17-16,0 18 0,18 0 0,0-1 16,0 1-16,-17-18 0,17 17 15,-18-17-15,18 18 0,0 0 16,-18-18-16,18 17 0,-17-17 15,-1 0-15,18 18 16</inkml:trace>
  <inkml:trace contextRef="#ctx0" brushRef="#br2" timeOffset="-190368">27869 9384 0,'-17'0'15,"-19"0"-15,36-18 0,-35 18 16,17 0-16,-17 0 15,0 0-15,17 0 0,-17 0 0,0 0 16,17 0-16,-17 0 0,-1 0 0,-16-17 16,-125 17-1,142 0-15,-18 0 0,0 0 0,0 0 16,0 0-16,0 0 0,0-18 16,0 18-16,1 0 0,-1 0 0,0 0 15,0-18-15,17 18 0,-16 0 0,16 0 16,-17 0-16,18 0 0,-18-17 0,18 17 15,-18 0-15,18 0 0,-18 0 0,18 0 16,-18 0-16,17 0 0,19 0 16,-54 0-16,54 0 0,-36 0 15,35 0-15,-35 0 0,18 0 0,17 0 16,-17 0-16,0 0 0,17 0 0,-17 0 16,-1 0-16,19 0 0,-19 0 0,1 0 15,18 0-15,-1 0 0,0 0 16,-17 0-16,17 0 0,-17 0 15,17 17-15,1-17 0,-1 0 16,0 0-16,1 0 16,17 18-16,-18-18 15,1 0-15,17 18 32,0-1-17,0 1 1,0 0-16,0-1 15,0 1-15,0-1 0,0 1 0,0 0 16,0-1-16,0 1 0,0 0 0,0 17 16,17-17-16,1 17 0,-18-18 0,17 19 15,-17-1-15,18 0 0,0 1 16,-18-1-16,0 18 0,17-18 16,1 0-16,-18 1 0,0-1 0,18 0 15,-1 0-15,-17 1 0,18-1 0,-18-17 16,0 17-16,0-17 0,0-1 0,0 18 15,0-17-15,0 0 16,0-1-16,18 1 16,-1-18 15,19 0-15,-19 0-16,18 0 15,-17 0-15,17 0 0,-17 0 16,17-18-16,1 18 0,-1 0 15,18 0-15,-18 0 0,18 0 0,-18 0 16,53 0-16,-35 0 0,18 0 0,-18 0 16,17 0-16,1 0 0,-1 0 15,-17 0-15,36 0 0,-37 0 0,19 0 16,0 0-16,-1 0 0,-17 0 0,18 0 16,-18 0-16,-1 0 0,19 0 0,-18 0 15,0 0-15,-18 0 0,18 0 16,0 0-16,-18 0 0,18 0 0,-18 0 15,18 0-15,-17 0 0,-1 0 0,0 0 16,0 0-16,1 0 0,-1 0 0,0 0 16,1 0-16,-19 0 0,18 0 15,1 0-15,-19 0 0,19 0 16,-1 0-16,-17 0 16,-18 18-16,17-18 15</inkml:trace>
  <inkml:trace contextRef="#ctx0" brushRef="#br2" timeOffset="-189418.72">29104 9648 0,'35'-17'0,"-35"34"16,0 1-16,0 0 16,0-1-16,0 1 0,0 0 15,0 17-15,35-17 0,-35-1 0,0 18 16,0-17-16,0 17 0,0-17 15,0 0-15,0-1 0,0 1 16,0 0-16,0-1 0,0 1 16,0 0-1,0-36 1,0 0 0,-17 18-16,17-17 0,0-1 15,0 0-15,0 1 0,0-1 16,0 0-16,17 1 0,-17-1 15,18 0-15,0 1 0,-1-1 0,-17 1 16,36 17-16,-19-18 0,1 18 0,0-18 16,-1 1-16,1 17 0,0-18 15,-1 18-15,1 0 0,-1 0 0,1-18 16,0 18-16,-1 0 16</inkml:trace>
  <inkml:trace contextRef="#ctx0" brushRef="#br2" timeOffset="-189022.71">29492 9931 0,'0'0'0,"18"0"15,-1 0-15,-17 17 0,18-17 0,17 0 16,-17 0-16,-1 0 15,1-17-15,0-1 16,-1 18-16,-17-18 16,0 1-1,0-1-15,0 0 0,0 1 16,-17 17-16,-1-18 0,18 1 16,-18 17-16,-17 0 0,18 0 15,-1 0-15,0 17 0,18 1 16,-35-1-16,35 1 0,0 0 15,-18-1-15,18 1 0,-17 0 0,17-1 16,0 1-16,0 0 16,0-1-16,17-17 0,1 18 0,-18 0 15,18-18-15,-1 0 0,1 0 16,-18 17-16,18-17 0,-1 0 16,1 0-16,-1 0 0,1 0 15</inkml:trace>
  <inkml:trace contextRef="#ctx0" brushRef="#br2" timeOffset="-188687.34">29898 9790 0,'0'0'0,"-53"0"15,18 17 1,35 1-1,0-1 1,0 1-16,0 0 16,17-18-16,1 0 0,-18 17 15,17-17-15,1 0 0,0 18 0,-1 0 16,1-18-16,-18 17 16,18-17-16,-18 18 15,0 0-15,0-1 16,-18 1-16,0 0 15,1-18-15,-1 0 16,0 17-16,1-17 0,-1 0 16,1 0-16,17-17 15</inkml:trace>
  <inkml:trace contextRef="#ctx0" brushRef="#br2" timeOffset="-188139.65">29968 9860 0,'0'0'0,"71"-35"0,-71 52 15,0 1-15,0 0 0,0-1 16,0 1 0,17-18-1,1 0 1,0 0-1,-1-18-15,1 18 16,0 0-16,-1 0 16,1 0-16,0 0 15,-18 18-15,17-18 0,1 18 16,-1-18-16,-17 17 0,18-17 16,0 0-16,-1 0 15,1 0-15,0 0 0,17 0 16,-17-17-16,-1 17 15,1-18-15,-18 0 0,0 1 16,17-1-16,1 0 0,-18 1 0,0-18 16,18 17-16,-18 0 0,17-17 15,-17 17-15,0 1 0,0-19 0,0 19 16,0-1-16,0 1 0,0-1 16,-17 18-1,-1 0-15,18 18 0,0-1 16,0 1-16,-18-1 15,1-17-15,17 36 0,0-19 0,0 19 16,0-19-16,0 19 0,0-19 16,0 18-16,0-17 0,0 17 0,0-17 15,0 0-15,0-1 0,17 1 16,1-18-16,-18 18 0,18-18 16,-1 17-16,1-17 15,0 0-15</inkml:trace>
  <inkml:trace contextRef="#ctx0" brushRef="#br2" timeOffset="-187945.99">30603 9860 0,'88'-70'31,"-70"52"-31,0 18 0,17 0 0,-17 0 15,17 0-15,-17 0 0,17-18 16,-18 18-16,1-17 0,17 17 0,-17 0 16,0 0-16,-1-18 0</inkml:trace>
  <inkml:trace contextRef="#ctx0" brushRef="#br2" timeOffset="-187678.11">30903 9613 0,'-88'35'0,"88"1"0,-18-19 16,1 19-16,17-19 0,0 19 16,0-19-16,0 36 0,0-35 15,0-1-15,0 1 0,0 0 0,0-1 16,17 1-16,1 0 0,-18-1 15,18-17-15,-1 18 0,1-18 0,-1 0 16,1 0-16,0 0 0,-1-18 16,1 18-16,-18-17 0,18 17 15,-1 0-15,-17-18 0,18 18 16,0 0-16</inkml:trace>
  <inkml:trace contextRef="#ctx0" brushRef="#br2" timeOffset="-186256.35">28028 11624 0,'-88'35'31,"70"-35"-31,0 0 0,1 0 16,-1 0-16,1 0 0,-19 0 0,19 0 15,-54 0-15,53 0 16,-34 18-16,34-18 0,-35 0 0,18 0 16,-18 0-16,18 0 0,-18 0 0,17 0 15,-17 18-15,-17-18 0,52 0 0,-52 0 16,17 0-16,17 0 0,-16 0 0,16 0 15,-17 0-15,36 0 0,-36 0 0,35 0 16,-17 0-16,-18 0 0,18 0 16,17 0-16,-17 0 0,-1 0 0,-16 0 15,16 0-15,19 0 0,-19 0 0,1 0 16,-18 0-16,18 0 0,17-18 0,-17 18 16,0 0-16,-1 0 0,1 0 0,18 0 15,-1 0-15,-17 0 0,-1 0 16,19 0-16,-1 0 0,0 0 0,-17 0 15,18 0-15,-19 0 0,1 0 16,17 0-16,1 18 16,-1-18-16,-17 0 15,17 0 1,0 0-16,1 0 0,-1 0 31,1 0-15,-1 0 15,18 17-31,-18-17 0,1 0 16,-1 0 15,18 18-31,-18-18 16,18 18-1,0-1-15,0 1 16,0-1-1,-17 1-15,17 0 0,0-1 0,0 1 16,0 0-16,0-1 0,0 1 0,0 0 16,0 17-16,0-18 0,0 19 0,-18-1 15,18-17-15,0 17 0,0-17 16,0 17-16,0-18 0,-18 19 0,18-19 16,0 36-16,0-35 0,0 35 0,0-18 15,0 0-15,0 1 0,0-1 0,0 0 16,0 18-16,0-18 0,0 1 15,0-1-15,0 18 0,0-18 16,0 0-16,0 18 0,0 0 0,0-35 16,0 35-16,0-18 0,0-17 0,0 17 15,0-17-15,0 17 0,0-17 0,18-1 16,-18 1-16,18-18 0,-18 18 16,17-18-1,1 0 1,0 0-16,17 0 15,-17-18-15,-1 18 16,1 0-16,35-18 0,-36 18 0,36-17 16,-35 17-16,53-18 0,-19 0 15,1 18-15,18 0 0,-18-17 0,0 17 16,17 0-16,1-18 0,-1 18 0,1 0 16,-1-18-16,1 18 0,0 0 0,-1 0 15,159-17-15,-140 17 16,-19 0-16,-17 0 0,35-18 15,-35 18-15,35 0 0,-17 0 0,-18 0 16,0 0-16,17 0 0,-17 0 0,0 0 16,18 0-16,-18 0 0,-18 0 15,18 0-15,-18 0 0,-17 0 0,17 0 16,0 0-16,-17 0 0,17 0 16,-17 0-16,0 0 0,-36 0 31,0 0-31</inkml:trace>
  <inkml:trace contextRef="#ctx0" brushRef="#br2" timeOffset="-185760.56">30215 12330 0,'-70'-36'0,"87"36"31,71 0-15,-52 0-16,-1 0 0,-17 0 15,52-17-15,-52 17 0,17 0 0,0 0 16,-17 0-16,0 0 0,-1-18 16,1 18-16,0 0 0,-1 0 15</inkml:trace>
  <inkml:trace contextRef="#ctx0" brushRef="#br2" timeOffset="-185527.63">30444 12100 0,'0'0'0,"-70"-17"0,70 34 16,0 1-16,0 0 15,-18 17-15,18-18 0,18 19 0,-18-1 16,0 0-16,0-17 0,18 17 0,-18-17 16,17 17-16,1 0 0,-18-17 15,0 17-15,0-17 0,0 0 16,0-1-16,0 1 0,0 0 0,17-1 16</inkml:trace>
  <inkml:trace contextRef="#ctx0" brushRef="#br2" timeOffset="-184644.23">30639 12453 0,'0'0'0,"88"-18"0,-71 18 16,19 0-16,-19 0 0,1 0 0,17 0 15,-17-17-15,17 17 0,0 0 0,-17-18 16,0 18-16,-1 0 0,-17-18 0,18 1 15,0 17-15,-18-18 16,0 1-16,0-1 0,0 0 16,-18 18-16,0-17 0,1 17 15,-1-18-15,0 18 0,-17 0 16,0 0-16,17 0 0,1 18 0,-1-18 16,0 17-16,1 1 0,-1 0 15,18-1-15,-18 1 0,1-18 0,17 35 16,0-17-16,0-1 0,0 1 0,0 17 15,17-35-15,1 18 0,0-18 16,-18 18-16,35-18 0,-35 17 16,35-17-16,-17 0 0,-1 0 0,1 0 15,0 0-15,17 0 0,0 0 16,-17-17-16,0 17 0,-1-18 0,1 0 16,0 18-16,-1-17 0,1-1 15,-1 0-15,-17 1 0,18-1 0,0-17 16,-18 17-16,17 1 0,1-1 15,-18 0-15,18 18 0,-18-17 16,0 34 0,0 1-1,0 0-15,0-1 0,0 1 16,0-1-16,0 1 0,0 0 0,0-1 16,0 1-16,0 0 0,0-1 0,0 1 15,0 0 1,0-36 15,0 0-31,17-17 16,1 17-16,-18 1 0,0-1 15,18 18-15,-1-35 0,1 35 0,-18-18 16,17 18-16,1-17 0,0 17 16,-1-18-16,1 18 15,0 18-15,-1-1 16,-17 1-16,0-1 15,0 1-15,0 0 0,0-1 0,0 1 16,0 0-16,0-1 0,0 1 16,0-36 31,0 1-47,0-1 0,18 0 15,0 1-15,-18-1 0,17-17 0,-17 17 16,18 18-16,-1-17 15,-17-1-15,18 18 16,0 0-16,-1 18 16,-17-1-16,0 1 15,0-1-15,0 1 0,0 0 16,0-1-16,0 1 16,0 0-16,0-1 0,18-17 15,-18 18-15,18 0 0</inkml:trace>
  <inkml:trace contextRef="#ctx0" brushRef="#br2" timeOffset="-184230.63">31732 12771 0,'0'0'0,"18"35"0,-18-53 15,0 1 1,-18-1-1,18-17-15,-18 17 0,18 0 16,-17 1-16,17-19 0,0 19 0,-18-18 16,18 17-16,-17-17 0,17 17 0,0-17 15,0-1-15,0 1 0,0 17 0,0-17 16,0 18-16,0-1 0,0-17 0,17 17 16,1 0-16,-18 1 0,0-1 15,35 0-15,-35 1 0,18 17 0,-18-18 16,35 1-16,0-1 0,-17 18 15,0 0-15,-1 0 0,1 0 16,0 0-16,-1 18 0,-17-1 16,18 1-16,-18-1 0,17 1 15,-17 0-15,0-1 0,0 1 0,0 0 16,0-1-16,0 1 0,-17 0 16,-1-18-16,18 17 0,-17-17 15,-19 18-15,1-18 16,-18 0-1,18 0-15,17 0 0,0 0 0</inkml:trace>
  <inkml:trace contextRef="#ctx0" brushRef="#br2" timeOffset="-175389.84">28345 11007 0,'0'0'15,"71"-18"-15,-53 18 0,-1 0 16,1-18-16,0 18 0,-18-17 15,123-54 1,-123 36-16,35 17 16,-17 1-16,-18-1 0,35 0 15,-35 1-15,36-1 0,-19-17 0,-17 17 16,18 1-16,-1-19 0,-17 19 0,18-19 16,-18 19-16,18-19 0,-18 19 0,17-1 15,-17 1-15,0-19 0,0 19 16,0-19-16,0 19 0,0-1 0,0-17 15,0 17-15,-17 0 0,17-17 0,-18 18 16,0-1-16,1 0 0,-1-17 16,18 17-16,-17 18 0,-19-17 0,36-1 15,-35 0-15,0 1 16,17-1-16,-17 18 0,17-17 0,-17 17 16,17-18-16,1 18 0,-19-18 0,19 1 15,-19 17-15,19 0 0,-19-18 0,1 18 16,0 0-16,17-18 0,-17 18 15,17 0-15,-17 0 16,17 0-16,1 0 0,-1 0 0,-17 0 16,0 0-16,17 0 15,-17 0-15,17 0 16,0 0-16,1 0 16</inkml:trace>
  <inkml:trace contextRef="#ctx0" brushRef="#br2" timeOffset="-174810.24">28257 9790 0,'-88'35'15,"53"-18"1,0 1-16,17-18 15,-17 0-15,-1 18 16,19-18-16,-19 0 0,1 17 16,17-17-16,1 0 0,-1 0 0,18 18 15,-17-18-15,-1 0 0,0 0 0,1 18 32,-1-18-32,36 0 31,-1 0-16,1 0 1,0 0-16,-18 17 0,17-17 16,1 0-16,-1 0 15,-17 18-15,36-18 0,-19 18 16,-17-1-16,18 1 0,0-18 0,-18 18 16,17-1-16,1 1 0,-18-1 15,18-17-15,-18 18 0,0 0 16,17-1-16,1-17 0,-18 18 0,18 0 15,-1-1-15,1-17 16,-18 18-16,17-18 16,1 0-16</inkml:trace>
  <inkml:trace contextRef="#ctx0" brushRef="#br2" timeOffset="-162465.58">26070 14164 0,'0'0'0,"18"-35"0,-36 35 15,0 0-15,1 0 16,-1 0-16,18 17 0,-17-17 16,-1 18-16,0 0 0,18-1 0,-35 1 15,17-18-15,1 18 0,-1 17 16,-17-17-16,17-1 0,-17 1 15,0-1-15,-1 1 0,1 0 0,17-1 16,-35 1-16,36 0 0,-1-1 16,-17 1-16,17 0 0,-17-18 0,35 17 15,-18 1-15,1-18 0,-1 0 0,18 17 16,0 1 15,18-18-15,-1 0-1,1 0-15,17 0 16,-35 18-16,36-18 0,-19 0 0,18 17 16,54 1-1,-72 0-15,19-1 0,-1-17 0,-18 18 16,19 0-16,-19-1 0,1 1 0,17-1 16,-17 1-16,17 0 0,1-18 15,-19 17-15,18-17 0,-35 18 0,36 0 16,-19-18-16,-17 17 0,18-17 0,0 0 15,-18 18-15,0 0 16,0-36 31,-18 0-31,0 18-16,18-17 0,-17-1 0,-19 18 15,36-18-15,-35 1 0,18-1 16,-1 0-16,0 1 0,-17-1 15,17 1-15,-17-1 0,17 0 0,1 18 16,-1-17-16,0-1 0,1 0 0,-1 1 16,1 17-16,-1-18 15,18 0 1,0 1 0,18-54-1,-1 54-15,1-1 16,-18 0-16,35 1 0,-17-1 15,-18 0-15,35-17 0,-17 18 0,17-1 16,-17-17-16,-1 17 0,19 0 0,-19 1 16,18-1-16,-17-17 0,0 35 0,-1-18 15,1 0-15,0 1 0,-18-1 16,17 1-16,-34 17 31,17 17-15,-18 1-16,0-1 0,18 1 0,-17 0 15,-19-1-15,1 19 0,35-19 0,-35 19 16,17-19 0,-35 54-16,18-54 0,0 19 15,17-19-15,-17 19 0,0-19 0,17 19 16,-17-19-16,17 1 0,0-1 0,1-17 16,-1 18-16,0 0 0,1-18 15,-1 17-15,1-17 16,17 18 31,17-18-32,1 0-15,-1 0 0,1 18 0,17-18 16,-17 0-16,0 17 0,17-17 16,0 0-16,0 18 0,1-18 0,-1 18 15,0-18-15,-17 17 0,17 1 0,-17-1 16,17-17-16,-17 18 0,-1 0 15,19-18-15,-19 17 0,-17 1 0,36-18 16,-36 18-16,17-18 0,1 17 0,0-17 16,-1 18-1,-17-36 17,-17 18-17,17-17-15,-18 17 0,-17 0 16,35-18-16,-36 18 0,19-18 0,-1 1 15,0 17-15,-17-18 0,18 0 16,-19 1-16,1-1 0,0 1 16,-1-1-16,1 0 0,0 18 0,0-17 15,-1-1-15,1 0 0,17 18 0,-35-17 16,36-1-16,-1 18 0,-17-18 0,17 18 16,1 0-16,-1 0 0,0-17 15,1 17-15,-1 0 0,0 0 16,36-18 15,17 1-31,-17 17 16,0-18-16,-1 0 0,19 1 15,-1-1-15,0 0 0,0 1 16,18-1-16,-17 0 0,-1 1 0,18-1 16,-18 1-16,0-1 0,-17 0 15,53 1-15,-54-1 0,1 18 16,-1-18-16,1 18 15,-36 0 17,18 18-17,-17-18-15,-1 0 0,18 18 16,-17-1-16,-19 1 0,19 0 16,-1-18-16,-17 17 0,-1 1 0,19-1 15,-36 1-15,18 0 0,17-1 16,-17 19-16,-1-19 0,19 1 0,-19 0 15,1-1-15,35 1 0,-17-18 16,-19 17-16,19-17 0,-1 18 16,18 0-1,-18-18-15,36 0 47,17 0-31,-35 17-16,36-17 0,-19 0 15,18 18-15,1-18 0,-19 18 0,19-18 16,-1 17-16,0-17 0,0 18 0,1 0 16,-1-1-16,0 1 0,36 35 15,-53-53-15,-1 17 0,18 1 16,1 0-16,-19-1 0,1-17 0,0 18 16,-1 0-16,1-1 0,0-17 15,-18 18-15,17-1 0,1-17 16,-18 18-1</inkml:trace>
  <inkml:trace contextRef="#ctx0" brushRef="#br2" timeOffset="-160488.83">27940 9931 0,'-88'88'16,"52"-70"-16,1-1 0,17 1 15,-17-1-15,17-17 0,1 18 0,-36-18 16,35 18-16,1-18 0,-36 0 16,35 0-16,0 0 0,-34 0 0,34 0 15,0 0-15,-35 0 0,36 0 0,-1-18 16,0 18-16,-17-18 0,18 1 0,-1-1 15,0 1-15,18-1 0,-17 0 0,-1 1 16,18-1-16,0 0 0,0-17 16,0 17-16,18-17 0,-18 0 0,35 0 15,-35 17-15,18 0 0,-1 1 16,1-19-16,17 19 0,-35-1 0,35 0 16,-17 18-16,17-17 0,-17-1 0,0 1 15,17 17-15,-18-18 0,19 0 16,-19 18-16,19 0 0,-1 0 15,-17 0-15,17 0 0,-18 36 16,1-19-16,-18 1 0,18-1 16,-1 1-16,1 17 0,-18 1 15,0-1-15,0 0 0,35 18 16,-35-35-16,0 17 0,0-17 0,0 17 16,18-17-16,-18 17 0,0-17 0,0-1 15,0 1-15,0-1 0,0 1 16,0 0-16,-18-18 15,18 17-15</inkml:trace>
  <inkml:trace contextRef="#ctx0" brushRef="#br2" timeOffset="-158698.02">27552 9984 0,'-53'-36'0,"70"36"16,1 0-1,0 0-15,-1 0 16,1 0-16,0 0 0,-18 18 0,17-18 16,1 0-16,-18 18 0,18-18 0,-1 0 15,1 17-15,-18 1 0,17-18 0,1 18 16,0-1-1,-1-17-15,-17 18 0,18-18 0,-18 17 16,18 1-16,-1-18 0,-17 18 16,0-1-16,18-17 0,0 18 15,-18 0-15,17-1 0,-17 1 16,0 0-16,18-1 0,-1 1 16,-17-1-16,0 1 0,0 0 15,0-1-15,18-17 16,-18 18-16,0 0 0,0-1 15,0 1-15,0 0 16,0-1-16,0 1 16,0 0-16,0-1 15,0 1-15,0-1 16,0 1-16,0 0 16,0-1-16,0 1 15,0 0-15,0-1 16,0 1-1,-18-18-15,18 18 0,0-1 0,0 1 16,0-1-16,-17-17 16,17 18-16,-18-18 0,18 18 15,0-1-15,-17 1 16,17 0 0,-18-1-1,0-17-15,18 18 0,0 0 16,-17-1-16,-1-17 15,18 18-15,0-1 16,-18-17 0,18 18-16,-17-18 15,-1 0-15,18 18 0,-18-1 16,1-17-16,17 18 16,-18-18-16,1 18 15,-1-18-15,18 17 16,-18-17-16,1 18 0,-1 0 15,0-18-15,18 17 0,-17-17 16,-1 0-16,0 18 0,1-18 16,17 17-1,-18-17-15,1 0 0,17 18 0,-18-18 16,0 0-16,18 18 16,-17-18-16,-1 0 0,0 0 15,1 17-15,-1-17 0,0 0 16,1 0-16,-1 18 0,1-18 0,-1 0 15,18 18-15,-18-18 0,-17 0 0,35 17 16,-35-17-16,17 18 0,0-18 16,1 0-16,-19 18 15,19-18-15,-18 17 0,-1-17 16,19 18-16,-19-18 16,36 18-16,-35-18 0,17 17 15,-17-17-15,-18 18 0,18-18 16,-18 35-1,0-17-15,18-1 16,-18 19-16,35-36 16,1 17-16,-1-17 0,0 18 0,1-18 15,-1 18-15,0-18 0,1 0 16,-1 17-16,1-17 0,-1 18 0,18-1 0,-18 1 16,1-18-16,-1 18 0,-17-1 15,35 1-15,-18 0 16,0-1-16,1 1 0,17 0 15,-18-18-15,1 17 16,17 1-16,0 0 0,-18-1 16,18 1-16,0-1 0,-18 1 15,1-18-15,17 18 0,0-1 0,0 1 16,0 17 0,0-17-16,0 0 0,-18-18 0,18 35 15,0-18-15,0 1 0,0 0 0,0-1 16,0 1-16,0 0 0,0-1 0,0 1 15,18-18-15,-18 35 0,0-17 16,0-1-16,0 1 0,0 0 0,17-18 16,1 17-16,-18 1 0,0 0 15,18-1-15,-18 1 0,0 0 16,0-1-16,17-17 0,1 18 0,-18-1 16,0 1-16,0 0 15,17-18-15,-17 17 16,-17-17 31,-1 0-32</inkml:trace>
  <inkml:trace contextRef="#ctx0" brushRef="#br2" timeOffset="-158049.56">25964 12294 0,'-35'-17'0,"53"17"15,-1 17 1,1 1-16,0-18 15,-18 18-15,17-18 0,-17 17 16,18 1-16,-1-18 0,-17 17 16,0 1-16,18-18 0,0 0 0,-18 18 15,17-18-15,-17 17 0,18-17 16,-18 18 0,18-18-1,-18-18 1,17 18-1,-17-17-15,18 17 16,-18-18-16,18 18 0,-18-18 16,17 1-16,1 17 15,-18-18-15,17 1 0,1 17 0,0-18 16,-18 0-16,35 1 0,0-1 16,-17 18-16,-18-18 0,35 1 0,0-1 15,-17 18-15,0-18 16,-1 18-16,1-17 0,0 17 0,-1-18 15,19 18-15,-36-17 0,17 17 16,1-18-16,-1 18 16</inkml:trace>
  <inkml:trace contextRef="#ctx0" brushRef="#br2" timeOffset="-150388.25">28434 14340 0,'-89'-35'16,"125"35"-1,-19 0-15,1 0 16,0 0-16,-1 0 0,19 0 15,-1 0-15,-35 18 0,35-18 16,-17 0-16,-1 0 0,1 17 0,0-17 16,-1 0-16,1 0 0,-18 18 15,18-18-15,-1 0 0,1 0 16,-18 18 15,0-1 0,0 1-15,-18-18-16,18 18 16,-17-18-16,-1 17 0,18 1 15,-18 0-15,-17-1 0,17 18 0,1-17 16,-1 0-16,-17-1 0,0 19 16,17-19-16,-17 1 0,17 0 0,0-1 15,1 1-15,-19 17 0,19-35 0,-1 18 16,1-1-16,-19 1 0,19 0 0,-1-1 15,0 1-15,1 0 0,-1-18 16,18 17-16,-18-17 16,36 0 15,-18-17-15,35 17-16,-17-18 15,-18 0-15,18 18 0,-1-17 0,-17-1 16,36 18-16,-19-18 0,1 1 0,-1 17 15,1-18-15,0 0 0,-1 1 0,1-1 16,0 1-16,-1-1 0,1 18 0,0-18 16,-18 1-16,17-1 0,1 0 15,0 1-15,-1 17 0,1-18 0,-18 0 16,17 1-16,1 17 16,-18-18-16,18 1 0,-1-1 15,-17 0 16,-17 1-15,-1 17-16,-17-18 16,17 18-1,-17-18-15,17 18 16,-52 0-16,52-17 0,0 17 16,-17 0-16,17-18 0,-17 18 15,18 0-15,-19-18 0,1 18 16,17 0-16,-17-17 0,17 17 15,1 0-15,-1 0 16,1 0 0,34 0 31,1 0-47,17 0 15,-35 17-15,35-17 0,-17 0 16,17 18-16,1-18 0,-19 0 15,18 18-15,-17-18 0,17 17 0,-17-17 16,0 18-16,17-18 0,-17 18 0,-1-18 16,1 17-16,0-17 0,-1 0 0,36 18 15,-18 0 17,-17-1-17,-18 18 32,-18-17-31,-17 17-1,17-35-15,1 18 16,-1 0-16,-17-1 0,35 1 0,-35 0 16,17-1-16,0 1 0,1-1 15,-1 1-15,0 0 0,1-1 0,17 1 16,-36 0-16,36-1 0,0 1 15,-17 0-15,-1-18 0,18 17 16,0 1 0,0-36 46</inkml:trace>
  <inkml:trace contextRef="#ctx0" brushRef="#br3" timeOffset="-125467.71">23759 8731 0,'-88'-53'0,"88"36"31,0-1-15,0 36 15,35-1-31,-35 1 0,18-18 16,17 35-16,-35-17 0,36 0 0,-19-1 16,-17 1-16,36 17 0,-36-17 15,35-1-15,-18 1 0,-17 0 0,18-1 16,0 1-16,-18 0 0,17-1 0,1-17 15,-18 18-15,18-1 0,-18 1 16,17-18-16,1 18 0,-18-1 16,0-34 15,0-1-15,0 0-16,0 1 15,0-1-15,0 1 0,0-1 16,0-70-1,0 70-15,0-17 0,0 17 16,0 1-16,0-19 0,0 19 0,0-19 16,18 19-16,-1-1 0,-17 0 15,18 1-15,-18-1 0,0 0 0,17 1 16,1-1-16,-18 1 0,18-1 16,-1 18-16,-17-18 0,18 18 31,-18-17 0,18 17-31,-1 0 0</inkml:trace>
  <inkml:trace contextRef="#ctx0" brushRef="#br3" timeOffset="-124700.41">24677 8749 0,'0'0'0,"17"123"31,-34-105-31,17 0 0,-18-1 0,0 1 0,18 0 16,-17-1-16,-1 18 0,18-17 15,-18 0-15,-17-1 0,17 1 0,1 0 16,-18-1-16,-1-17 0,19 18 0,-36 0 16,17-1-16,19-17 0,-18 18 0,-1-18 15,-17 0-15,18 18 0,-18-18 0,35 0 16,-34 0-16,34 0 0,-17 0 15,-18-18-15,17 18 0,-16-18 0,16 18 16,19-17-16,-19-1 0,1 18 16,-18-18-16,18-17 0,17 17 0,-17 1 15,17-1-15,1 0 0,-1 1 0,0-1 16,1 1-16,17-1 0,-18 0 16,1 1-16,17-19 0,0 19 0,0-1 15,0-17-15,0 17 0,0 1 0,0-1 16,0-17-16,0 17 0,17-17 0,1 17 15,-18 0-15,0-17 0,17 17 16,1-17-16,-18 18 0,18-1 16,-18-17-16,35 17 0,-35 0 0,18 1 15,-1-19-15,1 19 0,0 17 16,-1-18-16,18 1 0,-17-19 0,17 19 16,1 17-16,-19-18 0,19 18 15,-1-18-15,-18 18 0,19 0 0,-1 0 16,-17 0-16,17 0 0,0 0 0,-17 0 15,17 0-15,0 0 0,-17 18 0,17-18 16,1 18-16,-19-18 0,19 17 16,-1 1-16,-18 0 0,19-1 15,-19 1-15,19-1 0,-1 19 16,-17-19-16,-1-17 0,1 18 0,-1 0 16,1-1-16,0 1 0,-1 0 0,1-1 15,0 18-15,-1-17 0,1 0 0,0-1 16,-18 19-16,17-19 0,-17 1 15,0 17-15,0-17 0,0 17 0,0-17 16,0-1-16,0 19 0,0-19 0,-17 1 16,17 17-16,-36-17 0,19 0 15</inkml:trace>
  <inkml:trace contextRef="#ctx0" brushRef="#br3" timeOffset="-119441.7">30074 6332 0,'71'-17'16,"-89"17"62,0 0-63,1 0-15,-1 0 16,0 0-16,-17 0 0,0 0 16,17 0-16,-17 0 15,0 0-15,17 0 16,0 0-16,1 0 0,-1 0 15,1 0-15,17 17 16,-18-17 0,18 18-16,0 0 15,0-1 1,35 54 0,-35-54-1,18-17-15,-18 18 0,0 0 0,0-1 16,17 1-16,-17 0 15,0-1 1,18-17 0,0 0-1,-1 0 1,1 0-16,17 0 16,-17 0-16,17 0 15,-17 0-15,-1 0 0,1 0 16,53 0-1,-54 0-15,1 0 16,-18-17-16,18 17 16,-18-18-1,0 0 1,0 1-16,0-1 16,-18 0-16,0 1 0,18-1 15,-17 1-15,17-1 16,-18 18-16,0-18 0,18 1 15,-17 17-15,17-18 0,-18 18 16,18-18-16</inkml:trace>
  <inkml:trace contextRef="#ctx0" brushRef="#br3" timeOffset="-119062.81">29810 6773 0,'-71'71'0,"89"-71"15,-18-18 1,35 18-16,-17 0 0,-1 0 16,1 0-16,17-17 0,-17 17 0,-1 0 15,1 0-15,17 0 0,-17 0 16,17 0-16,-17 0 0,17 0 0,0 0 15,-17 0-15,17-18 0,1 18 16,-1 0-16,-18 0 16,1-18-16,0 18 15</inkml:trace>
  <inkml:trace contextRef="#ctx0" brushRef="#br3" timeOffset="-118849.2">30127 6809 0,'0'0'0,"0"17"16,18 1-16,-18 0 15,17-1-15,-17 1 16,0-1-16,0 1 15,0 0 1</inkml:trace>
  <inkml:trace contextRef="#ctx0" brushRef="#br3" timeOffset="-118512.64">30074 6932 0,'-88'71'15,"88"-54"-15,18 1 16,-18 0-16,17-1 0,-17 1 16,0-1-16,18-17 15,-18 18-15,17-18 0,1 0 16,17 0-1,-17 0 1,0 0-16,-1-18 0,19 1 16,16-1-1,-34 18-15,0 0 16,-1 0-16,1 0 0,-18-17 16,18 17-16,-1 0 15</inkml:trace>
  <inkml:trace contextRef="#ctx0" brushRef="#br3" timeOffset="-118186.39">30268 6632 0,'18'-53'16,"17"36"0,-17 17-16,17-18 0,0 18 15,-17-18-15,-1 18 16,1 0-16,0 0 16,-1 0-16,1 0 15,-18 18-15,0 0 16,0-1-16,0 1 15,0 0-15,0-1 0,0 1 16,0 0-16,0 17 16,0-18-16,0 1 0,0 0 0,-18-1 15,18 1-15</inkml:trace>
  <inkml:trace contextRef="#ctx0" brushRef="#br3" timeOffset="-118020.2">30480 6720 0,'70'-35'16,"-52"35"-16,0 0 0,-18 18 16,17-18-16,1 0 0,0 0 15</inkml:trace>
  <inkml:trace contextRef="#ctx0" brushRef="#br3" timeOffset="-117768.83">30603 6491 0,'36'0'0,"-36"18"16,17-1-16,1 1 0,-1 0 16,-17-1-16,18 1 0,0 0 0,-18-1 15,17 19-15,1-19 0,0 18 16,-18-17-16,0 17 0,17-17 0,1 0 16,-18-1-16,0 1 0,0 0 15</inkml:trace>
  <inkml:trace contextRef="#ctx0" brushRef="#br3" timeOffset="-117575.52">30780 6703 0,'0'-53'16,"0"106"-16,17-106 15,1 53-15,-18-18 16,18 18-16,-1 0 0,1 0 16</inkml:trace>
  <inkml:trace contextRef="#ctx0" brushRef="#br3" timeOffset="-117067.73">30991 6385 0,'53'-53'16,"-17"53"-16,-19 0 15,1 0-15,-1 0 0,19 0 16,-19 0-16,1 0 16,0 0-16,-18 18 0,17-18 0,1 18 15,-18-1-15,18 1 16,-1 0-16,1-1 0,-18 1 16,0-1-16,0 1 0,0 0 15,0-1-15,0 1 16,0 0-16,0-1 0,-18 1 15,1-18-15,-1 18 0,0-1 16,1-17-16,-1 0 0,0 0 0,1 18 16,-1 0-16,0-18 0,18 17 15,-17-17-15,17 18 0,0-1 32,17-17-17,1 0-15,0 0 16,-1 0-16,1 0 0,0 0 15,-1 0-15,1-17 0,0 17 0,-1 0 16,1 0-16,-18-18 0,35 18 0,-35-17 16,18 17-16,-1 0 0,1 0 31</inkml:trace>
  <inkml:trace contextRef="#ctx0" brushRef="#br3" timeOffset="-116766.93">31644 6421 0,'-71'-36'16,"54"54"-1,-1 0-15,18-1 0,-18 1 16,18-1-16,0 1 0,0 0 16,0-1-16,0 1 0,0 0 15,18-1-15,0-17 16,-1 18-16,1-18 16,0 0-16,-1 0 15,1 0-15,0 0 0</inkml:trace>
  <inkml:trace contextRef="#ctx0" brushRef="#br3" timeOffset="-116369.85">31750 6403 0,'70'18'16,"-70"34"-1,0-34-15,0 0 0,0-1 0,18 1 16,-18 0-16,18-1 16,-1 1-16,1-18 31,-18-18-15,0 1-1,0-1-15,18 18 0,-18-35 0,0 17 16,0 0-16,17 1 15,-17-1-15,0 1 0,18 17 32,-1 0-32,-17 17 15,0 1-15,0-1 16,0 1-16,18-18 0,0 18 0,-18-1 16,0 1-16,0 0 0,0-1 0,17 1 15,-17 17-15,0-17 16,0 0-16</inkml:trace>
  <inkml:trace contextRef="#ctx0" brushRef="#br3" timeOffset="-115753.34">32208 6209 0,'0'0'0,"18"0"0,0 0 16,-1 0-16,1 0 16,0 0-16,-1 0 0,-17 18 31,0-1-16,0 1-15,0-1 0,0 1 0,-35 0 16,35-1-16,-18 19 16,1-19-16,17 1 15,-18-18-15,18 18 0,0-1 16,0 1-16,18-18 0,-1 17 16,1-17-1,0 0-15,-1 0 16,1-17-16,0 17 0,-1 0 15,1 0 1,-1 0-16,1 0 16,0 17-16,-18 1 0,0 0 15,0-1-15,0 1 16,0 0-16,0-1 16,-18 1-16,0-18 0,18 18 0,-17-1 15,-1-17-15,1 18 16,-1 0-1,0-18-15,18 17 16,18-17 0,0 0-16,-1 0 15,18 0-15,-17 0 0,0-17 16,-1 17-16,1 0 0,0-18 16,-1 18-16,1 0 0,0-18 15,17 18-15,-18 0 16,1 0-16</inkml:trace>
  <inkml:trace contextRef="#ctx0" brushRef="#br3" timeOffset="-115619.87">32720 6632 0,'70'18'15,"-52"-18"-15,-18 18 16</inkml:trace>
  <inkml:trace contextRef="#ctx0" brushRef="#br3" timeOffset="-95208.25">31203 7514 0,'-18'-53'0,"18"18"16,-17 35-1,17-18-15,-18 18 16,0 0-16,1 0 15,-1 0-15,1 0 0,-19 18 0,36 0 16,-35-1-16,17 1 0,-17 17 0,35-17 16,-35 17-16,17 0 0,18-17 0,-35 35 15,35-35-15,0 34 0,0-16 0,0-1 16,0-17-16,0 17 0,17 0 16,1-17-16,0 0 0,17-1 0,-17 1 15,-1-1-15,36-17 0,-35 0 0,0 18 16,34-18-16,-34 0 0,17 0 0,1-18 15,-19 1-15,1-1 0,17 1 16,-17-1-16,17 0 0,0-35 0,-17 36 16,0-19-16,-1 1 0,-17 17 0,0-34 15,0 34-15,0-17 0,0 17 0,-35-17 16,35-1-16,-18 1 0,1 18 0,-1-1 16,-17 0-16,17 1 0,-17 17 15,0-18-15,-1 18 0,1 0 0,0 0 16,0 0-16,-1 0 0,1 18 0,17-1 15,-17 1-15,17 0 0,-17-18 0,17 17 16,1 1-16,17-1 16,0 1-16,0 0 0</inkml:trace>
  <inkml:trace contextRef="#ctx0" brushRef="#br3" timeOffset="-94862.27">31873 7338 0,'-35'88'15,"35"-70"1,-35 35-16,17-36 0,0 18 0,1 1 16,17-1-16,-18 0 0,-17 1 15,35-1-15,0 0 0,0-17 0,0 17 16,0 0-16,0-17 0,0 17 0,0-17 16,0 0-16,35-1 0,-35 1 0,18-1 15,-1 1-15,1 0 0,0-18 16,-1 17-16,1-17 0,0 18 0,-1-18 0,19 0 15</inkml:trace>
  <inkml:trace contextRef="#ctx0" brushRef="#br3" timeOffset="-94330.58">32155 7955 0,'71'35'15,"-89"-52"1,18-1-16,0 1 16,0-1-16,0-17 0,18 17 15,-18-17-15,0-1 0,0 1 16,0 17-16,35-17 0,-35 0 0,0 0 15,0 17-15,0 0 0,0-17 0,0 0 16,0 17-16,0 1 0,18-1 0,-18 0 16,0 1-16,0-1 0,18 18 15,-1 0 1,-17 18-16,18 17 16,0-17-16,-18-1 0,17 18 0,-17 1 15,0-1-15,0-17 0,35 35 0,-35-18 16,0-18-16,18 36 0,-18-35 15,18 17-15,-18-17 0,17 17 0,-17-17 16,0 0-16,18-18 0,-18 17 0,18 1 16,-18-1-16,0-34 31,17-1-31,-17 1 0,18 17 0,-18-18 16,18-17-16,-18 17 0,0-17 15,17 17-15,-17 0 0,18-17 16,-18 0-16,0 17 0,17 1 0,1-19 15,-18 19-15,18-1 0,-18 0 0,0 1 16,0-1-16,0 0 16,0 1-16</inkml:trace>
  <inkml:trace contextRef="#ctx0" brushRef="#br3" timeOffset="-94013.14">32843 7355 0,'0'0'0,"71"-17"0,35 87 31,-106-52-31,35 0 16,-17-1-16,-18 19 0,0-19 0,35 18 16,-35 1-16,0-1 0,0-17 0,0 17 15,0-17-15,0 34 0,0-34 0,-35 17 16,35-17-16,-18 17 0,18-17 16,-35 17-16,17-17 0,0 0 0,1-1 15,-18 1-15,-1-1 0,36 1 0</inkml:trace>
  <inkml:trace contextRef="#ctx0" brushRef="#br3" timeOffset="-93206.28">30674 8220 0,'17'17'16,"36"1"-16,0-18 0,18 0 16,-1 0-16,-17 0 0,36 0 0,-1 0 15,18 0-15,-1 0 0,1-18 16,18 18-16,-36 0 0,35 0 0,-17 0 0,18 0 16,-36 0-16,18 0 0,0 18 15,-36-18-15,1 0 0,-1 0 16,-17 0-16,0 0 0,-18 0 0,18 0 15,-18 0-15,-17 0 0,0 0 16,-1 0-16</inkml:trace>
  <inkml:trace contextRef="#ctx0" brushRef="#br3" timeOffset="-92825.28">30691 8449 0,'0'0'16,"-88"18"-16,71-18 0,17 17 16,17-17-16,19 18 15,16-18-15,1 0 0,18 0 0,-18 0 16,35 0-16,0 0 0,0 0 0,1 0 15,-1 0-15,18 0 0,-1 0 0,-16 0 16,16 0-16,1 0 0,-17 0 16,-1 0-16,0 0 0,0 0 0,-17 0 15,-1 0-15,1 0 0,-1 0 16,-34 0-16,17 0 0,-18 0 0,0 0 16,0 0-16,-17 0 0,17 0 0,-17 0 15,0 0-15,-1 0 0,1 0 16,-1 0-16</inkml:trace>
  <inkml:trace contextRef="#ctx0" brushRef="#br3" timeOffset="-77826.28">29139 8008 0,'-35'0'0,"17"0"16,-17 0-16,0 0 0,17 0 16,-17 0-16,17 0 0,-17 0 0,0 0 15,-1 0-15,1 0 0,0 0 16,0 0-16,-18 18 0,35-18 0,-35 0 16,18 0-16,-18 0 0,18 0 0,-18 0 15,17 0-15,-17 0 0,18 0 16,-35 0-16,34 0 0,-34 0 0,17 0 15,18 0-15,-36 0 0,18 0 16,0 0-16,0 0 0,0 0 0,-17 0 16,17 0-16,18 0 0,-18 0 0,17 0 15,-16 0-15,16 0 0,-17 0 0,18 0 16,-18 0-16,18 0 0,-18 0 0,18 0 16,-18 0-16,17 0 0,-16 0 15,16 0-15,-17 0 0,18 0 0,17 0 16,-17 0-16,0 0 0,17 0 0,-17 0 15,17 0-15,1 0 0,-1 0 0,0 0 16,1 0-16,-1 0 16,18 17-1,0 1-15,0 0 16,0-1-16,0 1 0,0 17 0,-18 0 16,18-17-16,0 35 15,-17-18-15,17 1 0,0-1 0,0-18 16,-18 36-16,18-35 0,0 0 0,0 17 15,0-17-15,0-1 0,0 1 0,0-1 16,0 1-16,0 0 0,0-1 16,18-17-1,-1 0 1,1 0-16,0 0 0,-1 0 16,1 0-16,0 0 0,17 0 0,18 0 15,-35 0-15,-1 0 0,36 0 16,-18 0-16,18 0 0,-17 0 15,228-17 1,-211 17-16,18 0 0,-18-18 16,35 18-16,-35 0 0,35 0 0,-18 0 15,1 0-15,17 0 0,-17 0 16,17 0-16,-18 0 0,1 0 16,17 0-16,-17 18 0,-1-18 0,1 0 15,-1 0-15,1 0 0,0 0 0,-19 0 16,1 17-16,0-17 0,-17 0 0,16 0 15,-16 0-15,-19 0 0,1 0 16,17 0-16,-17 0 0,0 0 16,-1 0-16,1 0 15,-18-17-15,0-1 16,0 0-16,0 1 16,0-1-16,-18 1 15,18-1-15,0 0 0,0 1 0,0-1 16,0 0-16,0 1 0,0-1 0,0 0 15,0 1-15,0-1 0,0-17 16,0-18-16,0 35 16,0 1-16,0-1 0,0 0 0</inkml:trace>
  <inkml:trace contextRef="#ctx0" brushRef="#br3" timeOffset="-77300.91">27146 8167 0,'0'-18'16,"0"36"-16,0-1 15,0 19-15,-18-1 0,18-17 0,-17 35 16,17-18-16,0-18 0,0 19 0,0-19 16,0 19-16,0-19 0,0 1 0,0 17 15,0 0-15,0-17 0,0 0 16,0-1-16</inkml:trace>
  <inkml:trace contextRef="#ctx0" brushRef="#br3" timeOffset="-77060.81">27464 8220 0,'0'0'15,"52"-18"-15,-52 124 16,0-71-1,0-17-15,0-1 0,0 1 0,0 17 16,0 1-16,0-19 16,0 1-16,0 0 15</inkml:trace>
  <inkml:trace contextRef="#ctx0" brushRef="#br3" timeOffset="-76875.9">27781 8255 0,'71'18'0,"-71"17"16,0 18-16,0-36 0,0 1 16,0 17-16,0-17 0,-18 0 0,18-1 15,0 1-15,0 0 0,0-1 0,0 1 16</inkml:trace>
  <inkml:trace contextRef="#ctx0" brushRef="#br3" timeOffset="-76721.87">28046 8343 0,'70'35'31,"-70"1"-31,-17-19 16,-1 1-16,18 0 0</inkml:trace>
  <inkml:trace contextRef="#ctx0" brushRef="#br3" timeOffset="-75836.91">28046 7743 0,'-18'-35'31,"18"53"-31,0-1 16,0 1-16,0 0 0,0-1 15,0 1-15,0 17 0,0-17 0,0 17 16,0-17-16,0 0 0,0-1 0,0 18 16,0-17-16,0 0 0,0-1 0,0 1 15,0 0-15,0-1 0,0 1 16,0 0-16,0-1 16,-18-34-1,18-1 1,-17 18-16,17-18 0,0 1 15,0-1-15,-18 0 16,18 1-16,-18 17 0,18-18 0,0 0 16,0 1-16,-17-1 0,17 1 15,-18 17 1,36 0 31,-18 17-47,17 1 15,-17-1-15,0 1 0,18 0 16,0-18-16,-18 17 0,0 1 16,17 0-16,1-18 15,-18 17-15,18-17 16,-1 0 15,1 0-31,-18-17 0,0-1 16,18 18-16,-18-18 0,17 1 0,-17-1 15,18 18-15,-18-18 0,0 1 16,17-1-16,1 1 0,-18-1 16,18 18-16,-1-18 0</inkml:trace>
  <inkml:trace contextRef="#ctx0" brushRef="#br3" timeOffset="-74539.97">29615 7990 0,'0'0'0,"-35"-52"0,18 52 0,-1 0 15,0 0-15,-17 0 0,35-18 16,-35 18-16,-1 0 16,19 0-16,-18-18 0,17 18 0,-17 0 15,-1 0-15,19 0 0,-19 0 0,-17 0 16,18 0-16,-18 18 0,18-18 0,-18 0 16,18 18-16,0-18 0,-1 0 0,-17 17 15,36-17-15,-19 18 0,1-1 0,-18-17 16,36 18-16,-19 0 0,19-18 15,-1 17-15,-17 1 0,17 0 0,-17-1 16,17 1-16,1 17 0,-1-17 0,-17 17 16,35-17-16,-36 17 0,36-17 15,0 17-15,0 0 0,0-17 16,-17 17-16,17-17 0,17-1 0,-17 1 16,18 17-16,0-17 0,-1 0 0,1-1 15,0 1-15,17-1 0,0 1 0,0-18 16,-17 18-16,35-1 0,-18-17 0,1 18 15,-1-18-15,18 0 0,-36 0 16,19 0-16,17 0 0,-18 0 0,0 0 16,-17 0-16,17 0 0,0 0 0,-17-18 15,17 1-15,18-1 0,-35 0 0,-1 1 16,19-1-16,-19 1 0,19-1 16,-1-17-16,-17 17 0,-1 0 0,1-35 15,-1 36-15,1-18 0,0-18 16,-18 17-16,0 1 0,0 17 0,0-17 15,0 18-15,0-19 0,0 19 0,-18-1 16,0 0-16,1 1 0,-18-1 16,17 0-16,-17 18 0,-1-17 0,19-1 15,-19 18-15,1 0 0,-18-17 0,18 17 16,17 0-16,-17 0 0,0 0 0,17 0 16</inkml:trace>
  <inkml:trace contextRef="#ctx0" brushRef="#br3" timeOffset="-73762.28">29369 7726 0,'-71'-35'0,"71"52"31,18-17-31,-1 0 16,1 0-16,0 0 0,17 0 16,0 0-16,-17 0 15,17 18-15,-17-18 0,17 0 16,-17 0-16,-1 0 0,18 0 0,-17 0 15,0 0-15,-1 0 0,19 0 16,-19 0-16,19 0 0,-1 0 16,-17 0-16,-1-18 0,1 18 0,-1 0 15,1 0-15,0 0 0,-1 0 16,1 0-16</inkml:trace>
  <inkml:trace contextRef="#ctx0" brushRef="#br3" timeOffset="-73381.26">29739 7602 0,'0'0'0,"-53"-17"0,53 34 16,18 1 0,-1 0-16,1-18 15,0 17-15,-1 1 16,1-18-16,0 18 0,-1-18 16,1 0-16,-18 17 0,17-17 15,1 18-15,0-18 16,-1 0-16,1 0 15,-18 17 32,-35-17-31,35 18-16,-18-18 0,-17 18 16,17-18-16,1 17 0,-19 1 0,19-18 15,-19 18-15,19-1 0,-19-17 0,1 18 16,17 0-16,-17-1 0</inkml:trace>
  <inkml:trace contextRef="#ctx0" brushRef="#br3" timeOffset="-54713.09">23989 4128 0,'0'0'0,"0"-36"0,0 19 15,0-1 1,0 0 0,0 1-16,-18 17 15,18-18-15,0 0 16,-18 18-16,18-17 0,-17 17 16,17-18-16,0 0 0,-18 1 15,0 17-15,18-18 0,0 1 16,0-1-16,-17 18 15,17-18-15,-18 18 0,1-17 0,17-1 16,0 0-16,-18 1 16,0 17-16,18-18 0,0 0 0,-17 18 15,17-17-15,-18-1 0,0 18 16,18-17-16,-17-1 0,-1 0 16,18 1-16,-18-1 15,1 0-15,-1 18 0,18-17 0,-17 17 16,-1-18-16,0 18 15,18-18-15,-35 18 16,35-17-16,-18 17 0,1 0 0,-1-18 0,0 18 16,1 0-16,17-18 0,-35 18 15,17 0-15,0-17 0,1 17 16,-19 0-16,36-18 0,-17 18 16,-1 0-16,0 0 0,1 0 15,-1 0-15,0 0 16,1 0-16,-1 0 0,1 0 15,-1 0-15,0 0 0,1 18 16,-1-18-16,0 17 16,1-17-16,-1 0 0,0 18 15,1-18-15,-18 18 0,17-1 16,0 1-16,1-18 16,17 18-16,-18-18 0,0 0 0,18 17 15,0 1-15,-17-18 16,-1 18-16,0-1 0,18 1 0,-17 0 15,-1-1-15,18 1 16,0-1-16,-18 1 0,18 0 16,-17-1-16,17 1 0,-18-18 0,18 18 15,0-1-15,0 1 0,0 0 16,0-1-16,0 1 0,-17-1 0,-1 1 16,18 17-16,0-17 0,0 0 15,0-1-15,0 1 0,0 0 0,0-1 16,0 1-16,0 0 0,-18-1 15,18 1-15,0-1 0,0 19 0,0-19 16,0 1-16,0 0 0,0 17 0,0-17 16,0 17-16,0-18 0,0 1 0,0 17 15,0-17-15,0 0 0,-17 17 0,17-17 16,0-1-16,0 1 0,-18 17 16,18-17-16,0-1 0,0 19 0,0-19 15,0 1-15,0 0 0,0 17 0,0-18 16,0 1-16,0 0 0,0 17 0,0-17 15,0-1-15,0 1 0,0 17 16,0-17-16,0 0 0,0-1 0,0 18 16,18-17-16,-18 0 0,17-1 0,-17 1 15,0 0-15,0-1 0,18 1 16,-18 0-16,0 17 0,0-18 0,18 1 16,-1 17-16,1 1 15,-18-19-15,17 1 0,-17 0 0,18-1 16,-18 1-16,0 0 0,18-1 0,-1 1 15,-17-1-15,0 1 0,36 0 0,-36-1 16,17 1-16,1 0 0,0-1 0,-1 1 16,1 0-16,0-1 0,-1 1 15,1-1-15,-1-17 0,1 18 0,0-18 16,-1 18-16,1-18 0,17 17 0,-17-17 16,17 0-16,-35 18 0,35-18 15,-17 0-15,0 0 0,-1 0 16,1 0-16,17 0 0,1-18 15,-1 18-15,-17-17 0,-1-1 16,1 18-16,-1-18 0,1 18 16,0-17-16,-1-1 0,1 18 15,0-17-15,-1-1 0,1 0 0,0 1 16,-1 17-16,1-18 0,-1 0 0,1 1 16,0-1-16,-1 0 0,1 1 0,0-18 15,-1 17-15,1 0 0,0 1 0,-1 17 16,1-36-16,-1 19 0,1-1 15,0 0-15,-1-17 0,1 0 16,0 17-16,-18-17 0,0 17 0,17 1 16,1-19-16,-18 19 0,18-19 0,-18 1 15,17 0-15,-17 17 0,18-17 0,-18 17 16,0-17-16,0 0 0,17-1 16,1 1-16,-18-35 0,0 52 15,0-17-15,18-1 0,-18 1 0,17 0 16,-17 17-16,0-17 0,0 17 0,0-35 15,0 36-15,0-18 0,0 17 0,0-17 16,0 17-16,0-17 0,0-1 0,0 1 16,0 18-16,-17-19 0,17 19 0,0-19 15,0 19-15,-18-19 0,18 19 0,0-1 16,-18 0-16,1 1 0,17-1 0,0 1 16,-18-1-16,1 0 0,-1 1 0,0 17 0,1-18 15,-1 0-15,0 18 0,1-17 16,-19 17-16,36-18 0,-17 18 0,-18 0 0,35-18 15,-36 18-15,19 0 16,-19 0-16,1 0 0,35-17 0,-18 17 16</inkml:trace>
  <inkml:trace contextRef="#ctx0" brushRef="#br3" timeOffset="-52307.62">22807 4004 0,'-71'-18'16,"142"36"-16,-177-36 0,71 18 16,17 0-16,0 0 0,1 0 0,-18 0 15,17-17-15,-17 17 0,-1 0 0,1 0 16,0 0-16,0-18 0,-1 18 0,1 0 15,0 0-15,-1 0 0,1 0 0,0 0 16,0-18-16,-1 18 0,1 0 16,0 0-16,-1 0 0,1 0 0,0-17 15,0 17-15,-18 0 0,35 0 0,-17 0 16,-18-18-16,18 18 0,17 0 0,-17 0 16,-1 0-16,1-17 0,0 17 15,17 0-15,-17-18 0,17 18 0,-17 0 16,17 0-16,-17 0 0,17 0 15,1 0-15,-1 0 0,-17 0 0,17 0 16,1 0-16,-1 0 0,-17 0 0,-1-18 16,19 18-1,-1 0-15,1 0 0,-1 0 16,0 0-16,1 0 16,-1 0-16,0 0 15,18 18 32,0 0-31,0-1-16,0 1 0,0-1 15,0 1-15,-17 17 0,17-17 16,0 0-16,-18 17 0,18-17 0,0 17 16,0 0-16,0 0 0,0 1 0,0-1 15,0 0-15,0 18 0,0-18 0,0 1 16,0-1-16,0 0 0,0 18 15,0-18-15,0 1 0,0 17 0,0-18 16,0 0-16,0 0 0,0 1 0,0-1 16,0-17-16,0 17 0,0 0 0,0-17 15,0 0-15,0 17 0,0-18 16,0 1-16,0 0 0,0-1 0,0 1 16,0 0-1,18-18 32,-1 0-31,19 17-16,-19-17 0,19 0 15,-19 0-15,18 0 0,-17 0 16,17 0-16,18 0 0,-35 0 16,35 0-16,-18 0 0,18 0 15,18 0-15,-54 0 0,71 18 0,-52-18 16,17 0-16,17 0 0,-17 0 0,0 0 15,-18 0-15,18 0 0,0 0 0,-18 0 16,18 0-16,-17 0 0,17 0 0,-18 0 16,0 18-16,0-18 0,1 0 15,-1 0-15,0 0 0,0 0 0,-17 0 16,17 0-16,-17 0 0,0 0 0,17 0 16,-17 0-16,-1 0 0,1 0 0,-1 0 15,1 0-15,0 0 0,-1 0 16,1 0-16,-18-18 15,0 0 1,0 1 0,0-1-16,0 0 0,0 1 15,0-19-15,0 19 0,-35-18 16,35-1-16,0 1 0,-18 0 0,18-1 16,0 1-16,0-18 0,-18-35 15,18 35-15,0 0 0,18 18 16,-18 0-16,0-18 0,0 17 0,0 1 15,0 18-15,0-19 0,0 1 0,0 17 16,18-17-16,-18 17 0,0-17 0,0 18 16,0-19-16,0 19 0,0-1 0,-18 0 15,18 1-15,-18 17 0,1-18 16</inkml:trace>
  <inkml:trace contextRef="#ctx0" brushRef="#br3" timeOffset="-51042.89">1217 6756 0,'-71'53'16,"71"-71"0,0 0-1,0-17 1,0 17-16,0 1 0,0-1 16,0-17-16,0 17 0,36-17 0,-36 17 15,0-17-15,0 17 0,35-17 0,-35 17 16,17-34-16,-17 34 0,18-17 0,0 17 15,-18-17-15,17 17 0,1-17 16,0 0-16,-18 17 0,17 0 0,1-17 16,-18 17-16,35 1 0,-35-1 0,18 0 15,-18 1-15,18-1 0,-1 0 16,-17 1-16,18-1 16,-1 18 30,1 0-30,-18 18-16,0-1 16,35 1-16,-35 0 0,0-1 15,36 19-15,-36-19 0,17 19 16,-17-19-16,18 19 0,-18-19 16,18 36-16,-18-35 0,35 17 0,-18 0 15,-17-17-15,36 35 0,-19-18 0,1-17 16,0 17-16,-18-17 0,35 17 0,-35-17 15,35-1-15,-17 19 0,-18-19 16,18 18-16,-1-17 0,-17 0 16,18-1-16,-1 1 0,-17 0 15,18-18-15,-18 17 16</inkml:trace>
  <inkml:trace contextRef="#ctx0" brushRef="#br3" timeOffset="-50685.24">1182 6473 0,'0'0'0,"-71"-17"0,89 17 31,-1 0-15,1 0-16,0 0 0,-1 0 0,18 0 15,-17 0-15,0 0 0,35 0 0,-18 0 16,0 0-16,-17 0 15,17 0-15,0 0 0,-17 0 0,17 0 16,1 0-16,-19 0 0,1 0 16,0 0-16,-1 0 0,1 0 15,-1 0-15</inkml:trace>
  <inkml:trace contextRef="#ctx0" brushRef="#br3" timeOffset="-49864.87">2134 6685 0,'0'0'16,"0"53"-16,0-18 0,-18-17 0,18 0 0,-17 17 15,17-17-15,-35 17 0,35-18 0,-36 1 16,19 17-16,-19-17 0,1 0 16,17-1-16,-17 1 0,0 0 0,-18-1 15,18 1-15,-18-1 0,17-17 16,-52 18-16,18 0 0,17-18 0,0 0 16,0 0-16,0 0 0,0-18 15,0 0-15,-53-17 16,71 35-16,-18-35 0,36 17 0,-19-17 15,1 17-15,0 1 0,-1-19 0,19 19 16,-18-36-16,17 18 0,18-1 16,-35 1-16,35 0 0,-36-18 0,36 35 15,0-35-15,-17 18 0,17 0 0,0-1 16,-18 1-16,18 18 0,0-36 16,0 35-16,18-17 0,-18 17 0,0-17 15,17 17-15,-17-17 0,18 17 16,0-17-16,-18 17 0,35 1 0,-17-1 15,-18 0-15,35 18 0,-35-17 0,35-1 16,-17 0-16,-18 1 0,35-1 16,-17 1-16,17 17 0,-35-18 0,35 0 15,0 18-15,-17-17 0,17 17 16,18-18-16,-35 18 0,0-18 0,17 18 16,-18 0-16,19 0 0,-19 0 0,1 0 15,0 0-15,-1 0 0,1 0 0,0 0 16,-1 0-16,1 0 0,0 0 0,-1 0 15,1 0-15,-1 18 0,1-18 0,0 0 16,-1 18-16,19-1 0,-19-17 0,19 18 16,-36 0-16,35-1 0,-18-17 0,1 35 15,0-35-15,-1 18 0,1 0 0,0-1 16,17-17-16,-35 36 0,35-36 16,-17 17-16,0 1 0,-1 0 0,1-1 0,-1 1 15,1-18-15,-18 18 0,35-1 0,-35 1 16,18-1-16,0 1 0,-18 0 0,17-1 15,-17 1-15,0 0 0,18-1 0,0 1 16,-18 0-16,0-1 0,17 1 0,-17-1 16,18 1-16,-18 0 0,0 17 0,0-17 15,0-1-15,0 19 0,0-19 16,17 19-16,-17-1 0,-17 0 0,17-17 16,0-1-16,0 19 0,0-19 0,-18 1 15,1 17-15,17-17 0,0-1 0,0 1 16,-18 0-16,0-1 0,18 1 15</inkml:trace>
  <inkml:trace contextRef="#ctx0" brushRef="#br3" timeOffset="-47769.35">28416 4322 0,'-123'-36'16,"87"36"-16,1 0 0,17 0 15,-17-17-15,17 17 0,-17 0 0,0 0 16,0 0-16,17 0 0,-53 0 0,54 0 15,-54 0-15,54 0 0,-54 0 16,36 0-16,-18 0 0,0-18 0,0 18 16,-18 0-16,19 0 0,16 0 0,-34 0 15,17 0-15,0 0 0,0-18 0,-18 18 16,18 0-16,-17 0 0,-1 0 16,18 0-16,-17 0 0,17 0 0,0 0 15,-18 0-15,19 0 0,-1 0 0,-18 0 16,18 0-16,0 0 0,-17 0 0,17 0 15,18 0-15,-18 0 0,0 0 0,-18 0 16,18 0-16,18 0 16,-18 0-16,18 0 0,-18 0 0,35 0 15,-17 0-15,0 0 0,-1 0 0,19 0 16,-19 0-16,1 0 0,18 0 0,-19 0 16,1 0-16,17 0 0,-17 0 15,0 0-15,17 0 0,-17 0 0,0 0 16,-1 0-16,19 0 0,-19 0 0,1-17 15,17 17-15,-17 0 0,18 0 0,-19 0 16,1 0-16,17 0 16,1 0-16,-1 0 0,0 0 15,1 0-15,-1 0 32,18 17-17,0 1 1,0 0-16,0-1 15,0 1-15,0 0 0,0-1 16,0 1-16,0-1 0,0 19 0,0-19 16,-17 19-16,17-19 0,0 19 15,0-1-15,0 0 0,0-17 0,0 17 16,0 0-16,0 1 0,0-19 16,17 54-16,-17-36 15,0-17-15,0-1 0,18 19 0,-18-19 0,0 1 16,0 0-16,0-1 15,0 1-15,0-1 16,17-17 0,1 0-16,0 0 31,-1 0-31,1 0 0,17 0 16,1 0-16,-19 0 0,1 0 15,17 0-15,0 0 0,-17 0 16,17 0-16,1 0 0,-1 0 0,18-17 15,-18 17-15,18 17 0,-18-17 0,18 0 16,0 0-16,-18 0 0,36 0 16,-36 0-16,36 18 0,-1-18 0,-17 0 15,0 0-15,18 0 0,-1 0 16,1 18-16,-18-18 0,17 0 0,1 0 0,-1 0 16,1 0-16,-1 0 0,1 0 15,-18 17-15,35-17 0,-35 0 0,18 0 16,-18 0-16,17 0 0,1 0 0,-18 0 15,0 0-15,17 0 0,-35 0 0,18 0 16,18 0-16,-18 18 0,-18-18 16,18 0-16,-18 0 0,-17 0 0,17 0 15,0 0-15,-17 0 0,17 0 0,-17 0 16,0 0-16,-1 18 0,1-18 16,-18-18 15,0 0-16,-18 1-15,18-1 0,0 0 0,0 1 16,0-18-16,0 17 0,-17 0 0,17-17 16,-18 0-16,18 17 0,0 0 15,0 1-15,0-19 0,-18 19 0,18-18 16,0 17-16,0 0 0,0-17 0,0 17 16,0 1-16,0-19 0,0 19 0,-17-1 15,-1-17-15,18 17 16</inkml:trace>
  <inkml:trace contextRef="#ctx0" brushRef="#br3" timeOffset="-46791.9">1093 10336 0,'89'-17'16,"-89"34"-16,0 1 0,0 0 15,0-1-15,0 19 0,0-19 16,17 19-16,-17-1 0,18 0 0,-18-17 15,17 35-15,-17-18 0,0 0 0,0-17 16,18 35-16,-18-36 0,18 19 0,-18-19 16,0 1-16,0 17 0,0-17 0,0-1 15,0 1-15,0 0 0,0-1 16,0 1-16</inkml:trace>
  <inkml:trace contextRef="#ctx0" brushRef="#br3" timeOffset="-46308.01">1111 10460 0,'0'0'0,"18"-35"0,70-18 16,-71 53-1,19 0-15,-19 0 0,1 0 0,0 0 16,-1 0-16,1 0 0,-18 17 0,18-17 16,-1 18-16,-17 0 0,0-1 0,0 1 15,0 0-15,0-1 0,0 1 0,-17-1 16,-1 1-16,18 17 0,-35-35 0,35 36 16,-18-36-16,0 17 0,1-17 15,17 18-15,0 0 0,-18-18 0,0 0 16,18 17-16,0-34 47,36 17-47,-36-18 0,35 18 0,-17 0 15,-1-18-15,1 18 0,17 0 0,-17 0 16,17 0-16,0 0 0,-17 0 16,0 0-16,-1 0 0,19 18 0,-19 0 15,-17 17-15,0-18 0,18 1 16,-18 17-16,0 1 0,0-19 0,-18 1 15,18 0-15,-17 17 0,-1-18 0,0 1 16,1 0-16,-1-1 0,0 1 16,1 0-16,-1-18 0,1 17 0,-1 1 15,0 0-15,1-18 0,-1 0 16</inkml:trace>
  <inkml:trace contextRef="#ctx0" brushRef="#br3" timeOffset="-45681.9">1940 11165 0,'0'0'0,"-18"53"0,18-35 15,-35 0-15,18-1 0,-1 1 0,-17 0 16,-1-18-16,1 17 0,-18 1 0,35-18 16,-52 17-16,35-17 0,-36 0 0,53 0 15,-52 0-15,17 0 0,0-17 0,0 17 16,0-18-16,18 18 0,-36-17 16,36-1-16,-18-17 0,18 17 15,17 0-15,-52-17 0,70 0 0,-53-1 16,18 1-16,35 18 0,-53-36 0,53 17 15,-36 1-15,36 0 0,-17 0 0,17-1 16,-18 1-16,0 0 0,18-1 16,0 1-16,0 18 0,0-19 0,0 19 15,18-19-15,0 19 0,-1-1 0,-17-17 16,18 17-16,0 1 0,-1-1 0,19-17 16,-36 17-16,35 0 0,0 1 15,-17-1-15,17 0 0,0 1 16,1-1-16,-1 0 0,18-17 0,-36 18 15,36-1-15,-17 18 0,-1-18 0,18 1 16,-18 17-16,0 0 0,1-18 0,-1 18 16,18 0-16,-18 0 0,0 0 0,1 0 15,-19 0-15,19 0 0,16 18 16,-16-1-16,-1 1 0,-17-18 0,17 18 16,0-1-16,-17 18 0,17-17 0,-17 17 15,-1 1-15,1-1 0,17 0 0,-35-17 16,36 35-16,-19-18 0,1 0 15,0 1-15,-1-1 0,1 0 0,-1 0 16,-17 1-16,0-19 0,0 36 0,0-35 16,0 35-16,0-36 0,0 19 0,0-19 15,0 19-15,0-19 0,-17 19 16,17-19-16</inkml:trace>
  <inkml:trace contextRef="#ctx0" brushRef="#br3" timeOffset="-41130.75">23177 3969 0,'-70'-18'15,"87"18"48,1 0-63,0 0 15,17 0-15,-35-18 0,35 18 0,-17 0 16,17 0-16,0 0 0,18-17 16,-17 17-16,-19 0 15,19-18-15,-1 18 0,-18 0 16,1 0-16,0-17 16</inkml:trace>
  <inkml:trace contextRef="#ctx0" brushRef="#br3" timeOffset="-40592.5">23371 3881 0,'0'0'0,"-53"17"0,53 1 15,0-1 1,0 1-16,0 0 0,0-1 16,0 1-16,0 0 0,0-1 0,0 1 15,18 0-15,-18-1 0,0 1 16,18 0-16,-18 17 0,0-18 0,0 1 16,0 0-16,0-1 0,17 1 0,-17 0 15,0 17-15,0-17 0,0-1 0,0 1 16,0-1-16,0 19 0,0-19 0,0 1 15,0 0-15,0-1 0,0 19 16,0-19-16,0 1 0,0-1 0,0 1 16,0 0-16,0-1 0,0 1 0,0 0 15,0 87 1,0-87-16,0 0 16,0 17-16,0-17 0,0-1 15,0 1-15,0 0 0,0-1 0,0 1 16,0 0-16,0-1 0,0 1 0,0-1 15,0 1-15,0 0 0,0-1 16,0 1-16,0 0 16,0-1-16,0 1 15,0 0-15,0-1 16,0 1-16,0-1 0,0 1 16,0 0-1,0-1-15,0 1 16,0 0-16,0-1 31</inkml:trace>
  <inkml:trace contextRef="#ctx0" brushRef="#br3" timeOffset="-40204.16">23195 5239 0,'-53'0'0,"106"0"0,-88 0 31,52 0-15,1 0-16,35 0 15,-36 0 1,1 0-16,0 0 0,-1 0 0,1 0 16,0 0-16,17 0 15,-17 0-15,-1 0 0,1 0 0,0 0 0,-1 0 16,1 0-16,17 0 16,-17 0-16,-1 0 15,1 0-15,0 0 16,-1 0-16,1 0 15,-18 17 17</inkml:trace>
  <inkml:trace contextRef="#ctx0" brushRef="#br3" timeOffset="-39258.94">23354 4551 0,'53'-18'16,"-71"18"0,0 0-1,1 0-15,-1 0 16,0 0-16,-17 0 0,17 0 15,1 0-15,-1 0 0,1 0 16,-1 0-16,0 0 0,-17 0 0,0 0 16,-1 18-16,19-18 15,-1 0-15,1 0 0,-1 0 16,0 17-16,1-17 0,-1 0 16,0 18-16,1-18 15,-1 0 1</inkml:trace>
  <inkml:trace contextRef="#ctx0" brushRef="#br3" timeOffset="-38810.72">23089 4463 0,'18'0'15,"-36"0"-15,18 17 16,-18-17-16,1 0 0,17 18 0,-18 0 16,1-18-16,-1 17 0,-17 1 15,17-1-15,0-17 16,1 18-16,-1-18 0,0 0 15,18 18-15,-35-18 0,17 0 32,18 17-1,18-17-15,0 18-1,-1-18-15,1 18 16,0-18-16,-1 17 0,1 1 15,0-18-15,-18 18 16,17-18-16,1 0 0,-18 17 16,18-17-16,-18 18 15,0-1-15</inkml:trace>
  <inkml:trace contextRef="#ctx0" brushRef="#br3" timeOffset="-30597.94">3528 7073 0,'70'-17'0,"-70"-1"16,0 0-1,0 1-15,0-1 16,0 0-16,0 1 15,0-1-15,0-17 16,0 17-16,0-17 0,0 17 16,0 1-16,0-19 15,18-87 1,-18 105-16,0-35 0,0 36 0,17-19 16,-17 19-16,18-19 0,-18 19 0,0-18 15,0 17-15,18 0 0,-18-17 0,17 17 16,-17 1-16,18-1 0,-18 0 15,0 1-15,0-1 0,0 1 0,18-1 16,-1 0-16,-17 1 0,0-1 0,0 0 16,0 1-16,0-1 0,18 0 0,-1 1 15,-17-1-15,18 0 16,-18 1-16,0-1 0,0 1 16,18 17-16,-1-18 15,-17 0-15,18 18 16,-18-17-1,18 17 1,-18-18-16,17 18 31,-17 18 1,0-1-17,18-17-15,0 18 0,-18 0 16,0-1-16,17-17 0,-17 18 15,18-1-15,-18 1 0,18 0 16,-18-1-16,17-17 0,-17 36 0,18-36 0,-18 17 16,0 1-16,17 17 0,1-17 15,0 0-15,-18-1 0,0 18 0,17-17 16,1 0-16,-18 17 0,18-17 16,-1-1-16,-17 1 0,18 0 0,-18 17 15,0-18-15,18 1 0,-1 0 0,-17 17 0,0-17 16,18-1-16,-1 1 0,-17 0 0,18-1 15,-18 1-15,0 0 0,18-1 16,-1 1-16,-17-1 0,0 19 0,18-19 16,0 1-16,-18 0 0,17-1 0,-17 1 15,0 0-15,18-1 0,0 1 0,-18-1 16,0 1-16,0 0 16,17-18-16,-17 17 0,18 1 15,-18 0-15,0-1 31</inkml:trace>
  <inkml:trace contextRef="#ctx0" brushRef="#br3" timeOffset="-30035.69">3757 6509 0,'-71'0'0,"71"17"47,18-17-31,0 18-16,-1-18 15,18 0-15,-17 0 0,0 0 16,-1 0-16,19 0 0,-19 0 0,19 0 15,-19 0-15,19 0 0,-19 0 0,1 0 16,17 0-16,-17 0 0,-1 0 16,1 0-16,0 0 0,-1 0 0,1 0 15,0 0-15,-1 0 0</inkml:trace>
  <inkml:trace contextRef="#ctx0" brushRef="#br3" timeOffset="-28290">4392 5909 0,'-35'-18'0,"17"36"16,0 0-1,18-1 1,-17-17-16,17 18 0,-18 0 0,0-1 15,18 1-15,-17-1 0,-1 1 0,18 0 16,-18-1-16,-17 1 0,35 0 16,-35 17-16,17-17 0,-17 17 0,17-17 15,1-1-15,-19 36 0,19-35 0,-1-1 16,-17 19-16,17-19 0,-17 19 0,17-1 16,1-18-16,-19 19 0,36-19 0,-35 19 15,17-19-15,1 19 0,-1-19 16,-17 19-16,35-19 0,-18 18 0,18-17 15,-35 17-15,35-17 0,0 0 16,-18-1-16,1 1 0,17 0 16,0-1-16,0 1 0,-18-18 0,18 17 15,0 1 1</inkml:trace>
  <inkml:trace contextRef="#ctx0" brushRef="#br3" timeOffset="-27672.61">3475 6085 0,'-36'-17'16,"36"34"0,36-17-16,-36 18 0,17 0 0,1-18 15,0 17-15,-1 1 0,1-18 0,17 18 16,-17-1-16,-1 1 0,1-18 0,17 18 16,-17-18-16,17 17 0,0 1 0,1-1 15,-19 1-15,36 0 0,-17-1 0,-1 1 16,-17 0-16,17-1 0,0 1 15,-17 0-15,17 17 0,0-18 0,-17 1 16,17 0-16,0-18 0,-17 17 0,17 1 16,-17 0-16,17-1 0,-17 1 0,0-18 15,17 35-15,-17-35 0,17 18 16,0 0-16,-17-1 0,-1 1 16,1-1-16,17 1 0,-17 0 0,0-1 15,-1 1-15,1 0 0,-1-1 0,1-17 16,-18 18-16,35-18 0,-35 18 15,0-1-15,18-17 0,0 0 0,-18 18 0,17-18 16</inkml:trace>
  <inkml:trace contextRef="#ctx0" brushRef="#br3" timeOffset="-24348.99">2557 3457 0,'-17'18'16,"34"-18"-16,19 0 16,-1 0-16,-17 0 15,-1 0-15,1 0 0,17 0 0,-17 0 16,17 0-16,0 0 16,-17 0-16,0 0 15,-1 0-15,1 0 0,0 0 16</inkml:trace>
  <inkml:trace contextRef="#ctx0" brushRef="#br3" timeOffset="-24056.65">2663 3563 0,'-70'35'16,"87"-35"-1,1 0-15,0 0 0,17 0 16,0 0-16,-17 0 0,-1 0 15,1 0-15,17 0 0,-17 0 0,17 0 16,-17 0-16,0 0 16,-1 0-16,1-17 15,-1 17-15,1 0 16,0 0-16</inkml:trace>
  <inkml:trace contextRef="#ctx0" brushRef="#br3" timeOffset="-23570.34">3598 3475 0,'-35'0'15,"52"0"-15,1 0 0,0 0 16,-1 0-16,1-18 0,17 18 16,-17 0-16,0 0 0,-1 0 0,1 0 15,-1 0-15,1 0 0,0-17 0,-1 17 16,1 0-16,0 0 0,-1 0 0,19 0 15,-19 0 1,1 0-16,0 0 0</inkml:trace>
  <inkml:trace contextRef="#ctx0" brushRef="#br3" timeOffset="-23261.45">3510 3563 0,'-71'35'0,"107"-35"15,-1 0 1,-17 0-16,17 0 16,-18 0-16,1 0 0,0 0 15,-1 0-15,1 0 0,0 0 0,-1 0 16,1-17-16,0 17 0,-1 0 0,1 0 16,-1 0-16,1 0 15,0 0 1,-1 0-16</inkml:trace>
  <inkml:trace contextRef="#ctx0" brushRef="#br3" timeOffset="-20152.09">23195 4851 0,'-18'35'16,"1"-35"-1,-54 0 1,53 0-16,1 0 16,-18 18-16,17-18 0,-17 0 0,-1 17 15,-17-17-15,18 0 0,0 0 16,-18 18-16,18-18 0,-18 18 0,17-18 15,-16 0-15,16 0 0,-17 17 0,36-17 16,-54 0-16,18 0 0,18 0 16,-18 18-16,18-18 15,17 0-15,1 0 16,-1 0-16</inkml:trace>
  <inkml:trace contextRef="#ctx0" brushRef="#br3" timeOffset="-19741.94">22401 4886 0,'-53'35'0,"36"-35"0,-1 18 16,0-18-16,-17 18 0,17-18 0,1 0 16,-1 17-16,1-17 0,-1 0 0,0 18 15,1-18-15,-1 17 0,0-17 16,1 0-16,-1 0 16,0 0-16,18 18 46,0 0-30,18-18-16,0 0 0,-18 17 0,17-17 16,1 18-16,0-18 0,-18 18 15,35-18-15,-35 17 0,35 1 0,-17-18 16,17 18-16,0 17 16,-17-35-16,-18 17 0,35-17 15,-35 18-15,18-18 16,0 0-16</inkml:trace>
  <inkml:trace contextRef="#ctx0" brushRef="#br3" timeOffset="-11707.96">5450 5909 0,'18'-35'31,"-18"52"-15,0 1-16,0 17 15,0-17-15,0 0 0,0 34 16,0-34-16,0 17 0,0 1 0,0-1 16,17 18-16,-17-35 0,18 34 0,-18-16 15,0-1-15,0 18 0,0-18 16,0 0-16,18 1 0,-18-1 16,0 0-16,17 1 0,-17-19 15,0 1-15,18 35 0,-18-36 0,0 1 16,0 0-16,0-1 0,0 1 0,0 0 15</inkml:trace>
  <inkml:trace contextRef="#ctx0" brushRef="#br3" timeOffset="-10828.87">5450 6015 0,'0'-53'15,"0"35"-15,18 18 16,-18-17-16,35-1 0,-17 0 15,-1 18-15,1-17 0,17 17 16,-17 0-16,0 0 0,-1-18 0,19 18 16,-19 0-16,18 0 0,-17 0 0,0 0 15,17 0-15,-17 18 0,17-18 0,0 17 16,-17-17-16,-18 18 0,17-18 16,1 18-16,0-1 15,-1 1-15,-17 0 0,0-1 16,0 1-16,0-1 0,0 1 0,-17 0 15,-1-1-15,-17 19 16,35-19-16,-18-17 0,-17 18 0,17 17 16,1-35-16,-1 18 0,-17 0 0,17-1 15,0-17-15,1 18 0,-18-1 0,-1 1 16,19 0-16,-1-18 16,0 17-16,1-17 15,-1 18-15,0-18 16,18 18 15,18-18-15,0 0-16,-1-18 15,1 18-15,17 0 0,1-18 16,-1 18-16,-18 0 0,19-17 0,-1 17 16,-17 0-16,17 0 0,-17 0 0,17 0 15,-18 0-15,1 0 0,17 0 16,-17 0-16,17 0 0,1 0 0,-19 0 15,1 17-15,-1-17 0,19 18 0,-19-18 16,-17 18-16,18-1 0,0-17 0,-18 18 16,17 0-16,1-1 0,-18 1 15,18-1-15,-18 1 0,0 0 0,0 17 16,0-17-16,0-1 0,-18 1 16,18 0-16,-35-1 0,35 1 0,-36 0 15,36-1-15,-35 1 0,17 17 16,-17-17-16,0-1 0,17-17 0,-17 18 15,0 0-15,17-18 0,-17 17 16,0-17-16,17 18 0,-17-18 0,17 18 16,-17-1-16,-1-17 0,19 18 15,-1-18-15,1 0 0,17 17 0,-36-17 16,19 0 0,34 0 46,1 0-46,-18-17-1</inkml:trace>
  <inkml:trace contextRef="#ctx0" brushRef="#br3" timeOffset="-4836.95">14905 14376 0,'-36'-88'31,"36"105"0,0 1-31,0-1 0,0 19 16,0 17-16,18-18 0,-18 18 16,0-18-16,0 18 0,0-18 0,18 18 15,-18-18-15,0 18 0,0-17 0,0 17 16,0-18-16,0 0 0,0 0 0,0-17 15,17 17-15,-17-17 0,0 0 16,0-1-16,0 1 0,0 0 0,0-1 16</inkml:trace>
  <inkml:trace contextRef="#ctx0" brushRef="#br3" timeOffset="-4316.92">14887 14499 0,'53'-53'16,"-106"106"-16,124-141 0,-36 88 0,0-18 0,0 1 16,1 17-16,-19 0 0,36 0 0,-35 0 15,17 0-15,0 17 0,-17-17 16,0 18-16,17 17 0,-17 1 15,-18-19-15,17 1 0,1 17 0,-18 0 16,0-17-16,0 0 0,0-1 0,0 1 16,-18 17-16,1-17 0,-1-1 0,0 1 15,-35 17-15,36-17 0,-18-18 16,-1 18-16,19-1 0,-19-17 0,36 18 16,-35-18-16,17 0 0,-17 18 15,0-18-15,17 17 16,1-17-16,17 18 31,17-18-31,1 17 0,-1-17 16,1 0-16,35 18 0,-35-18 0,35 18 15,-36-18-15,19 17 0,-1-17 0,0 18 16,-17 0-16,17-18 0,-17 35 0,17-35 16,-35 18-16,18-1 0,-18 1 15,17 0-15,-17-1 0,0 1 0,0-1 16,0 1-16,0 0 0,-35-1 0,0 1 15,35 0-15,-36-18 0,19 17 16,-19 1-16,1-18 0,18 0 0,-19 18 16,1-18-16,0 0 0,17 0 15,0 0-15,-17 0 0,17 0 0</inkml:trace>
  <inkml:trace contextRef="#ctx0" brushRef="#br3" timeOffset="-3938.61">15716 14640 0,'53'-53'0,"-35"53"15,17 0-15,0 0 0,-17 0 16,-1 0-16,1 0 0,17-17 0,-17 17 15,17 0-15,1 0 16,-19 0-16,1-18 16,-1 18-16</inkml:trace>
  <inkml:trace contextRef="#ctx0" brushRef="#br3" timeOffset="-3637.94">15963 14552 0,'-71'88'16,"71"-70"-16,0 17 15,0-17-15,18 17 0,-18-17 0,0-1 0,0 19 16,0-19-16,0 19 0,18-1 15,-18-18-15,0 1 0,0 0 0,0-1 16,17 19-16,-17-1 0,0-17 16,0-1-16,0 1 15,0 0-15,0-1 16,0 1-16,0-1 16</inkml:trace>
  <inkml:trace contextRef="#ctx0" brushRef="#br3" timeOffset="-1697.15">15910 14358 0,'18'-35'0,"-36"70"0,36-53 16,-18 36 0,0 176-1,0-141 1,0-18-16,0 36 0,-18-18 0,18 0 16,0 17-16,0-17 0,0 0 0,0 0 15,0-18-15,0 18 0,0-18 0,18 1 16,-18-1-16,17 0 0,-17-17 0,0 0 15,0-1-15,0 1 0,0-36 32,0 1-32,18-19 0,-18 1 15,0 0-15,0-1 0,0-16 0,0 16 16,0-34-16,0 17 0,0 0 0,-18-18 16,18 1-16,0 17 15,0-18-15,-17 18 0,17 0 0,-18 1 16,18 16-16,0 19 0,0-1 0,0 0 15,0 1-15,0 34 32,-18 36-32,1-17 0,17-1 0,0 18 15,0 0-15,17 0 0,-17-1 16,0 1-16,0 0 0,18 0 0,-18 0 16,0 0-16,0 0 0,0-18 0,18 18 15,-18-18-15,0-17 0,0 0 0,17 17 16,-17-17-16,0-1 15,18-17-15,-18-17 16,0-1-16,0-17 0,0 17 16,18-35-16,-18 18 0,0 0 0,0-18 15,0 0-15,0-18 0,0 18 16,0 0-16,-18-17 0,18 17 16,0-18-16,0 36 0,-18-18 0,18 0 15,0 18-15,0 0 0,0 17 0,-17 0 16,17 1-16,-18-1 0,0 18 15,1 18-15,17-1 16,0 36-16,0-17 16,0 17-16,0-18 0,0 35 0,0-17 15,0 0-15,0 0 0,17 0 0,-17 18 16,18-36-16,-18 18 0,0 0 0,0-18 16,0 0-16,18 1 0,-18-1 15,0-18-15,0 1 0,0 0 0,0-1 16,0 1-16,0-36 15,0-17 1,0 17-16,17-17 0,-17-18 0,0 18 16,0-18-16,0 0 0,0 0 15,0-17-15,0 17 0,0-18 16,0 1-16,0-1 0,0 18 0,0 0 16,0 0-16,0 18 0,0 0 0,0 17 15,0 1-15,0-1 0,0 0 16,-17 1-16,-1 17 0,0 35 15,1-17 1,17 17-16,0 0 0,0 18 16,-18 0-16,18 0 0,0 17 0,0-17 15,0 18-15,0-18 0,18 0 16,-18 0-16,0-1 0,0 1 0,17-17 16,1 17-16,-18-18 0,0-17 0,18 17 15,-18-18-15,0 1 0,17 0 0,-17-1 16,18-17-1,-18-17 1,0-1-16,0 0 0,0-17 0,0 0 16,0 0-16,0-18 0,0 17 0,0-17 15,0 1-15,0-1 0,0 0 0,-18 0 16,18-18-16,0 18 0,-17-17 16,17 17-16,-18 0 0,18 18 15,0-1-15,0 19 0,-18-18 0,18 17 16,-17 0-16,17 1 0,0-1 0,-18 18 15,1 0-15,-1 0 0,18 18 16,-18 17-16,1 0 16,17 0-16,0 1 0,-18 34 15,18-17-15,0 18 0,0-1 0,0-17 16,18 18-16,-18-18 0,0 17 0,17-17 16,1 0-16,-18 0 0,0-18 0,18 18 15,-1-18-15,-17-17 0,18 17 16,-18-17-16,0 0 0,17-1 0,1 1 15,0-18 1,-18-18 0,0 1-16,17-19 0,-17 1 0,0 0 15,0 0-15,0-1 0,0-17 0,0 0 16,0 0-16,0 1 0,0-19 0,0 18 16,0-17-16,-17 17 0,-1-18 15,18 18-15,0 0 0,-18 0 16,1 18-16,17 17 0,0-17 0,0 18 15,0-1-15,-18 18 0,18-18 16,-17 18-16,-1 53 16,18-18-16,0 1 15,0 34-15,0-17 0,0 18 0,-18-18 16,36 17-16,-36 1 0,36-18 16,-36 17-16,36-17 0,-18 18 0,0-18 15,0 0-15,0-1 0,0-16 0,0-1 16,0 18-16,0-18 0,0-17 0,0-1 15,0 19-15,0-19 0,0 1 16,0 0-16,0-1 0</inkml:trace>
  <inkml:trace contextRef="#ctx0" brushRef="#br3" timeOffset="-401.25">15769 15681 0,'0'71'16,"0"-142"-16,0 159 0,0-70 0,-18-1 0,1 1 16,17 0-16,-18-1 0,0 1 15,1 0-15,-1-1 0,0 1 16,-17 0-16,0 17 0,17-18 0,-17 1 16,-18 0-16,18-1 0,17 1 0,-52-18 15,52 0-15,-35 18 0,35-18 16,-34 0-16,16 0 0,-17 0 0,18 0 15,-18 0-15,18-18 0,-18 18 0,35 0 16,-35-35-16,18 35 0,0-18 16,0 0-16,-1 1 0,19-1 0,-19 1 15,1-1-15,17 0 0,-17 1 16,35-19-16,-35 19 0,35-1 0,-18 0 16,18 1-16,-17-1 0,-1 18 15,18-17-15,0-1 0,0 0 0,0 1 16,0-1-16,0 0 15,0 1-15,18 17 32,-18 17-17,0 1 1,0 0-16,0 35 0,0-36 16,0 1-16,0-1 0,-18 19 0,18-19 15,0 19-15,0-19 0,0 1 0,0 0 16,0-1-16,-18 1 0,18-1 15,0 1-15,-17 0 0,17-1 0,0 1 16,0 0 0,0-36 15,0 0-31,0 1 16,0-1-16,0 0 0,0-17 0,17 0 15,1 0-15,-18 17 16,0-17-16,0 17 0,0 0 0,0 1 15,0-1-15,0 1 0,0-1 0,0 0 16,0 1-16,18-1 16,-1 18-1,1 0 1,0 0 0,-1 18-16,-17-1 15,18-17-15,-1 0 0,1 18 16,0 0-16,-1-18 0,1 17 15,0 1-15,-1-18 0,1 17 16,0-17-16,17 18 0,-18-18 0,-17 18 16,71-1-1,-53-17-15,-18 18 0,17 0 16,1-18 15</inkml:trace>
  <inkml:trace contextRef="#ctx0" brushRef="#br3" timeOffset="2681.78">15557 15363 0,'-35'36'0,"70"-72"0,-123 125 0,88-72 0,-35 1 16,0 0-16,17-18 0,-17 17 16,17-17-16,-17 18 0,-1-18 0,19 18 15,-18-18-15,-1 0 0,19 0 16,-19 0-16,1 0 0,-18-18 0,18 18 15,17-18-15,-17 1 0,0 17 0,-18-18 16,17 0-16,19-17 0,-18 17 0,-1-17 16,-17 0-16,18 0 0,17-1 15,-17 1-15,0-18 0,17 18 16,-17-18-16,35 18 0,-35-18 0,35 17 16,-36 1-16,19-18 0,17 18 0,0 0 15,-18-1-15,0 1 0,18 17 0,0-34 16,0 34-16,0-17 0,0 17 0,0 0 15,36-17-15,-36 0 16,0 17-16,35 1 0,-17-1 16,-1-17-16,1 17 0,17 0 0,-17-17 15,17 17-15,0 1 0,-17-1 0,17 1 16,18-1-16,-17 18 0,-1-18 0,-18 1 16,19 17-16,17-18 0,-36 18 15,19 0-15,-1-18 0,-18 18 0,19 0 16,-1 0-16,-17 0 0,-1 0 0,19 0 15,-19 0-15,19 0 0,-1 18 0,-18-18 16,19 0-16,-19 18 0,1-18 0,0 17 16,17 19-16,0-36 15,-17 17-15,-18 1 0,35-1 0,-35 1 16,35 0-16,-17-1 0,-18 1 16,18 17-16,-1 1 0,-17-19 0,36 18 15,-36-17-15,17 17 0,-17 1 16,0-1-16,0-17 0,18 34 0,-18-34 15,0 17-15,0-17 0,0 17 0,0 1 16,0-1-16,0-18 0,-18 19 0,18-19 16,0 1-16,0 0 0,0-1 0,0 1 15,0 0-15</inkml:trace>
  <inkml:trace contextRef="#ctx0" brushRef="#br3" timeOffset="3542.24">15240 14482 0,'35'-53'16,"-70"106"-16,70-124 0,-17 53 16,17 1-16,-17-1 0,-18 0 0,35 1 15,0-1-15,-17 1 0,-18-1 16,35 18-16,-17-18 0,-1 1 16,1-1-16,17 18 0,-17-18 0,0 18 15,-1-17-15,1-1 0,-1 0 0,1 18 16,0-17-16,-1 17 0,19 0 0,-36-18 15,35 18-15,-17 0 0,-18-18 0,35 18 16,-17 0-16,-1 0 0,1 0 16,-1 0-16,1 0 0,17 0 0,-17 0 15,17 0-15,1 0 16,-19 0-16,18 0 0,1 0 16,-19 0-16,19 0 15,-1 0-15,-17 18 16,17-18-16,-35 18 15,17-18-15,1 0 0,0 17 0,-1 1 16,1-18-16,-18 18 0,18-1 16,-1-17-16,-17 18 0,18-18 15,-18 18-15,18-1 0,-1 1 0,1 0 16,-1-1-16,1 1 16,-18-1-16,0 1 0,18-18 0,-1 18 15,-17-1-15,0 1 0,18-18 16,0 35-16,-1-17 15,-17 0-15,0-1 0,0 1 16,0-1 0</inkml:trace>
  <inkml:trace contextRef="#ctx0" brushRef="#br3" timeOffset="3886.83">16404 14517 0,'0'35'16,"18"-17"-16,-1-18 15,-17 17-15,18-17 32,-1 0-17,-17-17 1,18-1 0,-18 0-1,35-34 1,-35 34-1</inkml:trace>
  <inkml:trace contextRef="#ctx0" brushRef="#br3" timeOffset="4595.19">14764 16880 0,'0'0'16,"0"-35"-16,0 53 16,0-1-16,0 19 0,0-1 15,0-17-15,0 35 16,0-36-16,0 36 0,0-35 0,0 35 15,0-36-15,0 19 0,0-1 0,0 0 16,0-17-16,0 17 0,0-17 0,0-1 16,0 1-16,0 17 0,0-17 15,0-1-15,0 1 0,0 0 16,0-1 0</inkml:trace>
  <inkml:trace contextRef="#ctx0" brushRef="#br3" timeOffset="5096.36">14781 16916 0,'0'0'0,"53"-53"0,-35 53 15,-18-18-15,35 18 0,-17 0 0,17-17 16,-17 17-16,-1 0 0,1 0 0,17 0 16,0 17-16,-17-17 0,-18 18 15,35-18-15,-35 17 0,18 1 16,0 0-16,-18-1 0,0 1 0,0 0 16,0-1-16,0 19 0,0-19 0,-18 1 15,0-1-15,1 1 0,-1 17 0,0-17 16,-17 0-16,35-1 0,-35 1 15,17 0-15,-17-18 0,17 17 16,1 1-16,-1-18 0,0 0 0,1 17 0,-1-17 16,0 0-16,1 0 15,34 0 1,1 0 0,0 0-16,-1 0 0,1 0 15,0 0-15,17 0 0,-17 0 0,-1 0 16,1 0-16,17 0 0,-17 0 0,-1 18 15,1 0-15,0-1 0,-1 1 16,-17 0-16,0-1 0,18 1 0,-18 0 16,0-1-16,0 1 0,0 17 0,0-17 15,-18-1-15,18 1 0,-17 0 16,-1-1-16,0 1 0,-17 0 16,0-1-16,17-17 0,-17 18 15,17-18-15</inkml:trace>
  <inkml:trace contextRef="#ctx0" brushRef="#br3" timeOffset="6241.68">14340 16863 0,'0'0'0,"18"35"0,-18 124 31,0-124-31,0 159 16,0-141-16,17 0 15,-17 35-15,0-17 16,0-36-16,0-17 0,0-1 0,0 1 15,0 0-15,0-1 0,0-34 32,0-1-32,0-17 0,0-1 15,-17 1-15,17 0 0,-18-18 16,18 0-16,-17 18 0,17-36 0,0 18 16,0 0-16,0 0 0,0 18 0,0-18 15,0 18-15,0 0 0,0-1 0,0 19 16,0-19-16,0 19 15,0-1 1,-18 18-16,0 18 0,18 17 16,0-17-16,-17 17 0,17 0 15,-18 18-15,18-18 0,0 18 0,-18 0 16,18-17-16,0 16 0,0 1 16,18-17-16,-18-1 0,18 18 15,-18-18-15,0 0 0,0 1 0,17-19 16,-17 19-16,0-19 0,18 1 15,-18 0-15,18-18 16,-18-18 0,17 0-16,1-17 0,-18 0 15,17-1-15,-17-17 0,0 18 0,0-18 16,0 0-16,0 0 0,0 1 0,0-1 16,0 0-16,0 0 0,0 18 15,0-18-15,0 17 0,0 19 0,-17-1 16,17 0-16,-18 1 0,18-1 0,-17 1 15,-1 17 1,0 0-16,18 17 0,0 1 16,0-1-16,-17 19 0,17-1 15,0 18-15,0-18 0,0 18 0,0-18 16,0 36-16,0-36 0,17 18 0,-17 0 16,0 0-16,0-18 0,0 18 15,18-18-15,0 1 0,-18-1 16,0-17-16,0 17 0,17-17 0,1-1 15,-18 1-15,0-36 16,0 1 0,0-1-16,17-35 0,-17 18 15,-17-1-15,17-17 0,0 1 0,-18-1 16,1 0-16,17 0 0,0 0 16,-18 0-16,0 0 0,18 18 0,0-18 15,0 35-15,-17-17 0,17 17 0,0 1 16,-18 17-16,0 0 0,18 17 15,-17 1 1,17 0-16,-18 35 0,18-18 0,18 0 16,-36 0-16,36 18 0,-18 0 0,17-18 15,-17 1-15,0 17 0,0-18 0,18 0 16,0 0-16,-18 1 16,0-1-16,17-17 0,-17-1 0,0 1 15,18 0-15,0-18 0,-18 17 0,17-17 16</inkml:trace>
  <inkml:trace contextRef="#ctx0" brushRef="#br3" timeOffset="9993.28">6491 6914 0,'35'0'0,"-52"18"31,-1 0-31,0-1 16,18 1-16,-17 0 0,-1-18 16,18 17-16,-18 1 0,1 0 0,-1-18 15,18 17-15,-35-17 0,35 18 16,-18-1-16,-17-17 0,0 18 15,35 0-15,-18-18 0,-17 17 0,17-17 16,0 0-16,1 18 0,-19-18 0,1 0 16,18 0-16,-19 0 15,1 0-15,17 0 0,-17 0 0,17 0 16,1 0-16,-18 0 0,17 0 0,-17 0 16,17 0-16,-17 0 0,-1-18 0,19 18 15,-18-17-15,17 17 0,0-18 0,-17 0 16,-18-17-16,35 18 15,-17-1-15,0 0 0,35-17 16,-35 17-16,17 1 0,0-1 0,1 0 16,-19 1-16,19-18 0,-19 17 0,36 0 15,-17-17-15,-18 17 0,17 1 16,0-19-16,1 19 0,-1-18 16,0 17-16,18 0 0,-35 1 0,35-1 15,0 0-15,-18-17 0,18 17 0,0 1 16,-17-1-16,17 0 0,-18 1 0,18-18 15,0 17-15,0 0 0,0 1 0,0-1 16,0 0-16,0 1 0,0-1 16,0 0-16,0 1 0,18-1 0,-18 1 15,17-1-15,-17 0 0,18 1 0,-18-1 16,0 0-16,18 1 0,-1-1 0,-17 0 16,0 1-16,18-1 0,0 18 0,-1-18 15,-17-17-15,18 35 0,0-17 16,-18-1-16,17 0 0,1 18 0,-18-17 15,17-1-15,1 0 0,0 18 16,-18-17-16,17 17 0,1 0 0,0-18 16,-1 18-16,1-18 15,0 1-15,-1 17 16,1 0-16,-18-18 0,35 18 0,0 0 16,-35-17-16,18 17 0,0 0 15,-1 0-15,1 0 0,0 0 0,-1 0 16,1 0-16,0 0 15,17 0-15,-18 0 16,1 0-16,0 0 0,17 0 16,-17 0-16,17 0 0,-17 17 15,-1-17-15,1 0 16,17 0-16,-35 18 0,18-18 16,-1 0-16,1 17 0,17 1 15,-17-18-15,0 18 0,-1-18 16,18 17-16,-17-17 15,0 18-15,-1-18 16,-17 18-16,36-18 0,-36 17 16,35-17-16,-35 18 0,18-18 0,-18 18 15,17-18-15,1 17 0,-18 1 16,35-1-16,-17 1 16,-18 0-16,17-1 0,1-17 15,-18 18-15,18-18 0,17 35 16,-17-17-1,17 17 1,-17-17 0,-1 17-16,18 18 15,-17-18 1,0 1 0,-1-1-1,-17 0-15,36 0 16,-36 1-1,0-1 1,17 0 0,-17 1-16,0-1 15,0 0 1,0 18 0,-17-18-1,17-17-15,-18 17 16,0 1-16,18-1 15,-17 0-15,-1 0 16,0 1-16,-17-1 16,35-17-16,-17-1 15,-1 18 1,0-17 0</inkml:trace>
  <inkml:trace contextRef="#ctx0" brushRef="#br3" timeOffset="11905.32">5997 7056 0,'18'-53'0,"-18"70"31,0 1-16,-18 0-15,18-1 16,-18-17 0,18 18-16,-17-18 0,-1 17 15,18 19-15,-18-36 0,1 17 16,17 1-16,0 0 0,-18-1 0,18 1 16,-17 0-16,-1-1 0,18 1 15,0-1-15,-18 1 0,1 0 0,17-1 16,0 1-16,-18 0 0,18 17 0,-35-17 15,35 17-15,-18-17 0,0-1 0,18 1 16,-17 17-16,-1-17 0,1 17 0,17-17 16,-36 17-16,36-17 0,-17 17 15,17 0-15,-36 0 0,36-17 0,-35 17 16,35 1-16,0 17 0,-18-36 16,-17 36-16,35-18 0,-18 1 0,1-1 15,-1 18-15,1 0 0,-1-18 16,18 0-16,-35 18 0,35-18 15,-18 1-15,0 17 0,18-36 0,-17 19 16,-1 16-16,0-16 0,18-1 0,0-17 16,-17 17-16,-1 0 0,1 1 0,17-1 15,0 0-15,-36 0 0,36-17 16,0 35-16,0-35 0,-17 34 0,17-34 16,-36 17-16,36 1 0,0-19 0,-17 36 15,17-35-15,-18 17 0,18 18 0,-18-18 16,18-17-16,-17 17 0,17 1 15,-18-1-15,18-18 0,-18 19 0,1 17 16,17-36-16,0 19 0,0-19 16,0 1-16,0-1 0,0 1 0,0 0 15,0-1-15,-18 1 0,18 0 16,0-1-16,0 1 16,0-36 46,0 1-46</inkml:trace>
  <inkml:trace contextRef="#ctx0" brushRef="#br3" timeOffset="12429.72">4921 9596 0,'-71'-53'0,"71"70"47,18 1-31,-18 0-16,18-18 0,-18 17 15,0 1-15,17-1 0,1-17 16,-18 36-16,18-36 0,-18 17 0,0 1 16,17 0-16,-17-1 15,18-17-15,-18 18 16,0 0-1,18-18 32,-18-18-47,17 18 0,-17-18 16,18 18 0,-18-17-16,35-1 0,-35 0 15,18 1-15,-1 17 0,-17-18 16,18 0-16,0 1 15,-1 17-15,-17-18 0,18 1 16,0 17-16,-1-18 16,-17 0-16,18 18 15</inkml:trace>
  <inkml:trace contextRef="#ctx0" brushRef="#br3" timeOffset="13139.24">4798 10389 0,'0'0'16,"0"18"-16,0 0 15,0 17-15,0-17 0,17-1 16,-17 1-16,18 17 0,-18 0 0,0 1 15,0-1-15,0 0 0,0 18 0,0-18 16,0 1-16,0-1 0,0 18 0,0-18 16,0 0-16,0 1 0,0-1 15,0 0-15,0-17 0,0 17 0,0 0 16,0-17-16,0 0 0,0-1 0,0 1 16,0 0-16,0-1 0,0 1 15,17-18 1,-17-18-16,0 1 15,0-19 1</inkml:trace>
  <inkml:trace contextRef="#ctx0" brushRef="#br3" timeOffset="13824.06">4833 10372 0,'0'0'16,"17"-18"-16,72-17 31,-54 35-31,-35-18 0,35 18 0,-17 0 16,17 0-16,0 0 15,-17 0-15,17 18 0,-35-1 16,18-17-16,0 18 0,-18 0 0,17-1 16,-17 1-16,0 0 0,0-1 0,0 1 15,0 0-15,0-1 0,0 1 16,0-1-16,-17 1 0,-1 0 0,0-1 16,1 19-16,-1-19 0,0-17 0,-17 18 15,35 0-15,-35-1 0,35 1 16,-35-18-16,17 17 0,-17 1 15,35 0-15,-18-18 0,0 0 16,18 17-16,18-17 47,0-17-47,-1 17 0,1 0 16,17-18-16,-17 18 0,-1 0 0,1-18 15,17 18-15,-17 0 0,17-17 0,1 17 16,-19 0-16,19 0 0,-1 0 15,-18 0-15,19 0 16,-36 17-16,35-17 0,-17 18 16,-1 0-16,1-1 0,-18 1 15,0 0-15,18-18 0,-1 17 16,-17 1-16,0 17 0,0-17 0,18-1 16,-18 1-16,0 0 0,0 17 0,0-17 15,-18-1-15,18 1 0,-17 0 0,-1-1 16,0 1-16,1-1 0,-1 1 15,-17 0-15,35-1 0,-36 1 0,19 0 16,-18-18-16,-1 17 0,1-17 0,17 18 16,-17-18-16,17 18 0,-17-18 0,17 0 15,1 0-15,-1 0 0,-17 0 0,0 0 16</inkml:trace>
  <inkml:trace contextRef="#ctx0" brushRef="#br3" timeOffset="14530.89">6244 5944 0,'0'0'0,"0"18"0,-35 17 0,17 18 0,0-18 16,-17 18-16,17 0 0,-17 0 0,0 0 16,0 18-16,-1-18 0,1 17 15,0 1-15,-18-1 0,18 1 0,-18-18 16,17 17-16,-16 1 0,16-18 16,1 17-16,0-17 0,17 18 0,-17-18 15,17-18-15,-17 18 0,17-18 16,1 0-16,17-17 0,-18 0 0,18-1 15,0 1-15,0 0 0,0-36 16,18 0 0</inkml:trace>
  <inkml:trace contextRef="#ctx0" brushRef="#br3" timeOffset="14885.93">5327 5944 0,'17'-35'0,"1"35"15,0 0-15,-18 18 16,70 17-16,-52-17 0,17 17 0,0 0 15,18 0-15,0 1 0,-17-1 0,16 18 16,-16-18-16,34 18 0,-17-18 0,0 18 16,0-17-16,18 16 0,-1-16 0,1 17 15,-18 0-15,35 0 16,-18-1-16,-17 1 0,35-17 0,-35 17 16,0-18-16,18 18 0,-36-18 0,18-17 15,-18 35-15,1-36 0,-1 1 0,0 17 16,0-17-16,-17-1 0,0 1 15,-1 0-15,1-1 0,0 1 0</inkml:trace>
  <inkml:trace contextRef="#ctx0" brushRef="#br3" timeOffset="20120.83">12559 18221 0,'229'71'31,"-211"-71"-31,35 0 0,-36 0 0,71 0 16,-35 0-16,0 17 0,-18-17 16,18 0-16,0 0 0,-17 0 0,34 0 15,-35 0-15,18 18 0,0-18 0,-17 0 16,34 0-16,-52 0 0,52 0 0,-17 0 15,0 0-15,0 17 0,0-17 0,18 0 16,-36 0-16,35 18 0,-17-18 16,0 0-16,18 18 0,-1-18 15,1 0-15,-18 17 0,17-17 0,1 0 16,-1 18-16,-17-18 0,36 0 0,-37 18 16,37-18-16,-19 0 0,-17 17 0,35-17 15,-35 0-15,35 0 0,-35 0 0,18 0 16,-18 0-16,35 0 0,-35 0 15,17 0-15,-17 0 0,18 0 0,-18 0 16,17 0-16,1 0 0,0 0 0,-19 0 16,19 0-16,0 0 0,-1 0 0,-17 0 15,35 0-15,-35 0 0,18 0 16,-18 0-16,0 0 0,17 0 16,-17 0-16,0 0 0,-18 0 0,18 0 15,-18 0-15,1 0 0,-1 0 0,0 0 16,1 0-16,-19 0 0,1 0 0,17 0 15,-17 0-15,17 0 16,-53 0 31,1-17-47,17-1 0,-18 0 16,0 1-16,1-1 0,17 0 15,0 1-15,-18-18 0,1-1 16,17 19-16,-18-19 0,18-17 0,-18 18 15,1-18-15,17 18 0,0-36 0,0 18 16,-18 1-16,18-19 0,-18 0 16,18-17-16,0 18 0,0-1 0,0 1 15,0-1-15,0 0 0,0 19 16,0-1-16,-17-18 0,17 18 0,0 0 16,0 18-16,-18-18 0,0 18 0,18 0 15,0-1-15,0 19 0,-17-19 0,17 19 16,-18-1-16,18 0 0,0 1 0,-18-1 15,1 0-15,-1 18 16,18-17-16,-17-1 16,-1 18-16,18-17 15,-18 17-15,1 0 16,-1 0-16,0 0 16,1 0-16,-1 0 15,-17 0-15,0-18 16,17 18-16,-17 0 0,17 0 0,-17 0 15,-1-18-15,1 18 0,0 0 16,-18 0-16,18 0 0,-18 0 0,17 0 16,-16 0-16,-1 0 0,0 0 0,0 0 15,-18 0-15,36 0 0,-36 0 0,1 0 16,17 0-16,-18 0 0,18 0 0,-17 0 16,17 0-16,-35 18 0,35-18 15,-35 0-15,17 0 0,1 0 0,-1 0 16,0 18-16,1-18 0,-18 0 15,35 0-15,-35 0 0,17 0 0,1 0 16,-1 0-16,0 0 0,1 0 16,-1 0-16,1 0 0,-1 0 0,18 0 0,-17 0 15,-1 0-15,1 0 0,17 0 16,-18 0-16,18 0 0,0 0 0,-17 0 16,17 0-16,0 0 0,-18 0 0,18 0 15,1 0-15,-19 17 0,18-17 16,0 0-16,0 0 0,-17 0 0,34 0 15,-34 18-15,17-18 0,0 0 0,0 0 16,18 0-16,-18 17 0,18-17 0,-18 0 16,17 0-16,-17 0 31,-123 18-31,141-18 0,17 0 16,1 0-16,-1 0 0,0 0 15,1 0-15,17 18 0,0-1 31,0 1-15,0 0-16,0-1 0,0 1 16,0 0-16,0-1 15,0 19-15,0-19 0,0 1 0,0 17 16,0-17-16,0 17 0,0-17 16,0 35-16,0-36 0,0 18 0,0 1 15,0-1-15,0 0 0,0 1 0,0-1 16,0 0-16,0 18 0,0-35 0,17 17 15,-17 18-15,0-18 0,0 0 16,0 1-16,18 17 0,-18-18 16,0 0-16,0 0 0,0-17 0,0 35 15,0-35-15,0 17 0,0 0 0,0 0 16,0-17-16,0 17 0,0-17 0,0 17 16,0-17-16,0 17 0,0-17 15,0 0-15,0 17 0,0-18 0,0 1 16,0 17-16,0-17 0,0 0 15,0-1-15,18 1 0,-18 0 0,17-18 16,-17 17-16,0 1 0,0-1 0,18-17 16,-18 18-16,0 0 0,0-1 15,0 1 1,0 0 0,17-18 30,-17-18-30,18 18 0,0-18-16,-1 18 0,1 0 15,17-17-15,1 17 16,-19 0-16,1 0 0,-1 0 0,1 0 16,0 0-16,-1 0 0,1 0 15,0 0-15,-1 0 0,1 0 0,0 0 16,-1 0-16,1 0 0</inkml:trace>
  <inkml:trace contextRef="#ctx0" brushRef="#br3" timeOffset="23752.81">6650 3387 0,'-71'17'0,"89"-17"15,-1 0 1,1 0-16,0 0 0,17 0 16,-17 0-16,-1 0 0,1 0 15,17 0-15,-17-17 0,17 17 16,0 0-16,-17 0 0,0 0 0,-1 0 16,1-18-16,0 18 0,-1 0 0,1 0 15,-1 0-15,1 0 16,0 0-16</inkml:trace>
  <inkml:trace contextRef="#ctx0" brushRef="#br3" timeOffset="24018.05">6738 3457 0,'-53'53'16,"106"-106"-16,-106 124 0,71-71 15,-18 17-15,35-17 0,-18 0 16,1 0-16,0 18 0,-1-18 16,1 0-16,0 0 0,-1 0 15,1 0-15,0-18 0,-1 18 0,1 0 16,0 0-16,-1 0 0,-17-17 0,18 17 15,-1 0-15,1 0 16</inkml:trace>
  <inkml:trace contextRef="#ctx0" brushRef="#br3" timeOffset="25307.46">7479 7091 0,'-71'35'0,"71"-53"16,0 1-16,0-1 15,0 1-15,0-19 16,0 19-16,18-1 0,-1-17 15,-17 17-15,0 0 0,18 1 0,0-1 16,-18-17-16,17 0 0,-17 17 16,18-35-16,-18 35 0,18-34 0,-18 34 15,17-17-15,-17 17 0,18-17 0,-18-1 16,17 1-16,-17 17 0,36-17 0,-36 0 16,0 0-16,0 17 0,35-17 15,-35 17-15,18-35 0,-18 36 0,0-1 16,0 0-16,17-17 0,1 17 0,-18-17 15,0 17-15,0 1 0,18-1 16,-1-17 0,-17 17-16,0 1 15,18-1-15,-18 0 0,18 18 63,-18 18-63,17 0 0,-17-1 15,0 18-15,18-17 0,-1 0 16,-17-1-16,18 19 0,0-1 16,-18-17-16,17 17 0,-17-17 0,36 17 0,-36 0 15,17 0-15,-17 1 0,18-19 16,0 36-16,-18-18 0,35 1 0,-18-1 16,-17 0-16,18 18 0,0-17 15,-18-1-15,35 18 0,-35-18 0,18 0 16,-18-17-16,17 17 0,-17-17 0,18 17 15,-18-17-15,0-1 0,18-17 16,-1 18-16,-17 0 0,0-1 16</inkml:trace>
  <inkml:trace contextRef="#ctx0" brushRef="#br3" timeOffset="25664">7690 6668 0,'-70'-18'0,"87"18"31,1 0-31,0 0 0,-18 18 16,17-18-16,1 0 0,0 0 16,17 0-16,-35 17 0,35-17 0,-17 0 15,17 0-15,-17 0 0,-1 0 16,19 18-16,-19-18 0,1 0 0,0 0 15,-1 0-15,1 0 0,-1 0 0,19 0 16,-19 0 0,1 0-16</inkml:trace>
  <inkml:trace contextRef="#ctx0" brushRef="#br3" timeOffset="27100.68">13441 17551 0,'-53'35'0,"53"-53"0,0 1 16,0-1-16,0 0 16,0 1-16,17-1 0,-17 0 15,0 1-15,18-1 0,-18 1 16,18-1-16,-18-17 0,17-1 0,1 1 15,-18 17-15,18-17 0,-1 0 16,-17 17-16,18 1 0,-18-19 16,0 19-16,17-1 0,1-17 0,0 17 15,-18 1-15,17-1 0,1-17 0,-18 17 16,0 0-16,18 1 0,-1 17 16,-17-18-16,18 0 0,0 1 15,-1 17-15,-17-18 16,18 18-1,-1 0-15,1 0 47,-18 18-47,0-1 16,0 1-16,0 0 16,0-1-16,0 1 0,18 0 0,-18 17 15,17-17-15,-17-1 0,18 18 0,-18-17 16,18 0-16,-18 17 0,17 0 15,1 18-15,-18-35 0,18 17 16,-18 0-16,0 1 0,0-19 0,17 19 16,-17-19-16,18 18 0,-18-17 15,18 17-15,-18-17 0,0 17 0,0-17 16,0 0-16,0-1 0,0 1 0,0 0 16,0-1-16,0 1 0,0-1 15</inkml:trace>
  <inkml:trace contextRef="#ctx0" brushRef="#br3" timeOffset="27427.93">13617 17357 0,'-71'0'0,"89"0"0,0 17 15,-1-17-15,1 18 0,17-18 16,-17 18-16,17-18 0,-35 17 15,35-17-15,-17 0 0,17 0 16,-17 0-16,0 0 0,-1 0 16,1 0-16,0 0 15,-1 0-15</inkml:trace>
  <inkml:trace contextRef="#ctx0" brushRef="#br3" timeOffset="31240.03">7584 3598 0,'-88'-17'0,"106"17"31,0 0-31,17 0 16,-18 0-16,1 0 16,0 0-16,-1 0 0,1 0 0,0 0 15,-1 0-15,1 0 0,0 0 16,-1-18-16,1 18 0,17 0 16,-17 0-1,-1 0-15,1 0 16</inkml:trace>
  <inkml:trace contextRef="#ctx0" brushRef="#br3" timeOffset="31504.14">7602 3722 0,'-35'53'16,"52"-53"-16,-17 17 0,36-17 15,-1 0-15,-17 0 0,17 0 16,0 0 0,-17 0-16,17 0 15,-17-17 1,-1 17-16,1 0 0</inkml:trace>
  <inkml:trace contextRef="#ctx0" brushRef="#br3" timeOffset="33438.94">14534 17851 0,'-17'-36'16,"34"72"0,1-19-1,-18 1-15,35-1 16,-35 1-16,18-18 0,-1 18 0,1-1 15,17 1-15,-17 0 16,0-18-16,-1 0 0,19 0 0,-1 0 16,-18 0-16,1 0 0,0 0 15,17 0-15,-17 0 0,-1 0 0,1 0 16,17-18-16,-17 18 0,-1 0 16,1 0-16,17-18 0,-17 18 0,0-17 15,-1 17-15,19 0 0,-19-18 0,19 18 16,-36-18-16,35 18 0,-18 0 15,-17-17-15,36 17 0,-19 0 16,1-18-16,0 18 0,-18-17 16,17 17-16,1 0 15,-18-18-15,0 0 0</inkml:trace>
  <inkml:trace contextRef="#ctx0" brushRef="#br3" timeOffset="33899">15187 17780 0,'-71'35'0,"89"-35"31,0 0-31,-1 0 0,1 0 16,0 0-16,-1 0 16,1 0-16,-1-17 15,1 17 1,0 0-16,-18 17 62,0 1-46,0 0-16,0-1 16,0 1-16,0-1 0,0 1 15,0 0-15,0-1 16,0 1-16,0 0 0,0-1 16,0 1-16,0 0 0,0-1 15,0 1-15,0 0 16,0-1-16,0 1 15,-18-18 1</inkml:trace>
  <inkml:trace contextRef="#ctx0" brushRef="#br3" timeOffset="34666.42">15522 17851 0,'0'35'0,"18"-35"16,-18 17-16,17-17 16,-17 18-16,18-18 0,0 0 15,-18 18-15,17-18 0,-17 17 0,18-17 16,-1 0-16,-17 18 0,18-18 0,0 0 16,-1 18-16,19-18 15,-1 17-15,-17-17 0,-1 0 16,1 0-16,17 0 15,-17 0-15,17 0 16,-17-17-16,-1 17 16,-17-18-16,18 18 0,-18-18 0,18 18 15,-1-17-15,1-1 0,0 18 16,-1-18-16,1 1 16,-1 17-16,-17-18 0,18 1 15,0-1-15,-18 0 16,17 1-16,-17-1 15,0 0 1,0 1-16,0-1 16</inkml:trace>
  <inkml:trace contextRef="#ctx0" brushRef="#br3" timeOffset="35074.92">15998 17727 0,'-17'0'16,"34"0"-1,1 0-15,0 0 0,-1 0 16,1 0-16,-1 0 15,1 0 1,0 0-16,-1 0 16,-17 18 46,0-1-46,0 1-16,0 0 0,0-1 15,0 1-15,0 0 0,0-1 0,0 1 16,0-1-16,0 1 0,0 0 0,0-1 16,0 1-16,0 0 0,0-1 15,0 1-15</inkml:trace>
  <inkml:trace contextRef="#ctx0" brushRef="#br3" timeOffset="37813.04">5979 11359 0,'0'0'0,"-53"53"0,36-35 15,-36 35 1,35-35-16,1-18 0,-1 17 15,0 1-15,1-1 0,-19-17 0,19 18 16,-1 0-16,1-18 0,-19 17 16,19-17-16,-19 18 0,1-18 15,-71 18-15,71-18 16,-18 0-16,18 0 0,-1 0 0,-16 0 16,16-18-16,1 18 0,-18-18 0,18 18 15,-18-17-15,18 17 0,-1-18 16,-17 0-16,36 1 0,-19-1 0,-16 1 15,16-1-15,1 0 0,-18-17 16,35 17-16,-34-17 0,16 17 0,1-17 16,0 18-16,17-19 0,-17 19 0,0-1 15,-1-17-15,19 17 0,-19 0 16,19-17-16,-19 17 0,1-17 0,17 18 16,1-1-16,-1-35 0,1 35 0,-1 1 15,0-19-15,18 19 0,-17-18 0,17 17 16,0-17-16,-18-1 0,18 19 15,0-1-15,0 0 0,0-34 0,0 34 16,0 0-16,0 1 0,18-36 0,-18 35 16,17 0-16,-17-17 0,18 18 0,-18-1 15,18-17-15,-1 17 0,-17-17 0,18 17 16,-1 0-16,1-17 0,0 17 16,-1 1-16,19-1 0,-19 1 0,-17-1 15,36 18-15,-36-18 0,35 1 0,-17-1 16,17 0-16,0 1 0,-17-1 15,17 18-15,0-18 0,-17 1 16,17 17-16,0-18 0,-17 1 0,17 17 16,-17-18-16,17 18 0,-17-18 0,0 18 15,17-17-15,-18 17 0,19 0 0,-1 0 16,-17-18-16,17 18 0,-17 0 0,17 0 16,-18 0-16,1 0 0,17 0 15,-17 0-15,17 0 0,1 0 0,-19 0 16,19 18-16,-19-18 0,18 0 0,-17 17 15,0 1-15,17-18 0,-17 18 0,17-18 16,-17 17-16,-1-17 0,1 18 16,-1-1-16,1 1 0,0 0 15,-1-1-15,1-17 0,0 18 0,-1 0 16,1-1-16,0 1 0,-1-18 0,1 18 16,0-1-16,-18 1 0,35-1 0,-35 1 15,17 0-15,1-18 0,0 17 16,-18 1-16,17 0 0,1-1 0,0 1 15,-18 0-15,17 17 0,1-17 0,-18-1 16,0 18-16,18-17 0,-1 0 0,-17 17 16,18 0-16,-18-17 0,17 17 0,-17-17 15,18 17-15,-18 0 0,18 1 16,-18-19-16,17 19 0,-17-1 0,0 0 16,0 0-16,0 1 0,0-1 0,18 0 15,-18-17-15,0 35 0,0-36 0,0 1 16,0 35-16,0-35 0,-18 17 15,18 0-15,0 0 0,-35 1 16,35-19-16,0 1 0,0 0 0,-18-1 16,1 1-16,17 0 0,-18-18 15,1 0-15</inkml:trace>
  <inkml:trace contextRef="#ctx0" brushRef="#br3" timeOffset="40147">5979 10495 0,'-70'35'0,"87"-35"16,1 0 0,0 0-16,-1 0 0,1 0 15,0 0-15,-1 0 0,19 0 16,-19 0-16,1-17 0,-1 17 16,1 0-16,0-18 0,-1 18 0,19-17 15,-19 17-15,1-18 0,0 18 16,17-18-16,-18 1 0,19-1 0,-19 0 15,1 18-15,17-17 0,1-1 0,-19-17 16,36 17-16,-18 0 0,18-17 0,-35 18 16,35-19-16,-35 19 0,34-19 15,-16 19-15,-1-19 0,0 19 0,18-18 16,-17-1-16,16 1 0,-16 0 16,17-1-16,-18-17 0,18 18 0,0 0 15,-18 0-15,0-1 0,18-17 0,-18 36 16,-17-18-16,17-18 0,18 17 15,-17 1-15,-19 0 0,18 17 0,1-35 16,-36 36-16,53-19 0,-36 1 16,1-18-16,17 18 0,-17 0 0,0-1 15,-1 1-15,1 0 0,-1-1 0,1 1 16,-18 0-16,35-18 0,-35 18 16,18-1-16,0 1 0,-1 0 0,-17 0 15,0-1-15,18 1 0,0 0 0,-18-1 16,0 1-16,17 0 0,-17 0 0,18-1 15,-1 1-15,-17 0 16,0-18-16,18 18 0,0-1 0,-18 1 16,0 17-16,0-34 0,17 16 0,-17 19 15,18-36-15,-18 35 0,0-17 0,0 0 16,0 17-16,0-17 0,0 17 0,0-17 16,0 17-16,0-17 0,0 17 0,0-17 15,0 17-15,0-17 0,0 17 16,0 1-16,0-1 0,0 0 0,0 1 15,0-1-15,0-17 0,0 17 16,0 1-16,0-1 16,0 0-16,0 1 0,0-1 15,0 0-15,0 1 0,0-1 16,0 0-16,-18 18 16,18-17-16,0-1 15,-17 18 32,-1 18 78,0-18-125,18 17 16,0 1-16,-17-18 0,17 18 0,-18-1 0,1 1 15,17 0-15,-36 17 16,36-17-16,-17-1 0,17 1 16,-18-18-16,0 17 0,18 1 15,0 0 1,0-36 31,0 0-47,0 1 0,0-1 15,0 1-15,18-1 16,0 18-16,-18-35 0,17 17 0,-17 0 16,18 1-16,0-1 0,-18 0 15,17 18-15,1-17 16,-1 17-16,-17-18 0,18 18 15,-18-18-15,18 18 16,-1 0 0,1 18-1,0-18-15,-18 18 16,17-1-16,1 1 0,-18 0 0,35-1 16,-35 1-16,18 0 0,0-1 0,-1 1 15,-17 0-15,18-18 0,-1 17 0,19 18 16,-1-17-1</inkml:trace>
  <inkml:trace contextRef="#ctx0" brushRef="#br3" timeOffset="40780.44">8678 6209 0,'-35'-35'0,"35"52"31,0 1-31,0 0 0,17-1 16,1 18-16,-18 1 0,0-19 15,35 36-15,-35-17 0,0-1 0,18 0 16,-18 0-16,0-17 0,0 17 0,0 1 16,0-19-16,18 19 0,-18-1 15,0-18-15,0 1 0,17 0 0,-17-1 16,0 1-16,0 0 0,0-1 15,0 1-15</inkml:trace>
  <inkml:trace contextRef="#ctx0" brushRef="#br3" timeOffset="41385.81">8678 6368 0,'0'0'0,"-35"-36"0,35 19 0,0-1 15,17 18-15,1-18 0,-18 1 0,18-1 16,-1 1-16,1-1 0,0 18 0,-1-18 16,19 1-16,-19-1 0,18 18 0,-17 0 15,17-18-15,-17 18 0,0 0 0,17 0 16,-17 0-16,-1 0 0,1 0 0,0 18 15,-1-18-15,1 18 0,-18-1 16,0 1-16,0 0 0,0-1 0,0 1 16,0 17-16,0-17 0,0-1 0,0 1 15,-18 0-15,1-1 0,-1 1 16,0 0-16,1 17 0,-1-35 0,-17 17 16,35 1-16,-36 0 0,19-18 0,-1 17 15,0-17-15,1 18 0,-1-18 0,1 18 16,-1-18-16,0 0 15,36 0 17,0 0-32,-1 0 0,18 0 15,-17-18-15,0 18 0,17 0 16,-17-18-16,17 18 0,-17-17 16,17 17-16,0 0 0,-17 0 0,17 0 15,-17 0-15,17 0 0,0 0 16,-17 0-16,0 17 0,-1 1 0,1-18 15,-1 18-15,-17-1 0,0 1 16,0 17-16,0-17 16,0 17-16,-17-17 0,-1 17 0,1-17 15,-1-1-15,0 19 0,-17-19 0,0 1 16,17 0-16,-17-1 0,0 1 0,-1-18 16,1 17-16,0 1 0,17-18 0,0 18 15,-17-18-15,17 0 0,-17 17 16,18-17-16,-1 0 0,0 18 15</inkml:trace>
  <inkml:trace contextRef="#ctx0" brushRef="#br3" timeOffset="42631.8">5644 10283 0,'0'0'0,"-17"36"0,-19 17 0,1 17 16,0-17-16,-1 18 0,1-1 0,-18 1 16,18-18-16,-18 17 0,18 1 0,-18-18 15,18 0-15,-1 0 0,-17-1 0,18-16 16,0-1-16,17 0 0,1 1 0,-19-19 16,19 19-16,-1-36 0,18 17 15,-35 1-15,35-1 0,-18-17 16,0 18-16,1-18 15</inkml:trace>
  <inkml:trace contextRef="#ctx0" brushRef="#br3" timeOffset="42921.9">4480 10301 0,'53'18'31,"35"52"-31,-35-34 16,-18 17-16,18-1 0,0 1 0,18 0 16,-18 18-16,35-18 0,-18 0 0,-17 17 15,36 1-15,-37-18 0,37 17 16,-36-17-16,17 0 0,-17 0 15,0 0-15,-18 0 0,18-18 0,-18 0 16,1 1-16,-36-1 0,53-17 0,-53-1 16,17 18-16,1-17 0,-18 0 15</inkml:trace>
  <inkml:trace contextRef="#ctx0" brushRef="#br3" timeOffset="48606.84">15451 16792 0,'18'0'0,"-18"36"16,0-19-16,35 18 0,-35-17 16,0 17-16,0 1 0,0-1 0,0 0 15,0 18-15,0-18 0,0 1 0,0 17 16,0-18-16,0 0 0,0 18 16,0-35-16,0 17 0,0 0 0,0 0 15,0-17-15,0 0 0,0-1 16,0 1-16,0 0 15,0-36 1,0 0-16,-17 1 16,17-19-16,0 19 0,0-1 15,-18-35-15,18 36 0,0-19 0,0 1 16,0 0-16,0-18 0,0 18 0,0-18 16,0 17-16,0 1 0,18-18 15,-18 18-15,17 0 0,-17-1 0,0 19 16,0-18-16,0 17 0,0 0 0,0 1 15,0-1-15,0 53 32,0 1-32,0-1 15,0-18-15,0 36 0,0-17 0,0-1 16,0 0-16,0 18 0,0-18 0,0 1 16,0-1-16,0 0 0,0 0 0,0 1 15,0-19-15,0 19 0,0-19 16,0 1-16,0 0 0,0-1 15,0-34 1,0-1-16,0 0 0,0-17 16,0 17-16,0-35 0,0 18 15,18 0-15,-18 0 0,0-18 0,0 17 16,0-16-16,0 16 0,0 1 0,0 17 16,0-17-16,0 17 0,0 1 0,0-1 15,0 1-15,0 34 16,-18 18-1,18-17-15,-17 17 0,17 1 16,-18-1-16,18 0 0,0 18 0,0-18 16,0 18-16,0-17 0,0-1 0,0 18 15,0-18-15,0 0 0,0-17 0,0 17 16,0 0-16,0-17 0,18 0 16,-18-1-16,17-17 0,1-17 31,-18-19-31,0 1 0,0 0 0,0 0 15,0-18-15,0 17 0,0-16 16,0-1-16,0 0 0,0 0 0,0 18 16,0-18-16,0 17 0,0 19 0,0-1 15,0 0-15,-18 1 0,18 34 16,0 1 0,0 0-16,-35 17 0,53 18 15,-36-18-15,36 0 0,-36 1 0,18 17 16,18-18-16,-36 0 0,36 18 0,-18-18 15,0 1-15,0-1 0,0-17 0,17 17 16,-17-18-16,0 19 0,0-19 16,0 1-16,0 0 15,18-18-15,-18-18 16,0-17-16,0-1 0,0 19 16,0-36-16,0 18 0,0-18 0,0 0 15,0 18-15,0-18 0,0 0 16,0 0-16,-18 0 0,18 0 0,-17 18 15,-1-18-15,18 18 0,0-1 0,0 19 16,0-1-16,0 0 0,-18 1 0,18-1 16,-17 18-16,17 18 15,0-1-15,0 1 16,-18 17-16,18 1 0,0-1 0,0 18 16,0-18-16,0 18 0,18-18 0,-18 18 15,0 0-15,0 0 0,0-18 0,17 18 16,1-18-16,-18 1 0,0-1 15,0 0-15,35 0 0,-35-17 0,0 0 16,18-1-16,-18 1 0,0 0 16,0-36-1,0 0-15,18 1 16,-1-19-16,-17 19 0,0-36 0,0 18 16,0 17-16,0-35 0,-17 18 15,17-18-15,-18 18 0,18-18 0,0 17 16,0 1-16,-18 0 0,18-18 0,0 35 15,-35-17-15,35 17 0,0 1 0,0-1 16,0 1-16,0-1 0,-18 18 16,18 18-1,-17-1-15,17 1 0,0 35 0,0-36 16,0 36-16,0-17 0,0 16 0,0-16 16,0 17-16,17 0 0,1-18 0,-18 18 15,0-18-15,0 0 0,0 1 16,0-19-16,35 18 0,-35-17 15,0 17-15,18-17 0,-18 0 0,0-1 16,0-34 0,0-1-16,35-17 15,-35 17-15,0-17 0,0-18 0,0 18 16,0-18-16,0 0 0,0 0 0,0 0 16,0 18-16,0-18 0,0 35 0,0-17 15,0 17-15,0 1 0,0-1 16</inkml:trace>
  <inkml:trace contextRef="#ctx0" brushRef="#br3" timeOffset="53865.84">19526 14146 0,'-35'-53'0,"17"89"31,18-19-31,-35 1 0,35 17 0,-18-17 16,1 35-16,-1-18 0,-17 0 16,-1 18-16,36 0 0,-35-17 0,17-1 15,-17 0-15,35-17 0,-17 35 0,-1-36 16,0 19-16,18-19 0,-17 1 16,-1-1-16,18 1 0,0 0 0,-18-1 15</inkml:trace>
  <inkml:trace contextRef="#ctx0" brushRef="#br3" timeOffset="54097.95">19473 14235 0,'0'0'0,"18"17"15,-1 36-15,1-18 16,17 1-16,-17-1 0,0 18 0,-1-18 16,1 0-16,0-17 0,-1 17 15,-17 1-15,18-19 0,-1 1 0,-17 0 16,18 17-16,0-18 0,-18 1 0,0 0 16,17-18-16,-17 17 0</inkml:trace>
  <inkml:trace contextRef="#ctx0" brushRef="#br3" timeOffset="54305.93">19209 14587 0,'0'0'0,"-71"-17"0,106 17 16,-17 0-1,17 0-15,-17 0 0,17 0 0,0 0 16,1-18-16,-1 18 0,0 0 0,0-18 16,1 18-16,-1 0 0,-17 0 0,17-17 15,-17 17-15</inkml:trace>
  <inkml:trace contextRef="#ctx0" brushRef="#br3" timeOffset="54549.98">19932 14199 0,'35'106'16,"-35"-71"-1,0-17-15,0 35 0,0-18 16,0 1-16,0-1 0,0-18 0,0 54 15,0-53-15,0-1 0,18 1 16,-18 0-16,17-1 0,-17 1 0,0-1 16,0 1-16</inkml:trace>
  <inkml:trace contextRef="#ctx0" brushRef="#br3" timeOffset="55008.98">19967 14288 0,'0'-71'0,"71"18"31,-54 35-31,18 18 0,-17 0 16,0 0-16,-1 0 0,1 0 15,0 0-15,-1 18 0,1 0 16,-18-1-16,18 1 0,-18 0 0,0-1 15,0 1-15,-36 0 0,36-1 0,-17 18 16,-1-35-16,0 18 0,-17 0 16,35-1-16,-18 1 0,-17-18 0,35 18 15,-35-18-15,35 17 0,-18-17 0,1 0 16,-1 0-16,36 0 47,-1 0-47,1 0 0,17 0 0,-17 0 15,17 0-15,0 0 0,-17 18 16,17 0-16,-17-1 0,0 1 0,17-1 16,-18 1-16,-17 0 0,0-1 15,0 1-15,0 17 0,0 1 16,0-19-16,0 1 0,-17-1 0,17 1 16,-35-18-16,35 18 0,-36-1 0,19 1 15,-1-18-15,0 0 0,-17 18 0,17-18 16,-17 0-16,0 0 15,17-18-15</inkml:trace>
  <inkml:trace contextRef="#ctx0" brushRef="#br3" timeOffset="56108.94">20761 14111 0,'0'0'0,"0"18"16,-18 17-16,18 18 0,-18-35 0,18 35 15,0-1-15,0 1 0,0 0 16,0 18-16,-17-18 0,17 0 0,17-18 16,-34 18-16,34-18 0,-34 0 15,34 1-15,-17-19 0,0 36 0,0-35 16,0-1-16,0 1 0,0-36 31,0 1-31,0-18 0,0-1 16,0 1-16,0 0 0,0-1 15,0-34-15,0 35 0,-17-36 16,17 18-16,0-17 0,-18-1 0,18 18 16,-17 18-16,17-18 0,0 18 0,0-1 15,0 1-15,0 17 0,0 1 0,-18-1 16,18 1-16,-18-1 15,18 36 1,0-1-16,-17 1 0,17 17 0,0-17 16,-18 35-16,18-18 0,0 18 15,0 0-15,0-18 0,0 36 0,18-18 16,-18-1-16,0-16 0,0 17 16,17-18-16,-17 18 0,0-18 0,18-17 15,-18-1-15,18 1 0,-18 0 0,0-1 16,17 1-16,1-18 0,-1 0 15,-17-18 1,18 1-16,-18-19 0,18 19 0,-18-19 16,0 1-16,0-18 0,0 18 15,0-18-15,0 0 0,0-17 0,0 17 16,0 0-16,0 0 0,0 0 16,0 0-16,0 18 0,0 17 0,0-17 0,0 17 15,-18-17 1,0 17-16,1 36 15,-18 88 1,35-71-16,0 18 0,-18 0 16,0 0-16,18 0 0,0 17 15,0-17-15,0 18 0,0-18 0,0 0 16,0-1-16,0 1 0,0 0 0,18 0 16,-18-18-16,0-17 0,18 17 0,-18-17 15,0 0-15,0-1 0,0 1 0,0 0 16,17-18-1,1-18-15,-18 0 0,0-17 0,17 17 16,-17-17-16,0 0 0,0-18 0,0 0 16,0 18-16,0-36 0,0 18 15,0-17-15,0-1 0,0 1 16,-17 17-16,17-18 0,-18 18 16,1-35-16,17 53 0,0 17 0,0 0 15,0 1-15,-18-1 0,0 18 16,18 35-16,0-17 15,0 35-15,0-18 0,0 18 0,0 0 16,0 0-16,18 0 16,-18 0-16,18 0 0,-18-18 0,0 0 15,0 18-15,0-35 0,0 17 0,0-17 16,0-1-16,0 1 0,0 0 0,0-1 16</inkml:trace>
  <inkml:trace contextRef="#ctx0" brushRef="#br3" timeOffset="59304.33">10001 6103 0,'-53'-53'0,"53"35"31,0 36 1,0 0-32,0-1 0,18 19 0,-18-19 15,17 36-15,-17-17 0,18 16 16,-18-16-16,0 17 16,0 0-16,0 17 15,18 1-15,-1-1 0,-17 1 0,0-36 0,0 18 16,0-18-16,18 1 0,-18-19 15,0 1-15,0-1 0,0 1 0,0 0 16,0-36 0,0 0-1</inkml:trace>
  <inkml:trace contextRef="#ctx0" brushRef="#br3" timeOffset="59607.94">9878 6332 0,'-18'-53'0,"36"106"0,-36-141 0,18 71 0,0-1 16,18 0-16,-18 1 0,35-1 0,-35 0 15,35 1-15,-17-1 0,17 0 16,0 1-16,-17 17 0,17-18 0,-17 18 16,17 0-16,-17-18 0,-1 18 15,19 0-15,-19 18 0,19 0 0,-1-1 16,-17 1-16,-18 17 0,0-17 15,0 17-15,17-17 0,-17 0 0,-17 34 16,17-34-16,0 17 0,-18-17 16,0 0-16,1-1 0,-1 1 0,0 0 15,1 17-15,-19-18 0,19 1 0,-1-18 16,0 18-16,-17-18 0,18 17 16,-1 1-16,0-18 0,-17 18 15,17-18-15,1 0 0</inkml:trace>
  <inkml:trace contextRef="#ctx0" brushRef="#br3" timeOffset="61557.99">19473 15593 0,'0'35'31,"-35"0"-31,35-17 0,-35 35 0,35-18 0,-18 0 16,-17 1-16,17 17 0,0-18 15,1 18-15,-19-18 0,19 18 16,-1-18-16,18-17 0,-17 17 0,-1-17 16,18 17-16,-18-17 0,18-1 15,-17-17-15</inkml:trace>
  <inkml:trace contextRef="#ctx0" brushRef="#br3" timeOffset="61763.03">19367 15734 0,'0'0'0,"53"0"0,-53 18 16,18 17-16,-18 0 0,17 0 16,1 1-16,0-1 0,-18 0 15,17 0-15,1 1 0,-18-1 0,0-17 16,18-1-16,-1 1 0,-17 17 0,0-17 15,18-18-15,-18 17 0</inkml:trace>
  <inkml:trace contextRef="#ctx0" brushRef="#br3" timeOffset="61956.17">19314 16140 0,'-53'-18'0,"142"18"32,-72 0-32,19 0 0,-19 0 0,1 0 15,17-18-15,-17 18 0,17 0 0,0-17 16,-17 17 0</inkml:trace>
  <inkml:trace contextRef="#ctx0" brushRef="#br3" timeOffset="62225.07">19949 15681 0,'-17'53'16,"-1"-18"0,18 0-16,18 1 0,-18-1 0,0 18 15,0-18-15,0 0 0,17 1 16,-17-1-16,0-17 0,18 17 0,-18 0 16,0-17-16,0-1 0,0 1 0</inkml:trace>
  <inkml:trace contextRef="#ctx0" brushRef="#br3" timeOffset="62673.46">19914 15681 0,'0'0'0,"18"0"0,17-18 16,-17 18-16,-1 0 15,1 0-15,17 0 0,-17 18 0,-1-18 16,1 18-16,0-1 0,-1 1 0,1 17 16,-18-17-16,18-1 0,-18 1 15,0 0-15,0-1 0,-18 1 0,0 0 16,18-1-16,-35 1 0,17-18 16,-17 18-16,0-1 15,17-17-15,-17 0 0,17 0 16,1 0-16,34 0 31,1 0-31,0 0 16,17 0-16,-17 0 0,-1 0 0,18 0 15,1 0-15,-19 0 0,19 0 0,-19 0 16,19 18-16,-36-1 0,35-17 16,-18 18-16,-17 0 0,0-1 15,0 1-15,0 0 0,0-1 0,0 1 16,0 0-16,-17-1 0,-1 1 0,1-18 15,-19 17-15,1 1 0,17-18 16,-17 18-16,17-18 0,-17 0 0,18 0 16,-1 0-16,0 0 0</inkml:trace>
  <inkml:trace contextRef="#ctx0" brushRef="#br3" timeOffset="63047.34">20620 15752 0,'-53'0'0,"53"17"16,0 18-16,0 1 0,0-1 15,0 0-15,17 1 0,-17-1 0,0 18 16,0-36-16,0 19 0,0-19 0,36 36 15,-36-35-15,0-1 0,0 1 0,0 0 16,0-1-16,0 1 0,0 0 16,0-1-16,0 1 0</inkml:trace>
  <inkml:trace contextRef="#ctx0" brushRef="#br3" timeOffset="63338.61">20549 15663 0,'53'-88'15,"-35"71"1,-89 122-16,159-228 0,-52 123 0,-1-18 0,0 18 0,-17 0 16,35 0-16,-36 0 0,1 18 0,17 0 15,-17-1-15,17 1 0,-35-1 16,18 1-16,-1 0 0,-17 17 0,18-17 15,-18 17-15,0-17 0,-18-1 0,18 1 16,-35-1-16,35 1 0,-35 0 0,17-1 16,-17-17-16,17 18 0,1 0 15,-36-18-15,17 17 0,19-17 16,-18 0-16,17 0 0,0 0 0,1 0 16,-1 0-16</inkml:trace>
  <inkml:trace contextRef="#ctx0" brushRef="#br3" timeOffset="64285.34">21219 15610 0,'0'18'0,"0"-36"0,-17 71 0,17 0 0,0-17 0,0-1 16,0 0-16,0 18 15,0 0-15,0 0 0,0-18 0,0 18 16,0-18-16,0 1 0,0-1 0,17 0 15,-17-17-15,0-1 0,18-17 0,-18 18 16,18-18 0,-18-18-1,0 1-15,0-19 0,0 19 0,0-18 16,0-1-16,0 1 0,0-18 16,0 0-16,0 18 0,0-36 0,0 36 15,0-18-15,-18 18 0,18-18 16,0 35-16,0-35 0,0 18 15,0 18-15,0-1 0,-18 18 16,1 0-16,17 18 16,0-1-16,-18 1 0,0 17 15,18 0-15,0 1 0,0-1 0,0 0 16,0 18-16,0-18 0,0 18 16,0-17-16,18-1 0,-18 18 0,18-18 15,-18-17-15,0 17 0,0-17 16,17-1-16,1 1 0,-18-1 0,18 1 15,-18-36 1,0 1-16,17-1 16,1-35-16,-18 18 0,0 0 0,0-18 15,0 0-15,0 18 0,0-18 0,0 0 16,0 0-16,0 18 0,0-18 0,0 17 16,0 19-16,0-1 0,0 1 15,0-19-15,0 19 0,-18 17 16,18 17-16,-17 1 15,17 17-15,0 0 0,0 1 16,0-1-16,0 18 0,0-18 0,0 18 16,0 0-16,0 0 0,0-18 15,0 18-15,0-18 0,0 1 0,0-19 16,35 36-16,-35-18 16,0-17-16,18-18 15,-1 0-15,-17-18 16,0 1-16,18-1 0,-18-17 15,0 0-15,0-1 0,0-17 0,0 1 16,0-1-16,0 0 0,0-18 16,-18 18-16,18-17 0,-17 34 0,-1-16 15,18 16-15,0 19 0,0-1 16,-18 18-16,1 0 0,17 18 16,-18 35-16,18-18 0,0 0 15,0 0-15,0 18 0,0-17 0,0 16 16,18-16-16,-18 17 0,0-18 15,0 18-15,17-18 0,-17 0 16,0-17-16,18 17 0,-18-17 0,0 17 16</inkml:trace>
  <inkml:trace contextRef="#ctx0" brushRef="#br3" timeOffset="68806.37">20655 15293 0,'-106'0'15,"88"0"1,-17 0-16,0 0 15,35 18-15,-18-18 16,1 0-16,-1 17 0,0-17 16,1 18-1,-1-1 1,18 1-16,-18-18 16,1 18-16,17-1 15,0 1-15,-18-18 0,18 18 0,-18-1 16,18 1-16,0 0 15,0-1 1,0 1 15</inkml:trace>
  <inkml:trace contextRef="#ctx0" brushRef="#br3" timeOffset="69351.33">20284 15416 0,'-35'0'0,"35"36"15,0-19 1,0 1-16,0 0 0,0-1 15,0 1 1,0 0 0,18-18 46,-18-18-46,17 18-1,-17-18-15,18 18 32,0 0-32,-18-17 0,17 17 15,1 0 1,0 0 0,-18-18-1</inkml:trace>
  <inkml:trace contextRef="#ctx0" brushRef="#br3" timeOffset="71009.6">10671 6932 0,'0'0'0,"-35"53"0,17-35 0,1-18 15,-1 17-15,0 1 0,-17-18 0,0 18 16,0-18-16,17 17 0,-17-17 0,-18 0 16,18 18-16,-1-18 0,1 0 15,0 0-15,-1 0 0,1 0 16,0 0-16,0-18 0,-1 18 0,1-17 15,0-1-15,17 0 0,-17 1 0,0-19 16,17 19-16,-17-19 0,-1 1 16,19 0-16,-19 0 0,19-1 15,-1-17-15,1 18 0,17 0 0,-18 0 16,18-1-16,-18 1 0,36 0 0,-18-18 16,0 18-16,18-1 0,-18-17 0,17 18 15,1 0-15,-1 0 0,-17 17 0,36-17 16,-19-1-16,-17 19 0,36-19 15,-19 36-15,19-17 0,-36-1 0,35 0 16,0 18-16,-17-17 0,17-1 16,0 18-16,-17 0 0,17 0 0,-17 0 15,17 18-15,0-1 0,1 1 16,-19 0-16,19-1 0,-1 19 0,0-1 16,-17-17-16,17 17 0,-17 0 0,17 0 15,0 1-15,-17-1 0,-18 0 0,35 1 16,-35 16-16,18-16 0,-18-19 15,17 19-15,-17-1 0</inkml:trace>
  <inkml:trace contextRef="#ctx0" brushRef="#br3" timeOffset="71783.75">10142 6932 0,'35'-53'0,"-17"71"31,17 52-15,-35-52-16,0 0 15,0 17-15,0-17 0,0 17 0,0-18 16,0 54-16,0-36 0,0-17 15,0 35-15,0-18 0,-17 0 0,-1 1 16,0-1-16,18 0 0,-35 1 16,35 16-16,-18 1 0,-17-17 15,0 17-15,17 17 0,-17-17 0,0 0 16,17 18-16,-17-19 0,0 1 16,-18 18-16,17-1 0,-17 19 0,1-19 15,16 1-15,-17-18 0,0 17 0,18 1 16,-18-1-16,18 1 0,-18-18 0,18 17 15,-18-17-15,18 18 0,-1-1 16,1-17-16,-18 18 0,18-36 0,17 36 16,-17-18-16,0 0 0,-1-1 0,19-16 15,-36 52-15,35-53 0,0 0 16,18 1-16,-35-1 0,35-17 16,0 17-16,-17-17 0,17-1 15,0 18-15,0-17 0,-18 0 0,18-1 16,-18-17-16,18 18 0,0 0 0,-17-1 15,-1-17 1</inkml:trace>
  <inkml:trace contextRef="#ctx0" brushRef="#br3" timeOffset="72077.13">8678 9666 0,'-18'-18'0,"18"36"16,0 0-16,0-1 0,18-17 0,-18 18 15,0 0-15,0-1 0,18 1 16,-1 0-16,-17-1 0,18 1 16,-18-1-16,0 1 0,0 0 0,0-1 15,18 1-15,-1-18 16,-17 18-16,18-18 31,0 0-31,-1 0 0,1-18 16,-1 18-16,1-18 0,0 18 15,-1-17-15,1-1 0,0 0 16,-1 1-16,1-1 0</inkml:trace>
  <inkml:trace contextRef="#ctx0" brushRef="#br3" timeOffset="72583.98">8414 10548 0,'0'0'0,"0"18"32,17 17-32,1-17 0,-1 17 15,-17-17-15,0 34 0,36-16 0,-36-1 16,17 0-16,1 18 0,0 0 0,-18-18 15,0 1-15,17 17 0,1-18 16,-18-18-16,0 36 0,0-35 0,18 0 16,-1 17-16,-17-17 0,0-1 0,18-17 15,-18 18-15,0 0 0,0-36 32</inkml:trace>
  <inkml:trace contextRef="#ctx0" brushRef="#br3" timeOffset="72898.06">8396 10654 0,'18'-88'16,"-36"176"-16,71-194 15,-36 88-15,19 1 0,-1-1 16,-17 1-16,52-1 0,-52 18 15,17 0-15,0 0 0,-17 0 0,17 0 16,-17 0-16,17 0 0,-17 18 0,-1-18 16,1 17-16,0 1 0,-1-1 0,-17 1 15,0 17-15,18-17 0,-18 0 16,0-1-16,0 19 0,-18-19 0,18 1 16,-17-1-16,-1 19 0,0-19 0,-17 1 15,35 0-15,-35-1 0,17 1 0,-17 0 16,17-1-16,-17-17 0,0 18 0,35-1 15,-18-17-15,-17 18 0,17 0 16</inkml:trace>
  <inkml:trace contextRef="#ctx0" brushRef="#br3" timeOffset="73811.1">9331 11218 0,'17'71'16,"-17"-53"-16,-17-1 0,-1 1 15,0-1-15,18 19 16,0-19-16,-35 1 0,35 17 0,-17-17 16,-19 0-16,1-1 0,17 1 0,-17 17 15,-18-17-15,18-18 0,-18 35 0,18-35 16,-18 18-16,-18-1 0,18-17 15,0 18-15,-17-18 0,17 0 0,0 0 16,-18-18-16,19 18 0,-19-17 0,18-1 16,0-17-16,-17 17 0,17-17 15,0 0-15,17-18 0,-16 0 0,16 17 16,19-16-16,-19-1 0,1 0 16,35 17-16,-18-34 0,1 35 15,-1-36-15,18 18 0,0 0 16,0 0-16,0 0 0,18 18 0,-1-18 15,1 0-15,-18 18 0,35 0 0,1-1 16,-19-16-16,19 16 0,-19 1 0,18 17 16,1-17-16,-1 17 0,18-17 15,-18 17-15,18 1 0,-18-1 0,18 1 16,0-1-16,18 18 0,-18 0 0,0 0 16,-18-18-16,18 36 0,17-18 0,-17 0 15,0 18-15,0-1 0,0 18 0,0-17 16,-18 0-16,36 17 0,-36 0 15,18 18-15,-18-17 0,1-1 0,-19 0 16,18 18-16,1-18 0,-19 18 0,1-18 16,0 1-16,-18 17 0,17-18 0,1 0 15,-18 0-15,0 1 0,0-1 16</inkml:trace>
  <inkml:trace contextRef="#ctx0" brushRef="#br3" timeOffset="73943.92">9560 11377 0,'0'0'0,"35"53"0</inkml:trace>
  <inkml:trace contextRef="#ctx0" brushRef="#br3" timeOffset="75237.55">19791 16669 0,'0'0'0,"0"17"15,0 1-15,-36 0 0,36-1 0,-17 19 16,-19-19-16,36 19 0,-35-1 0,35-18 16,-17 36-16,17-35 0,-36 35 0,36-18 15,-17-17-15,-1 17 0,18-17 16,-18 35-16,18-36 0,0 1 0,-17 0 16,17-1-16,-18 1 0,18-1 15</inkml:trace>
  <inkml:trace contextRef="#ctx0" brushRef="#br3" timeOffset="75454.93">19791 16722 0,'0'0'0,"88"141"31,-88-124-31,0 36 0,0-35 16,35 35-16,-17-18 0,-18-17 0,0 17 16,0-17-16,35 35 0,-35-36 0,0 1 15,0 17-15,0 0 16,0-17-16,0 0 0</inkml:trace>
  <inkml:trace contextRef="#ctx0" brushRef="#br3" timeOffset="75662.35">19702 17110 0,'0'-18'15,"18"18"1,0 0-16,17 0 0,-17 0 0,17 0 15,-17 0-15,17 0 0,-18 0 16,1 0-16,0 0 0,17 0 0,0-18 16</inkml:trace>
  <inkml:trace contextRef="#ctx0" brushRef="#br3" timeOffset="75880.54">20232 16845 0,'0'0'0,"0"18"15,0-1-15,17 19 0,-17-19 16,0 19-16,0-1 0,0 0 0,0-17 16,18 35-16,-18-36 0,0 19 0,0-19 15,0 1-15,0 17 0,0-17 16,0-1-16,0 1 15</inkml:trace>
  <inkml:trace contextRef="#ctx0" brushRef="#br3" timeOffset="76280.15">20232 16792 0,'0'0'0,"35"-35"0,-35 17 0,17 18 15,-17-17-15,36 17 0,-1 0 16,-17 0-16,-1 0 0,1 17 16,-18 1-16,0 0 0,0-1 15,0 19-15,0-19 16,0 1-16,-18-1 0,1 1 0,17 0 16,-18-18-16,0 17 0,1 1 0,-1-18 15,0 18-15,54-18 47,-1 0-31,-17 0-16,-1 0 0,1 17 0,17-17 15,-17 18-15,-18 0 0,35-18 0,-35 17 16,35 1-16,-35-1 0,18 1 16,-18 0-16,0-1 0,0 1 0,0 0 15,0-1-15,0 1 0,0 0 0,-18-1 16,1 1-16,-1-18 0,18 17 0,-35 1 15,17 0-15,-17-18 16,0 0-16,17 0 16</inkml:trace>
  <inkml:trace contextRef="#ctx0" brushRef="#br3" timeOffset="76847.98">20796 16828 0,'18'17'15,"-18"18"1,0 18-16,0-35 0,0 17 15,0 1-15,0-19 0,17 18 0,-17-17 16,0 0-16,0 17 0,0-17 0,0-1 16,18 1-16,-18 0 0,0-36 31,0 0-31,0 1 0,18-19 0,-1 1 16,-17 17-16,0-17 0,0 0 15,0 0-15,0-1 0,0 1 0,0 0 16,0 0-16,0 17 0,0 0 0,0 1 15,0-1-15,-17 0 0,-1 18 16,18 18 0,-18 0-16,18-1 0,-17 19 0,17-1 15,0 0-15,0 0 0,0 1 0,17-1 16,1 0-16,-18 0 0,18 1 0,-18-19 16,17 19-16,1-19 0,-18 1 15,18 0-15,-1-1 0,1-17 16,-1 0-16,-17-17 0,18-1 15,-18 0-15,18-17 0,-18 17 0,17-17 16,-17 17-16,0-17 0,0 18 16,-17-36-16,17 35 0,-18 0 0,18 1 15,-18-1-15,18 0 0,-35 1 0,0-1 16,17 18 0,1 0-16,-1 0 0,18 18 15</inkml:trace>
  <inkml:trace contextRef="#ctx0" brushRef="#br3" timeOffset="77160.08">21502 16792 0,'0'-17'0,"17"122"32,-17-69-32,0-1 0,0 0 0,0 18 15,0-18-15,0 18 0,0-17 0,18-1 16,-18 18-16,17-18 0,-17-17 0,0 17 15,0-17-15,0-1 0,0 1 16,0 0-16,0-1 0</inkml:trace>
  <inkml:trace contextRef="#ctx0" brushRef="#br3" timeOffset="77454.93">21466 16757 0,'0'0'0,"18"-53"0,0 35 0,105-17 31,-105 35-31,17 0 0,-17 0 16,17 18-16,-17-18 0,-1 17 15,1 1-15,-18 0 0,17-1 0,1 1 16,-18 0-16,0-1 0,0 19 0,0-19 15,0 1-15,0-1 0,-18 19 0,1-36 16,17 17-16,-18 1 0,1 0 0,-1-1 16,-17 1-16,17-18 0,0 18 15,1-18-15,-19 0 0,19 17 16,-19-17-16,1 0 0,35-17 16</inkml:trace>
  <inkml:trace contextRef="#ctx0" brushRef="#br3" timeOffset="78789.02">20990 16581 0,'-18'194'31,"1"-141"-31,17-18 0,-18 18 15,18 0-15,0 0 0,0-18 0,0 18 16,0-18-16,0 18 0,0-35 0,0 17 16,0-18-16,0 1 0,0 0 15,0-1-15,0 1 0,0-36 16,0 1 0,0-1-16,0 0 0,0-17 0,0 0 15,0 17-15,0-35 0,0 18 16,0 0-16,0 0 0,0-1 0,0 1 15,-17 0-15,17-1 0,-18 1 0,18 18 16,0-19-16,0 19 0,0-1 0,0 0 16,0 36-1,0 17 1,0 1-16,0-19 0,0 18 16,0 1-16,0-1 0,0 18 0,0-18 15,0 0-15,18 1 0,-18-1 0,17 0 16,-17 1-16,0-1 0,0-18 15,0 1-15,0 0 0,0-1 0,0 1 16,0-36 0,0 1-16,18-19 15,-1 1-15,-17 0 0,0 0 16,0-18-16,0 17 0,0-16 0,0-1 16,0 17-16,0-17 0,0 18 0,0-18 15,0 18-15,0 0 0,0 17 0,0 0 16,0 1-16,-17-1 0,-1 18 15,18 18-15,0-1 16,-17 19-16,17-19 0,-18 36 0,18-17 16,0-1-16,0 18 0,0-18 0,0 18 15,18 0-15,-18 0 0,17-18 0,-17 18 16,0-18-16,0 18 0,0-35 0,35 35 16,-35-18-16,0-17 15,0-1-15,18-17 0,-18-35 16,0 17-16,0-17 15,0 0-15,0-1 0,0-16 0,0-1 16,0 0-16,0 0 0,0 0 0,0 0 16,0 0-16,0 0 0,0 0 15,-18 36-15,18-19 0,0 19 0,0-1 16,-17 18-16,-1 18 16,18-1-16,-17 19 0,17-19 15,-18 36-15,18-18 0,0 1 0,0-1 16,0 18-16,0-18 0,0 0 0,0 18 15,0-17-15,0-1 0,0 0 0,18 0 16,-18-17-16,0 35 0,0-35 0,0-1 16</inkml:trace>
  <inkml:trace contextRef="#ctx0" brushRef="#br3" timeOffset="81148.7">12188 6279 0,'18'-52'0,"-36"104"15,36-122-15,-36 70 0,1-18 16,17 1-16,-18 17 16,0-18-16,1 18 0,-19-18 15,1 18-15,18 0 0,-19 0 16,1 0-16,17 0 0,-17 0 0,-18 0 16,35 0-16,-17 0 0,0 18 15,17-18-15,1 18 0,-1-1 0,-17 1 16,-1 17-16,36 0 0,-17 1 0,-1-1 15,1 18-15,17-18 0,0 18 0,0-35 16,17 35-16,1-18 0,-1 0 16,-17 1-16,36-1 0,-1 0 0,-17-17 15,17 17-15,0-17 0,18-1 16,-35-17-16,17 18 0,0-18 0,1 0 16,-1 0-16,0 0 0,0 0 0,1 0 15,-1 0-15,0-18 0,-17 18 16,17-17-16,-17-1 0,17 18 0,-35-18 15,35 18-15,-17 0 0,-18-17 16,18 17-16,-1 0 0</inkml:trace>
  <inkml:trace contextRef="#ctx0" brushRef="#br3" timeOffset="82054.53">19667 17956 0,'0'0'0,"-17"89"31,-1-54-31,0 0 0,18-17 0,-35 35 15,35-36-15,0 19 0,-18-19 0,1 19 16,17-19-16,-18 18 0,18-17 0,0 0 16,0-1-16,-18-17 0,18 18 0,-17-18 15,17 18-15</inkml:trace>
  <inkml:trace contextRef="#ctx0" brushRef="#br3" timeOffset="82258.57">19702 18027 0,'53'123'16,"-17"-52"-1,-125-265-15,195 423 0,-88-211 16,-18 0-16,18-1 0,-18 1 0,0-1 15,17-17-15,1 18 0</inkml:trace>
  <inkml:trace contextRef="#ctx0" brushRef="#br3" timeOffset="82443.55">19579 18274 0,'0'0'16,"71"0"-16,-19 0 15,-34 0-15,17 0 0,-17-18 16,0 18-16,17 0 0</inkml:trace>
  <inkml:trace contextRef="#ctx0" brushRef="#br3" timeOffset="82701">20179 17992 0,'17'88'15,"-17"-70"1,18 105-16,0-88 16,-18-17-16,0 17 0,0-17 0,0-1 15,0 1-15,0 0 0,0-1 0,0 1 16,0 0-16</inkml:trace>
  <inkml:trace contextRef="#ctx0" brushRef="#br3" timeOffset="83145.98">20232 17974 0,'52'-18'0,"-104"36"0,140-36 16,-53 36-16,18 35 15,-53-18 1,0-17-16,0 0 0,0-1 0,-18 1 16,1-1-16,17 1 0,-18 0 15,-17-18-15,35 17 0,-36-17 0,19 0 16,17 18-16,-18-18 16,1 0-16,34 0 46,1 0-46,-1 0 0,1 0 16,0 0-16,17 0 0,-17 0 0,17 0 16,0 18-16,-17-18 0,0 17 0,-1 1 15,1-18-15,-1 18 0,1-1 16,-18 1-16,0-1 0,0 1 0,0 0 16,-18-1-1,1-17-15,-1 18 0,1-18 0,-1 18 16,0-18-16,-17 0 0,17 0 0,1 0 15,-1 0-15,-17 0 0,-1 0 16,36-18-16</inkml:trace>
  <inkml:trace contextRef="#ctx0" brushRef="#br3" timeOffset="83500.94">20990 18062 0,'-141'18'31,"282"-36"-31,-317 89 16,158-36-16,0-17 15,1 17-15,17-17 0,0 17 16,35 35 0,-17-52-16,-1-18 0,1 18 0,17-18 15,-17 17-15,0-17 0,-1 0 0,18 0 16,-17 0-16,17 0 0,1 0 0,-19 0 15</inkml:trace>
  <inkml:trace contextRef="#ctx0" brushRef="#br3" timeOffset="84631.73">21502 18045 0,'0'17'16,"0"1"-16,0 0 0,-36 17 0,36-18 15,0 19-15,0-19 0,18 19 16,-18-19-16,0 19 0,0-19 0,0 1 0,18-1 15,-18 1-15,0 0 0,17-1 16,-17 1-16,0 0 16,0-36-1,0 0-15,0 1 16,0-1-16,0 0 0,0 1 0,0-18 16,0-1-16,0 1 0,0 17 15,0-35-15,-17 18 0,17 0 0,0 0 16,0 17-16,0-17 0,0 17 0,-18 18 15,18-18-15,-18 18 0,1 18 16,17 0-16,-18-1 16,18 19-16,0-1 0,0-17 0,0 17 15,0-18-15,0 36 0,0-35 0,0 0 16,18 17-16,-1-17 0,-17-1 0,0 1 16,36-1-16,-36 1 0,17-18 0,-17 18 15,18-1-15,-1-17 16,1 0-16,0-17 15,-1-1-15,-17 0 0,0 1 16,0-18-16,0-1 0,0 19 0,0-19 16,0 19-16,0-36 0,0 35 15,0-17-15,0 17 0,-17 1 0,-1-1 16,0 18-16,18 18 16,0-1-16,0 1 0,-17 0 0,17 17 15,0-18-15,-18 19 0,18-19 16,0 1-16,18 17 0,-1-17 0,-17 0 15,0-1-15,18 1 0</inkml:trace>
  <inkml:trace contextRef="#ctx0" brushRef="#br3" timeOffset="84945.87">22066 17886 0,'0'35'16,"0"-70"-16,0 88 0,18-18 0,-18 36 15,0-54-15,0 36 0,0-18 16,0 1-16,0-1 0,0 0 16,0 1-16,0-1 0,0-18 0,0 19 0,0-19 15,0 19-15,0-19 0,0 1 0,0 0 16,0-1-16</inkml:trace>
  <inkml:trace contextRef="#ctx0" brushRef="#br3" timeOffset="85211.89">22137 17886 0,'70'-18'15,"-52"18"-15,17 0 0,-158 18 0,264-36 16,-88 53-16,-36-17 0,1 0 15,0-1-15,-1 1 0,-17 0 16,18 17-16,-18-17 0,0-1 0,0 1 16,-18 0-16,18-1 0,-17 1 0,-1-1 15,0 19-15,1-36 0,-1 17 0,0 1 16,-17-18-16,0 0 0,35 18 0,-35-18 16,17 0-16,-17 0 0</inkml:trace>
  <inkml:trace contextRef="#ctx0" brushRef="#br3" timeOffset="85359.85">22454 18274 0,'0'18'0,"0"-36"0</inkml:trace>
  <inkml:trace contextRef="#ctx0" brushRef="#br3" timeOffset="89837.83">7849 5909 0,'-53'35'0,"53"-52"62,18 17-46,-1 0 0,1-18-16,0 18 15,-1 0-15,-17-18 16,18 18-16,0 0 15,-1 0-15,19 0 0,-19 0 16,1 0-16,-1 0 16,19 0-16,-19 0 0,1 0 15,0-17-15,17 17 0,0 0 0,-17 0 16,17 0-16,0 0 0,-17 0 16,17 0-16,18 0 0,-17 0 0,-1 0 0,-18 0 15,19 0-15,-1 0 0,-17 0 16,17 0-16,-17 0 0,17 0 0,-18 0 15,1 0-15,17 0 0,-17 0 0,17 0 16,-17 0 0,0 0-16,-18-18 62,35 18 454,0 0-469,0 0 0,1 0-32,-1 0 1,0 0 15,36 0 250,-54 0-265,1 0-16,0 0 16,-1 0-16,1 0 15,17 0-15,-17 0 0,0 0 16,-1 0-16,1 0 0,-1 0 0,1 0 15,0 0-15,-1-18 0,1 18 0,0 0 16,-1 0-16,1 0 0,0-17 0,17 17 16,0 0-16,-17 0 0,-1 0 15,1 0-15,0 0 0,-1-18 16,1 18-16,0 0 0,-1 0 0,1 0 16,0 0-16,-1 0 0,1 0 0,-1 0 15,1 0-15,0 0 0,-1-17 0,1 17 16,0 0-16,17 0 0,-17 0 15,-1 0-15,1 0 0,17-18 16,-17 18-16,-1 0 0,1-18 0,17 18 16,-17-17-16,17 17 0,0 0 0,-17 0 15,17-18-15,-17 18 0,17 0 0,-17-18 16,0 18-16,17 0 0,0 0 16,-17-17-16,35-1 0,-18 18 0,18 0 15,-35 0-15,34-18 0,-34 18 0,53 0 16,-54 0-16,54-17 0,-53 17 0,52-18 15,-52 18-15,52 0 0,-17-17 16,-18 17-16,18-18 0,0 18 0,-17 0 16,16-18-16,-16 18 0,17 0 0,-18 0 15,36-17-15,-19 17 0,1 0 0,0 0 16,-17 0-16,16-18 0,-16 18 0,17 0 16,-18 0-16,0 0 0,0 0 15,1 0-15,-1 0 0,-17 0 0,-1 0 16,19 0-16,-19 0 0,1 0 0,0 0 15,-1 0-15,1 0 0,-1 0 16,1 0 0,0 0-16,-54 0 47,19 0-47</inkml:trace>
  <inkml:trace contextRef="#ctx0" brushRef="#br3" timeOffset="90289.95">10354 6085 0,'-35'106'31,"-1"-70"-31,19 16 0,-19 1 0,1 0 16,0 0-16,-1 18 16,1-1-16,0 1 0,17-1 0,-17-17 15,0 0-15,17 0 0,-17 0 16,35-18-16,-18-17 0,1 17 0,17-17 15,0 0-15,-18-1 0,18-52 32,0 17-32</inkml:trace>
  <inkml:trace contextRef="#ctx0" brushRef="#br3" timeOffset="90510.78">9789 6156 0,'0'0'0,"0"-18"0,18 36 0,0 0 16,17 17-16,-17-17 0,17 34 15,0 1-15,0 0 0,1 0 0,-1 18 16,18-18-16,0 17 0,0-34 16,0 34-16,-18-35 0,18 18 15,-18-17-15,18-1 0,-18 0 0,1 0 16,16 1-16,-34-19 0,17 1 0,18 0 15,-17-1-15</inkml:trace>
  <inkml:trace contextRef="#ctx0" brushRef="#br3" timeOffset="91000.91">11412 5398 0,'0'-18'32,"53"18"-32,-18 18 0,18-18 0,-17 0 15,16 17-15,-16-17 0,17 0 16,0 18-16,-18-18 0,35 0 0,-52 0 15,35 0-15,-18 0 0,-17 0 0,0 0 16,17 0-16,-18 17 0,1-17 16,-18 18-16,18-18 0,-18 18 15,-36-1-15,19 1 0,-18 0 16,17-1-16,-35 19 0,35-19 0,-52 18 16,34-17-16,-34 17 0,35 1 0,-36-1 15,18-17-15,0 17 0,0 0 0,0-17 16,18 17-16,-18 0 0,18 1 15</inkml:trace>
  <inkml:trace contextRef="#ctx0" brushRef="#br3" timeOffset="91584.03">9701 11254 0,'-53'-18'32,"89"18"-32,-19 0 0,18 0 15,-17 0 1,0 0-16,-1 0 0</inkml:trace>
  <inkml:trace contextRef="#ctx0" brushRef="#br3" timeOffset="104648.95">4815 13458 0,'0'0'0,"-17"-35"0,-1 35 16,0 18-16,18-1 16,-17 19-16,-1-36 0,0 53 0,18-36 15,-35 36-15,17-18 0,1 1 0,-1-1 16,-17 0-16,35 1 0,-35 17 0,17-18 16,-17 0-16,35 0 0,-36 1 15,19 17-15,-1-36 0,1 18 0,17-17 16,-18 17-16,0-17 0,1 0 0,17-1 15,-18-17-15,18 18 0</inkml:trace>
  <inkml:trace contextRef="#ctx0" brushRef="#br3" timeOffset="104890.64">4621 13582 0,'0'0'0,"18"0"0,-1 18 0,1-18 0,-18 17 15,35 18-15,-35-17 0,36 17 16,-19 1-16,1-1 0,0-17 0,-1 35 16,1-18-16,-1 0 0,1 0 0,0 1 15,-18-1-15,35 0 0,-35-17 0,18 17 16,-18-17-16,0 17 0,17-17 0,-17-1 15,18 1-15</inkml:trace>
  <inkml:trace contextRef="#ctx0" brushRef="#br3" timeOffset="105077.19">4533 14111 0,'-53'-35'16,"124"35"0,-36 0-16,0-18 15,0 18-15,-17 0 0,17-17 0,18 17 16,-35 0-16,17 0 0,0 0 16</inkml:trace>
  <inkml:trace contextRef="#ctx0" brushRef="#br3" timeOffset="105368.31">5327 13511 0,'88'194'32,"-88"-141"-32,0-17 0,0 17 15,18-18-15,-18 18 0,17-18 0,-17 18 16,0-18-16,18 0 0,-18 1 0,0-19 16,0 19-16,0-19 0,0 1 0,0 0 15,0-1-15,0 1 16</inkml:trace>
  <inkml:trace contextRef="#ctx0" brushRef="#br3" timeOffset="105763.5">5362 13670 0,'0'-18'0,"0"36"0,53-88 0,-18 52 15,-17 0-15,17 18 16,-17 0-16,17 0 0,-17 0 0,-1 18 15,1 0-15,0-1 0,-1 1 16,-17-1-16,0 1 0,0 0 0,0 17 16,0-17-16,-17 17 0,-1-17 15,0-1-15,-17 1 0,35 0 0,-18-1 16,-17-17-16,35 18 0,-18-18 0,1 0 16,-1 0-1,36 0 1,-1 0-16,1 0 0,17 0 15,-17 0-15,17 0 0,18 0 0,-17 0 16,-1 0-16,-18 0 0,19 17 0,-19-17 16,1 18-16,0 0 0,-18-1 0,17 1 15,-17 0-15,0-1 0,0 19 16,-106 69 0,89-87-16,-18 17 0,-1-17 15,19-18-15,-19 18 0,1-18 16,17 17-16,-17 1 15,0-18-15,17 0 16</inkml:trace>
  <inkml:trace contextRef="#ctx0" brushRef="#br3" timeOffset="106086.52">6438 13741 0,'0'-36'16,"-18"36"-16,1 0 0,-124 89 31,141-72-31,-36 19 0,36-19 0,-17 18 16,17 1-16,-18 34 15,18-34-15,0-1 0,0 0 0,18 0 16,-18-17-16,17 35 0,1-53 0,0 35 16,-1-17-16,1 0 0,17-1 0,-17 1 15,17-18-15,0 17 0,-17-17 0,17 0 16,18 0-16,-18 0 0,1 0 16,-19 0-16,19 0 0</inkml:trace>
  <inkml:trace contextRef="#ctx0" brushRef="#br3" timeOffset="106380.83">7267 13617 0,'0'53'15,"0"-18"-15,18 1 16,-1-1-16,-17 0 0,18 18 0,-18-18 16,0 18-16,0-17 0,0-1 15,18 35-15,-1-34 0,-17-19 16,0 19-16,0-19 0,0 1 15,0 0-15</inkml:trace>
  <inkml:trace contextRef="#ctx0" brushRef="#br3" timeOffset="106659.92">7144 13600 0,'0'0'15,"70"-53"-15,-52 53 0,-1 0 0,19 0 0,-1 0 16,0 0-16,18 0 0,-18 0 16,106 88-1,-105-71-15,-1 36 0,-17-35 0,17 17 16,-35-17-16,0 35 0,0-35 0,18 34 16,-36-16-16,18-1 0,0 0 15,-18-17-15,1 35 0,-1-36 0,-35 19 16,35-1-16,-34 0 0,16-17 0,-17 17 15,18-17-15,-18 0 0,18-1 0,-18 1 16,53-1-16,-35-17 0,-1 0 0</inkml:trace>
  <inkml:trace contextRef="#ctx0" brushRef="#br3" timeOffset="107122.91">8943 13688 0,'-36'-18'0,"-52"89"16,71-36-16,-19-17 15,1-1-15,-18 36 0,35-35 0,-17-1 16,0 19-16,17-19 0,1 1 0,-19 0 16,19-18-16,-1 17 0,0 1 15,1 0-15,-1-18 16,18 17-16,0 1 15,18-18-15,-1 17 0,19 1 16,-36 0-16,35-18 16,-17 17-16,17 1 0,0-18 0,-17 18 15,17-1-15,18 1 0,-18-18 0,1 18 16,-19-18-16,18 17 0,18 19 16,-17-36-16,-19 17 0,1 1 0,0-18 15,-1 17-15,1-17 0,-18 18 16,35-18-1</inkml:trace>
  <inkml:trace contextRef="#ctx0" brushRef="#br3" timeOffset="107507.94">9542 13794 0,'53'-53'0,"-123"106"31,35-36-31,17 1 0,-17 0 0,-1-1 16,-17 18-16,0-17 0,36 0 16,-1-1-16,1-17 0,-19 18 15,19 0-15,-1-18 0,18 17 16,-18-17-1,18 18-15,18 0 16,141 52 0,-142-52-1,19-1-15,17 1 0,-18 0 0,0-1 16,-17 1-16,17-18 0,18 18 0,-18-1 16,1 1-16,-19 0 0,18-1 0,-17-17 15,17 18-15,1-1 16,-36 1-16,17-18 0,1 0 0,0 18 15</inkml:trace>
  <inkml:trace contextRef="#ctx0" brushRef="#br3" timeOffset="107957.5">10354 13617 0,'-35'-17'0,"52"17"15,1-18-15,35 18 0,-18-18 16,18 18-16,-18 0 0,0 0 0,18-17 16,-17 17-16,17 0 0,-36 0 0,19 0 15,-1-18-15,-18 18 0,1 0 0,0 0 16,-1 0-16</inkml:trace>
  <inkml:trace contextRef="#ctx0" brushRef="#br3" timeOffset="108331.94">10407 13582 0,'-53'70'0,"106"-140"15,-124 193-15,71-70 0,0-17 16,0 17-16,18-18 0,-18 0 0,0 0 15,0 1-15,0 17 0,0-36 0,0 36 16,0-35-16,0 17 0,0 0 0,17 1 16,-17-19-16,0 1 0,0 0 0,0-1 15,0 1-15,18-1 16,-18 1 0,18-18-16,-1 0 15,1 0-15,0 0 0,-1 0 16,1 0-16,17 0 0,0 0 15,1 0-15,-1 0 0,18 0 0,-35 0 16,35 0-16,-18 0 0,18 0 0,-18 0 16,0 0-16,1 0 0,-1 0 0,0 0 15,0 0-15,1 0 16,-19 0-16</inkml:trace>
  <inkml:trace contextRef="#ctx0" brushRef="#br3" timeOffset="108571.77">10477 13988 0,'18'-18'31,"17"18"-31,0 0 0,-17 0 0,53 18 16,-54-18-16,36 0 0,-17 0 0,16 0 16,-16 0-16,-1 0 0,0 0 0,1 0 15,-19 0-15,18 0 0,-17 0 16,0 0-16,-1 0 0</inkml:trace>
  <inkml:trace contextRef="#ctx0" brushRef="#br3" timeOffset="110451.74">3598 16704 0,'0'-18'0,"0"1"63,0-1-63,0 0 16,18 1-16,-18-18 0,0-1 0,35 1 15,-35 17-15,18-17 0,-1 0 0,1 0 16,-18-1-16,35 1 0,-35 0 15,18-1-15,-18 19 0,35-19 0,-35 1 16,0 18-16,35-19 0,-35 19 16,0-19-16,0 19 0,18-1 0,0 0 15,-18 1-15,17 17 0,-17-18 0,18 18 16,0 0 0,-1 18-1,1-1-15,0 19 0,-18-1 0,17 0 16,1 18-16,-18 0 0,35-18 0,-35 36 15,18-36-15,-1 18 0,1 0 16,0 0-16,-1-18 0,1 18 0,0-18 16,-1 1-16,-17-1 0,0-17 0,35 17 15,-35-17-15,0-1 0,0 1 16,0 0-16</inkml:trace>
  <inkml:trace contextRef="#ctx0" brushRef="#br3" timeOffset="110655.25">3739 16581 0,'-53'-36'31,"71"36"-31,17 0 0,0 0 16,-17 0-16,17 0 0,18-17 0,-17 17 0,17-18 15,-18 18-15,0-18 0,-17 18 16,17 0-16,0-17 0</inkml:trace>
  <inkml:trace contextRef="#ctx0" brushRef="#br3" timeOffset="110888.83">4427 16087 0,'18'-18'0,"-18"36"0,0 17 0,0-17 15,0 17-15,0 0 0,0 0 0,0 1 16,0 17-16,0-18 0,0 0 16,0 0-16,0-17 0,0 17 0,0-17 0,17 17 15,-17 1-15,0-19 0,0 1 0,18-1 16,-18 1-16,0 0 0,0-1 15</inkml:trace>
  <inkml:trace contextRef="#ctx0" brushRef="#br3" timeOffset="111285.96">4410 16157 0,'0'0'0,"0"-17"0,17-1 16,1 0-16,-1 1 0,1-1 0,0 18 15,17 0-15,0 0 16,-17 0-16,17 0 0,-35 18 0,35-18 16,-35 17-16,18 1 0,-18 17 0,0-17 15,0-1-15,0 19 0,0-19 16,-18 1-16,1 17 0,-1-17 0,18 0 16,-17-1-16,-1 1 0,18 0 0,-18-18 15,18 17-15,-17-17 0,-1 0 0,0 0 16,18-17-1,0-1-15,18 18 16,0-18-16,-1 18 16,1 0-16,17 0 0,-17 0 0,17 0 15,-17 0-15,-1 0 0,19 0 0,-19 18 16,1 0-16,0-1 0,-18 1 0,17-1 16,1 1-16,-18 17 0,0-17 0,0 0 15,-18-1-15,1 1 0,-1 0 16,0-1-16,1 1 0,-19-1 0,1-17 15,-18 18-15,53 0 0,-35-18 16,17 0-16,-17 0 0</inkml:trace>
  <inkml:trace contextRef="#ctx0" brushRef="#br3" timeOffset="111580.45">5150 16122 0,'0'0'16,"-17"-35"-16,-1 35 0,0 17 15,-17 1-15,35 17 0,-18-17 0,1-1 16,-1 19-16,18-1 0,-17 0 0,17 1 15,0-19-15,0 19 0,0-19 0,17 18 16,-17-17-16,18 17 0,-18-17 16,35 0-16,-35-1 0,35-17 0,-17 18 15,17 0-15,1-18 0,-19 0 0,19 0 16,-19 0-16,18 0 0,-17 0 0,0 0 16</inkml:trace>
  <inkml:trace contextRef="#ctx0" brushRef="#br3" timeOffset="111791.89">5556 16104 0,'0'141'15,"0"-105"-15,0-1 16,0 0-16,0 1 0,0-1 0,0 0 15,0-17-15,35 17 0,-35-17 0,0-1 16,0 1-16,0 0 0,0-1 16,0 1-16</inkml:trace>
  <inkml:trace contextRef="#ctx0" brushRef="#br3" timeOffset="112058.89">5538 15998 0,'0'0'15,"18"0"-15,0-17 0,-1 17 0,160 88 32,-142-70-32,-17-1 0,17 19 0,0-19 15,-35 18-15,18-17 0,17 17 16,-35-17-16,0 17 0,0-17 0,0 17 15,0-17-15,-35 17 0,35-17 0,-18-1 16,-17 1-16,0 17 0,17-35 0,-17 18 16,-1 0-16,19-18 0,-18 0 15,17 0-15,0 17 0,1-17 16</inkml:trace>
  <inkml:trace contextRef="#ctx0" brushRef="#br3" timeOffset="113688.41">6438 15946 0,'-18'-18'15,"1"36"-15,17-1 0,-18 36 0,18-18 16,0 1-16,0 17 0,0-18 0,0 18 16,18-18-16,-18 18 0,17-18 0,-17 1 15,0-1-15,18 0 0,-18-17 16,0-1-16,18 1 0,-1 0 0,-17-1 16,0 1-16,0-36 31,0 1-31,0-1 0,0 0 15,0-17-15,0 0 0,0 0 0,0-1 0,-17 1 16,-1-18-16,18 18 16,0-18-16,-18 0 0,18 18 0,-17-1 15,17 19-15,-18-19 0,18 19 0,0-1 16,0 1-16,-18 17 0,1 0 16,17 17-16,0 1 15,0 17-15,0 0 0,0-17 16,0 35-16,0-18 0,17 18 0,-17-18 15,18 1-15,-18 17 0,0-18 0,0 0 16,18 0-16,-1 1 0,-17-19 0,18 19 16,-18-19-16,0 19 0,0-19 15,18 1-15,-1-1 0,-17-34 32,0-1-32,0-17 0,0 17 15,0-17-15,0 0 0,-17-18 16,-1 18-16,18-18 0,0 0 0,-18 0 15,18 0-15,0 0 0,-17 0 16,17 0-16,-18 0 0,18 36 0,0-19 16,0 19-16,0-19 0,0 19 15,0 34 1,0 19-16,0-19 16,18 19-16,-18 16 0,17-16 15,-17-1-15,0 18 0,18 0 0,-18-18 16,0 0-16,0 18 0,0-17 0,18-1 15,-1 0-15,-17-17 0,0 17 0,0-17 16,0-1-16,18 1 0,-18 0 16,18-1-16,-18-34 31,0-1-31,17-17 0,-17 17 16,0-35-16,0 18 0,0 0 0,0-1 15,0-17-15,-17 0 0,17 1 16,0-1-16,-18 0 0,18 0 0,-18 0 15,18 18-15,0 17 0,0-17 0,0 17 16,0 0-16,0 1 0,-17 17 16,-1 17-1,18 177 1,0-141-16,0-17 16,0 17-16,0-1 0,0-16 0,0-1 15,0 18-15,0-18 0,18 1 16,-18-19-16,17 18 0,-17-17 0,0 17 15,0-17-15,18 0 0,0-18 16,-18-18 0,0 0-16,0 1 0,0-1 15,17-17-15,-17-18 0,0 35 16,-17-35-16,17 0 0,0 0 16,-18 1-16,0-1 0,18 0 0,0 0 15,-17 0-15,-1 35 0,18-17 0,0 17 16,0-17-16,-18 17 0,1 18 15,-1 18 1,18 0-16,0 17 0,0 18 16,0-18-16,0 18 0,0 0 0,0 0 15,0 0-15,18-18 0,-1 18 0,1-18 16,-18 18-16,0-35 0,18 35 16,-18-36-16,17 19 0,-17-19 0,0 1 15,18-18-15,0 18 0,-1-18 16,1 0-16,-1-18 15,-17 0-15,0-17 0,0 0 16,0 0-16,0-1 0,0 1 0,0-18 16,0 0-16,0 0 0,0 0 15,-17 18-15,-1-18 0,18 18 0,0 0 16,0 17-16,0 0 0,-17 18 0,-1 36 31,18-1-31,0 0 0,0 18 16,0-18-16,0 1 0,18-1 0,-18 18 15,0-36-15,0 19 0,0-1 0,17 0 16,-17-17-16,0 0 0,0-1 16,0 1-16,0-1 0,0 1 0,18-18 15,-18 18-15</inkml:trace>
  <inkml:trace contextRef="#ctx0" brushRef="#br3" timeOffset="115761.95">6262 15752 0,'0'0'0,"-71"-71"0,53 53 16,18 1-16,-17-1 16,-19 0-16,36 1 15,-17 17-15,-1-18 0,1 18 16,17-17-16,-36 17 0,36-18 0,-35 0 15,17 1-15,1 17 16,-1 0-16,0-18 0,1 18 0,-1 0 16,1-18-16,-1 18 0,-17-17 0,-18-1 15,35 18 1,0-18-16,1 18 0,-18 0 0,-1 0 16,1 0-16,17 0 15,1 0-15,-1 0 0,0 0 16,1 0-16,-1 18 0,0 0 15,1 17-15,-1-35 0,1 18 16,-1-1-16,18 1 0,-18 0 0,1-1 16,17 18-16,0-17 0,0 0 0,0-1 15,-18 1-15,18 0 0,0-1 0,0 1 16,0 0-16,0-1 0,0 1 16,0-1-16,0 1 15</inkml:trace>
  <inkml:trace contextRef="#ctx0" brushRef="#br3" timeOffset="116032.28">5291 15663 0,'-17'53'31,"34"-35"-31,-17 17 0,0-17 0,0 17 16,36-17-16,-36-1 0,0 19 15,0-19-15,17 1 0,1 0 16,-18-1-16,18-17 0,-18 18 16,17-18-1,1 0-15,-18-18 16,18 1-16,-1-1 0,1 18 15,-18-18-15,17 1 0,1-1 0,-18 0 16,18 18-16,-1-17 0,1 17 16</inkml:trace>
  <inkml:trace contextRef="#ctx0" brushRef="#br3" timeOffset="117809.58">9384 16633 0,'35'0'0,"-70"0"16,-18 0-1,35 0-15,-35 18 0,18 0 16,17-18-16,-17 0 15,0 0-15,-1 17 0,1-17 0,-18 18 16,36-18-16,-36 0 0,17 0 0,-34 18 16,35-18-16,-36 17 0,53-17 0,-52 18 15,17-18-15,0 18 0,0-18 16,18 0-16,-36 17 0,54-17 0,-36 0 16,17 0-16,1 0 0,0 0 0,0 0 15,17 0-15,-17 0 0,17 0 0,-17 0 16,17 0-16,0 0 0,1 0 0,-18 0 15,17 0 1,0 18-16,18 0 16,0-1-16,-17-17 0,17 18 15,0-1-15,0 1 0,0 0 16,0-1-16,0 1 0,17 35 0,-17-35 16,0 17-16,0 0 0,0 0 0,0 18 15,0-17-15,18-1 0,-18 0 0,0 0 16,0 1-16,18-19 0,-18 1 0,0 17 15,0-17-15,0-1 0,0 1 0,0 0 16,0-1-16,0 1 16,17 0 15,1-18-31,-1 0 16,19 0-16,-1 0 15,-17 0-15,17 0 0,0 0 16,-17 0-16,17 0 0,18 0 0,-18 0 15,36 0-15,-18 0 0,0 0 16,0 0-16,17 0 0,-17 0 0,0 17 16,18-17-16,-19 0 0,19 0 15,0 18-15,-18-18 0,17 18 0,-17-18 16,18 0-16,-19 0 0,1 0 0,0 17 16,0-17-16,0 0 0,0 0 0,0 0 15,-18 0-15,18 0 0,-18 0 16,18 0-16,-17 0 0,-19 0 0,19 0 15,-19 0-15,1 0 0,17 0 16,-17 0-16,-1 0 16,1 0-16</inkml:trace>
  <inkml:trace contextRef="#ctx0" brushRef="#br3" timeOffset="118111.98">8837 16898 0,'0'0'0,"-18"18"0,18-1 0,-17 19 0,17-19 16,-36 19-16,36-1 0,-17 0 15,17-17-15,-18 17 0,18-17 0,0 17 16,0-17-16,0-1 0,-18 1 0,18-1 16,0 1-16,0 0 0,-17-1 15,17 1-15</inkml:trace>
  <inkml:trace contextRef="#ctx0" brushRef="#br3" timeOffset="118307.2">8837 17022 0,'0'0'15,"17"17"-15,-17 1 0,0-1 16,0 1-16,36 0 0,-36-1 0,17 19 15,-17-19-15,0 1 0,0 0 0,0-1 16,18 1-16,-18-1 0,18 1 0,-18 0 16,0-1-16,0 1 0,0 0 15</inkml:trace>
  <inkml:trace contextRef="#ctx0" brushRef="#br3" timeOffset="118486.93">8802 17268 0,'-18'-35'16,"36"35"0,-1 0-16,1 0 0,-1 0 15,1 0-15,0 0 0,-1 0 0,1 0 0,0 0 16</inkml:trace>
  <inkml:trace contextRef="#ctx0" brushRef="#br3" timeOffset="118685.29">9119 17039 0,'0'0'0,"0"18"0,0-1 15,0 1-15,0 17 0,0-17 16,0 0-16,0 17 0,0-17 0,0-1 16,0 1-16,0-1 0,0 1 15,0 0-15,18-18 0</inkml:trace>
  <inkml:trace contextRef="#ctx0" brushRef="#br3" timeOffset="119085.34">9119 17039 0,'18'-53'0,"-36"106"0,53-106 15,-35 36-15,18 17 0,0 0 16,-1 0-16,19 0 0,-19 0 0,18 0 16,-17 17-16,0 1 15,-18 0-15,0-1 0,0 1 16,0-1-16,-36 1 0,36 0 15,-17-1-15,-1-17 0,18 18 16,-17-18-16,17 18 0,-18-18 0,0 0 16,36-18 15,0 18-31,-1 0 16,1 0-16,-1 0 0,1 0 15,0 0-15,-1 0 0,1 18 0,0-18 16,-18 17-16,0 1 0,17-18 0,-17 18 15,0-1-15,0 1 0,0-1 16,-17 1-16,17 0 0,-36-1 0,36 1 16,-17 0-16,-19-18 0,36 17 0,-35-17 15,18 0-15,-1 0 16,0-17 0</inkml:trace>
  <inkml:trace contextRef="#ctx0" brushRef="#br3" timeOffset="119362.76">9684 17004 0,'0'18'0,"0"-36"0,-18 36 15,0-1-15,-17 1 0,35-1 0,-18 1 16,-17 0-16,35-1 0,-18 19 0,1-19 15,17 1-15,-18 0 0,18-1 0,0 1 16,0-1-16,0 1 16,0 0-16,18-18 0,-1 17 0,1-17 15,17 18-15,-17-18 0,17 0 0,-17 0 16,17 0-16,0 18 0,1-18 0,-19 0 16,19 0-16,-1 0 0,0 0 15,0 0 1</inkml:trace>
  <inkml:trace contextRef="#ctx0" brushRef="#br3" timeOffset="120224.9">10177 18115 0,'-88'-35'0,"0"53"16,53-18 0,-18 17-16,18-17 0,-18 0 0,17 0 15,-17 18-15,1-18 0,-19 0 0,18 0 16,18 0-16,-18 0 0,-18 0 0,18 0 15,0 0-15,18 0 0,-18 0 16,18 0-16,-36 0 0,36 0 0,0 0 16,-18 0-16,18 0 0,-1 0 0,19 0 15,-19 0-15,1 0 0,18 17 0,-19-17 16,1 18-16,17 0 16,-17-18-16,17 17 15,1-17-15,-1 18 0,1-18 16,-1 0-16,18 18 0,0-1 15,0 1-15,0 0 16,0-1-16,0 1 0,0-1 16,0 19-16,0-19 0,0 1 0,0 17 15,0-17-15,18 0 0,-18-1 0,17 1 16,-17-1-16,0 1 0,18-18 0,-18 18 16,0-1-16,0 1 0,0 0 15,0-1-15,0 1 16,17-18 31,1 0-32,17 0-15,-17 0 16,17 0-16,-17 0 0,17 0 0,0 0 16,1 0-16,17 0 0,-18 0 0,18 0 15,0 0-15,17 0 0,-17 0 0,0 0 16,18 0-16,-18 0 0,0 0 0,17 0 15,-17 0-15,0 0 0,0 0 16,-18 0-16,36 0 0,-54 0 0,54 0 16,-53 0-16,52 0 0,-52 0 15,52 0-15,-52 0 0,17 0 0,0 0 16,1 0-16,-19 0 0,19 0 0,-19 0 16,19 0-16,-19 0 15,1 0-15</inkml:trace>
  <inkml:trace contextRef="#ctx0" brushRef="#br3" timeOffset="120693.91">9084 18362 0,'-53'-18'16,"53"71"-16,0-17 0,0 17 16,18-18-16,-18-18 0,0 1 0,17 0 15,-17 17-15,18-35 0,-18 18 0</inkml:trace>
  <inkml:trace contextRef="#ctx0" brushRef="#br3" timeOffset="120943.58">9031 18380 0,'18'-18'16,"-36"36"-16,71-71 0,-18 53 0,-17 0 16,-1 0-16,1 0 0,17 0 0,-17 0 15,0 0-15,-1 17 0,1 1 16,-1 0-16,-17-1 0,18 1 0,0 17 15,-18-17-15,0 0 16,-18-1-16,0 1 0,18-1 0,-35 1 16,18 0-16,-1-18 15,0 17-15,-17-17 0,35 18 16,-35-18-16,17 0 0</inkml:trace>
  <inkml:trace contextRef="#ctx0" brushRef="#br3" timeOffset="122542.41">5380 15699 0,'0'88'16,"0"-35"-16,0 0 15,0-18-15,0 35 0,0 1 0,0-18 16,0 17-16,0 1 0,17 0 0,-17-18 16,18-1-16,-18 19 0,0-36 15,0 36-15,0-36 0,18 0 0,-1 18 16,-17-35-16,0 17 0,0 1 15,0-19-15,0-34 32,0-1-32,18-17 0,-36-18 15,18 35-15,-17-35 0,-1 18 16,18-18-16,0 0 0,-18-18 16,1 19-16,17-19 0,0 0 15,0-17-15,0 0 0,-18 17 0,18 1 16,0-1-16,0 18 0,-18 1 0,18-19 15,-17 36-15,17-1 0,0 19 0,0-18 16,0 17-16,0 0 0,0 1 0,0 34 31,0 19-31,-18-1 16,18 18-16,0-18 0,18 36 16,-18-1-16,0 1 0,17 17 0,1-18 15,-18 1-15,18 17 0,-18-17 0,35-1 16,-35 1-16,18-1 0,-1-17 15,-17 0-15,18 0 0,-18 0 16,0 0-16,0-35 0,35 17 0,-35-17 16,0-1-16,0 1 0,0-1 0,0-52 31,0 18-31,0-1 16,0-17-16,0-1 0,0-17 0,-18 0 15,1-70-15,17 70 0,-18-17 16,18-1-16,-35-17 0,35 0 15,0 17-15,-18-17 0,1 17 0,17 1 16,0 17-16,0 18 0,-18-18 16,18 35-16,0 0 0,0 1 0,0-1 15,-18 18-15,1 18 16,17-1-16,0 36 0,0-17 0,-18 16 16,36 1-16,-18 18 0,0-1 15,0 1-15,0 0 0,17-1 16,1 1-16,-18-1 0,18 1 0,-18-1 15,0-17-15,35 0 0,-35 0 0,18 0 16,-1-18-16,-17 1 0,0-19 0,18 36 16,-18-35-16,0-1 0,17-17 15,-17-17 1,0-1-16,0 1 0,0-19 0,18 1 16,-36 0-16,18-1 0,-17-17 0,17 1 15,-18-1-15,18-18 0,-35 1 0,35-1 16,-18-17-16,1 17 0,17-17 15,-18 0-15,0 0 0,1 17 16,17 18-16,0 0 0,0 0 0,-18 0 16,18 36-16,-18-18 0,18 17 15,18 36-15,0 17 16,-18 0-16,0 0 0,17 36 16,1-1-16,-18 1 0,18 0 15,-18 17-15,0-18 0,17 1 0,1-1 16,-18 1-16,18 0 0,-1-19 0,-17 19 15,18-18-15,-18 0 0,0-18 0,17 18 16,1-18-16,-18 1 16,0-19-16,0 19 0</inkml:trace>
  <inkml:trace contextRef="#ctx0" brushRef="#br3" timeOffset="124948.95">5327 15787 0,'-36'-53'0,"19"53"15,17-18-15,-18 18 16,1 0-16,-19 0 16,19 0-16,-1 0 0,0 0 15,1 0-15,-1 18 0,0-18 16,1 18-16,-1-18 0,0 0 15,1 17-15,-1 1 0,1-18 16,-1 17-16,18 1 0,-18 0 16,1-1-16,17 1 15,0 0 1</inkml:trace>
  <inkml:trace contextRef="#ctx0" brushRef="#br3" timeOffset="125245.42">4974 15734 0,'-35'123'16,"35"-105"-1,0 0-15,0-1 16,0 1-16,17-18 47,1-18-47,-18 1 16,18-1-16,-1 0 0,1 1 15,-18-1-15,17 18 16,1-18-16</inkml:trace>
  <inkml:trace contextRef="#ctx0" brushRef="#br3" timeOffset="126009.14">4815 15505 0,'-17'141'31,"34"-88"-31,1 0 0,-18-1 0,17 19 16,-17-18-16,0 17 0,0 1 16,36 0-16,-36-1 0,0-17 0,17 18 15,1-18-15,-18-1 0,18 1 0,-18 0 16,0 0-16,35-18 0,-35 1 0,0-1 16,0 0-16,18-17 0,-1 0 0,-17-1 15,18 1-15,-18 0 0,0-36 31,0 0-31,0 1 16,17-19-16,-34-17 0,17 18 0,0 0 16,0-36-16,-18 18 0,18 0 15,-17-17-15,-1-18 0,18-1 16,0-16-16,0 16 0,0 1 0,-18-18 16,1 36-16,17-18 0,0 17 0,-18 1 15,18 17-15,-18 17 0,1-17 0,17 36 16,0-18-16,0 17 0,-18 18 15,18-18-15,-18 18 0,18 36 16,0-1-16,0 18 0,0 0 0,0 17 16,18 18-16,0 18 0,-18 0 15,35 0-15,-17 0 0,-1 0 0,1-1 16,0-16-16,-1-1 0,1 0 16,-1-17-16,1-1 0,-18-17 0,18 0 15,-1-18-15,-17 18 0,0-35 0,18 35 16,-18-18-16,0-17 15,0-1-15</inkml:trace>
  <inkml:trace contextRef="#ctx0" brushRef="#br3" timeOffset="127829.17">9666 18415 0,'53'-18'0,"-71"18"16,18-17-16,-17 17 0,-19-18 15,19 18-15,-1 0 16,0 0-16,1 0 0,-1 0 16,0 0-16,1 0 15,-1 0 1,36 0-1,17 0 1,-17 0 0,-1 35-16,1-17 0,17 0 15,-35-1-15,36 1 0,-19-18 0,-17 18 16,35-18-16,1 0 0,-19 0 16</inkml:trace>
  <inkml:trace contextRef="#ctx0" brushRef="#br3" timeOffset="128459.94">9825 16845 0,'0'18'0,"0"-36"0,-18 53 0,0 1 0,1-1 15,-19 18-15,36-18 0,-35 0 16,35 18-16,-17 0 0,-19 0 0,36 0 15,-17 0-15,-1-18 0,18 18 16,-18 0-16,1-18 0,-1 1 0,18-1 16,0-17-16,0 17 0,0-17 0,0-1 15,0 1-15</inkml:trace>
  <inkml:trace contextRef="#ctx0" brushRef="#br3" timeOffset="128704.31">9384 16933 0,'0'-35'15,"0"70"-15,0-52 0,35 17 0,-17 35 0,-1-17 16,19 17-16,-1 0 0,-18 18 0,19-18 15,-1 18-15,0-17 0,-17 16 0,17-16 16,0 17-16,1-36 0,-19 36 0,19-18 16,-19-17-16,19 17 0,-19-17 15,18 17-15,-17 1 0,0-19 16,-18 1-16,35 0 0,-35-1 0,18 1 16</inkml:trace>
  <inkml:trace contextRef="#ctx0" brushRef="#br3" timeOffset="131071.91">9842 18292 0,'0'0'0,"-53"-18"0,36 18 16,-19 0-16,19 0 15,-1 0-15,1 18 0,-19-18 16,36 17-16,-17-17 0,-1 0 0,18 18 15,-18-18-15,1 17 0,-1-17 0,18 18 16,0 0-16,0-1 16,0 1-16,0 0 0,0-1 0,0 1 15,0 0-15,18-1 0,-1 1 16,1-1-16,17 1 16,-17-18-16,0 18 0,-1-18 0,1 0 15,-1 17-15,1-17 0,0 18 16,-1-18-16,1 0 0,0 0 15,-36 0 32,0 0-31,18-18-16,-17 18 0,17-17 0,-36 17 16,36-18-16,-35 18 0,35-18 0,-17 18 15,-19-17-15,36-1 0,-35 18 0,35-17 16,-18-1-16,18 0 0,-17 18 0,-1-17 15,18-1-15,0 0 0,0 1 0,0-1 16,0 0-16,0 1 16,0-1-16,18 1 0,-1-1 0,1 18 15,-18-35-15,18 35 0,-1-18 16,1 18-16,0-18 0,-1 1 0,1 17 16,-1 0-16,1-18 0,0 18 0,-1 0 15,19 0-15,-19 0 16,-17 18-1,0-1 1,-17 19 0,-1-19-16,0 1 0,1 0 15,-19-1-15,1 1 16,35-1-16,-17-17 0,-19 18 0,36 0 16,-17-18-16,-1 17 0,18 1 15,0 0-15,0-1 0,0 1 16,0 0-16,0-1 0,18-17 15,-1 18-15,1-18 0,0 17 0,-1-17 16,1 0-16,-1 18 0,19-18 0,-19 0 16,1 0-16,0 18 0,-1-18 0,19 0 15,-1 0-15</inkml:trace>
  <inkml:trace contextRef="#ctx0" brushRef="#br3" timeOffset="132294.95">10707 17851 0,'-36'0'0,"-52"0"0,70 0 16,1 0-16,-1 0 0,1 0 15,-1 0-15,0 0 0,-17 0 16,35 17-16,-35-17 16,17 0-16,0 0 0,1 0 15,-1 0-15,1 18 0,-1-18 16,-70 17-1,52-17-15,1 18 16,17-18-16,1 0 16,-1 0-16,1 0 0,-1 0 15,0 0-15,1 0 0,-1 0 0,0 0 16,1 0-16,-1 0 0,0 0 0,1 0 16,-18 0-16,17 0 15,-17 0-15,-1 18 16,19-18-16,-19 0 0,1 0 15,18 0-15,-19 0 16,1 0-16,17 0 16,-17 0-16,0 0 0,17 0 15,-17 0-15,0 0 16,17 0-16,-17 0 16,17-18-16,0 18 0,1 0 15,-1 0-15,0 0 16,1 0-16,-1 0 15,1 0 1,-1-18 0</inkml:trace>
  <inkml:trace contextRef="#ctx0" brushRef="#br3" timeOffset="132682.87">9384 17815 0,'-89'53'16,"72"-53"-1,-1 0-15,1 18 0,-19-18 16,36 17-16,-17-17 0,-1 0 16,18 18-16,-35 0 15,17-18-15,18 17 32,18-17-17,-1 18-15,1-18 0,0 18 16,-1-18-16,-17 17 0,36-17 15,-19 18-15,1-18 0,-1 0 0,19 18 16,-19-18-16,1 0 16,0 0-16,-1 0 15,1 0-15,0 0 0</inkml:trace>
  <inkml:trace contextRef="#ctx0" brushRef="#br3" timeOffset="132953.13">10054 18415 0,'0'53'15</inkml:trace>
  <inkml:trace contextRef="#ctx0" brushRef="#br3" timeOffset="133245.88">9295 18450 0,'-70'0'0</inkml:trace>
  <inkml:trace contextRef="#ctx0" brushRef="#br3" timeOffset="136273.81">8854 17216 0,'-35'0'0,"35"17"16,0 1-1,18-18-15,-1 0 16</inkml:trace>
  <inkml:trace contextRef="#ctx0" brushRef="#br3" timeOffset="136461.83">9084 17251 0,'53'17'0,"-36"-17"47</inkml:trace>
  <inkml:trace contextRef="#ctx0" brushRef="#br3" timeOffset="136749.33">10001 18433 0,'-18'35'0</inkml:trace>
  <inkml:trace contextRef="#ctx0" brushRef="#br3" timeOffset="136975.93">9207 18415 0</inkml:trace>
  <inkml:trace contextRef="#ctx0" brushRef="#br3" timeOffset="139128.45">8466 16210 0,'0'0'16,"-52"-18"-16,52 36 31,17-18-15,1 0-16,-1 0 0,19 0 15,-1 0 1,-17 0-16,-1 0 0,1 0 0,17 0 15,-17 0-15,-1 0 0,1 0 0,17 18 16,-17-18-16,0 0 0,-1 0 0,19 0 16,-19 0-16,18 0 0,-17 0 0,17 0 15,1 0-15,-19 0 0,1 0 16,0 0-16,17 0 16,-17 0-16,-1 0 0,1 0 15,-1 0 1</inkml:trace>
  <inkml:trace contextRef="#ctx0" brushRef="#br3" timeOffset="139478.68">8907 16087 0,'-70'0'31,"70"17"-31,17-17 16,1 18-16,0-18 0,-1 18 0,1-1 16,0-17-16,-1 18 0,1-18 0,0 0 15,-1 17-15,1-17 0,-18 18 0,18-18 16,-1 0-16,1 0 0,-18 18 0,17-18 31,-17 17-31,0 1 16,-17 0-16,-1-18 15,18 17-15,-35-17 0,35 18 16,-35-18-16,35 18 0,-36-18 16,19 17-16,-19 1 0,19-18 0,-1 18 15,0-1-15</inkml:trace>
  <inkml:trace contextRef="#ctx0" brushRef="#br3" timeOffset="140057.64">10142 17939 0,'-70'-18'16,"52"18"-16,-17 0 0,-1 0 16,1 18-16,-18-18 0,18 0 0,-18 17 15,18-17-15,-18 0 0,18 0 0,-18 18 16,17-18-16,1 0 0,-18 18 15,18-18-15,0 0 0,17 0 0,-17 0 16,-1 0-16,19 0 0,-19 0 0,19 0 16,-1 0-16,1 0 0,-1 0 0,0 0 15,18-18-15</inkml:trace>
  <inkml:trace contextRef="#ctx0" brushRef="#br3" timeOffset="140416.84">9366 17815 0,'-18'-35'0,"1"35"0,-19 0 15,19 0-15,-1 18 0,1-18 0,-19 17 16,19-17-16,-1 18 0,0-18 0,-17 18 15,17-18-15,1 17 0,-1-17 16,1 0-16,-1 0 0,18 18 0,-18-18 31,18 17-15,18-17-16,-18 18 16,18-18-16,-1 18 0,1-18 0,17 17 15,-17-17-15,17 18 0,0-18 16,-17 18-16,17-18 0,0 0 0,1 17 15,-19-17-15,19 18 0,-19-18 0,19 0 16,-19 0-16,1 18 0,17-18 0,-17 0 16,17 0-16</inkml:trace>
  <inkml:trace contextRef="#ctx0" brushRef="#br3" timeOffset="145471.92">10301 18732 0,'-35'18'0,"-89"17"32,89-35-32,0 18 15,-1 0-15,1-1 0,0 1 0,-18 0 16,18-1-16,-18 1 0,35-18 0,-35 18 15,18-18-15,-18 0 0,18 0 0,-18 0 16,17 0-16,-16 0 0,16 0 16,-34-18-16,34 18 0,-17-18 0,18 1 15,-18-1-15,18 0 0,17 1 0,-17 17 16,0-18-16,0 0 0,17 1 0,-17-1 16,17 0-16,-17 1 0,35-1 0,-36-17 0,19 17 15,-1 18-15,0-17 0,1-1 16,-1 0-16,18 1 0,-17-1 0,-1 0 0,0 1 15,18-1-15,0 1 0,0-1 0,0 0 16,0 1-16,0-1 0,0 0 0,0 1 16,0-1-16,0 0 0,0 1 0,18-1 15,0-17-15,-18 17 0,17 1 0,-17-1 16,35-17-16,-17 17 0,0-17 0,-1 17 16,1 1-16,0-1 0,-1 0 0,1 1 15,0-1-15,17 0 0,-17 1 0,17-1 16,0 18-16,-17 0 0,17-18 0,0 18 15,1 0-15,-1 0 0,18-17 0,-36 17 16,54 17-16,-53-17 0,35 0 0,-1 0 16,-16 0-16,17 18 0,-18-18 0,18 18 15,-18-18-15,0 0 0,18 17 0,-17-17 16,-1 18-16,0-18 0,-17 18 16,17-1-16,-35 1 0,35 0 0,-17 17 15,-18-18-15</inkml:trace>
  <inkml:trace contextRef="#ctx0" brushRef="#br3" timeOffset="146254.89">10407 18768 0,'-194'35'16,"158"-35"-16,19 18 15,-19-1-15,1-17 0,0 0 16,17 0-16,-17 0 0,0 0 0,-1 0 15,1 0-15,18 0 0,-36 0 0,35 0 16,-17-17-16,-1 17 0,36-18 0,-35 18 16,18-18-16,-19 1 0,19-1 15,-1 18-15,0-18 0,1 1 0,-1-1 16,0-17-16,1 17 0,17 1 0,-18-1 16,1 0-16,-1 1 0,18-1 0,0 0 15,0-17-15,-18 18 0,18-1 16,-17 0-16,17 1 0,0-1 0,0 0 15,0 1-15,0-1 0,0 0 0,0 1 16,17-1-16,1 1 0,-18-1 0,0 0 16,18 1-16,-1 17 0,1-18 0,-1 0 15,1 1-15,0 17 16,-1-18-16,1 18 0,17-18 0,1 18 16,-19 0-16,18-17 0,1 17 15,-1 0-15,-17 0 0,35 0 0,-36 0 16,18 17-16,1-17 0,-1 18 15,-17 0-15,17-18 0,0 17 0,-17 1 16,17-18-16,-35 18 0,35-1 16,-17 1-16,17 0 0,-35-1 0,36 1 15,-36-1-15,17 1 0,1 0 0,0-1 16,-18 1-16,0 17 0,17-17 0,1 0 16,-18-1-16,0 1 0,0-1 15,0 1-15,0 0 0,0-1 16,0 1-16,0 0 0,0-1 15</inkml:trace>
  <inkml:trace contextRef="#ctx0" brushRef="#br3" timeOffset="150132.95">11112 17921 0,'-53'-53'31,"36"53"-31,-1 0 0,0 0 15,-17 35-15,0-17 16,35 0-16,-18 17 16,1-17-16,-1-1 0,18 1 0,0 0 15,0-1-15,0 1 0,0 0 16,0-1-16,0 1 16,35-1-1,-17-17-15,17 0 16,-17 18-16,-1-18 0,1 0 0,17 0 15,-17 0-15,0 0 16,-1 18-16,1-1 16,0-17-16,-18 18 15,0 0-15,0-1 16,-18 1-16,0 0 0,18-1 16,-17 1-16,-1-1 0,0-17 15,18 18-15,0 0 16,-17-18-16,-1 0 0</inkml:trace>
  <inkml:trace contextRef="#ctx0" brushRef="#br3" timeOffset="150324.31">11148 18080 0,'0'0'16,"123"-53"0,-105 53-16,17 0 15,-17-18 1,-1 18-16</inkml:trace>
  <inkml:trace contextRef="#ctx0" brushRef="#br3" timeOffset="150602.89">11289 17939 0,'-36'70'0,"72"-140"0,-72 158 0,54-53 16,-18 1-16,18-1 0,-18-18 0,17 19 15,-17-19-15,18 1 0,-18 0 0,0-1 16,18 1-16,-1 0 0,1-1 16,-18 1-16,18-18 0,-1 0 15,1 0 1,-1 0-16,1 0 16,17-35-1</inkml:trace>
  <inkml:trace contextRef="#ctx0" brushRef="#br3" timeOffset="151033.23">11677 18080 0,'-88'-35'31,"70"52"-31,0 1 16,18 0-16,0-1 0,0 1 0,0-1 15,0 19-15,0-19 0,0 1 16,0 0-16,0-1 0,0 1 0,18 0 16,0-1-16,-18 1 0,17-1 15,1-17-15,-1 0 0,1 0 16,0 0-16,-1-17 15,1 17-15,-18-18 0,0 1 16,0-1-16,0 0 0,0 1 16,0-1-16,0 0 0,0 1 0,0-1 15,0 0-15,0 1 0,-18-1 0,1 18 16,17 18 0,0-1-1,0 1-15,0 0 0,17-1 16,-17 1-16,18 0 0,-18-1 0,0 1 15,18 0-15,-18-1 0,0 1 16,17-18-16,1 0 16</inkml:trace>
  <inkml:trace contextRef="#ctx0" brushRef="#br3" timeOffset="151267.95">11871 18098 0,'-36'0'0,"19"88"15,17-71 1,0 1-16,0 0 0,17 17 0,1-17 16,0-1-16,-1 1 0,1-18 15,-18 17-15,18-17 0,-1 0 0,19 0 16,-19 0-16,1 0 15,0-17-15,-18-1 0</inkml:trace>
  <inkml:trace contextRef="#ctx0" brushRef="#br3" timeOffset="151469.89">11959 17851 0,'0'0'0,"0"35"0,0-18 0,18 19 0,-18-19 16,17 36-16,-17-35 0,36 17 0,-36 1 15,17-1-15,-17-18 0,18 1 16,-1 17-16,-17-17 0,18 0 16,0-1-16,-18 1 0,17-18 15</inkml:trace>
  <inkml:trace contextRef="#ctx0" brushRef="#br3" timeOffset="151729.84">12206 18062 0,'0'-17'0,"-35"34"0,17 1 15,0 0-15,1-1 0,17 1 16,-18-1-16,0-17 0,18 18 0,0 0 15,-17-18-15,17 17 0,0 1 16,17-18 15,1 0-31,0 0 0,-1 0 0,1 0 16,0 0-16,-1 0 16,1 0-16,17 0 0,-17 0 0,-1 0 0,1-18 15,0 18-15,-1-17 0</inkml:trace>
  <inkml:trace contextRef="#ctx0" brushRef="#br3" timeOffset="151892.75">12682 18203 0,'53'36'0,"-106"-72"0</inkml:trace>
  <inkml:trace contextRef="#ctx0" brushRef="#br3" timeOffset="152833.77">10177 17674 0,'-211'212'15,"140"-195"1,353-246-16,-599 458 0,246-211 0,18-18 0,1 18 15,-19-18-15,18 0 0,-17 0 0,17-18 16,-36 18-16,36-18 0,-17 18 0,-1-17 16,1-1-16,17 1 0,0-19 15,-18 19-15,18-1 0,-17 0 0,17-35 16,-18 36-16,1-36 0,35 18 16,-18-1-16,0-17 0,0 18 0,18 0 15,-1-18-15,1 18 0,17-1 0,-17 1 16,35 0-16,0-18 0,-17 18 0,17-1 15,0 1-15,17-18 0,-17 18 16,35 0-16,-17-18 0,0 17 0,-1 1 16,36 0-16,-17 0 0,-1-1 0,0 19 15,18-36-15,-18 35 0,18-17 16,0 0-16,-18 17 0,18-17 0,0 17 16,-18 0-16,18 1 0,-17-1 0,34 18 15,-34 0-15,34-18 0,-17 18 0,0 18 16,17-18-16,-17 18 0,0-1 0,18-17 15,-18 18-15,0 0 0,0-1 0,0 1 16,-1 0-16,1-1 0,-17 1 16,17 17-16,-18-17 0,18-1 15,-18 19-15,0-1 0,-17-17 0,17-1 16,-17 36-16,-1-35 0,1 17 0,-18-17 16,35 17-16</inkml:trace>
  <inkml:trace contextRef="#ctx0" brushRef="#br3" timeOffset="163157.43">9101 16757 0,'0'0'0,"18"-53"0,-18 35 0,0 1 16,0-1-16,0 0 16,0 1-16,0-1 0,0-17 15,0 17-15,0-17 0,0 17 0,0 1 16,0-19-16,0 1 0,18 0 0,-1 17 15,1-17-15,-18 0 0,0-1 0,0 19 16,18-1-16,-1-17 0,-17 0 16,36-1-16,-36 1 0,17 0 15,1-1-15,-1-16 0,1 34 0,0-17 16,-1-1-16,-17 1 0,36 0 0,-36 17 16,17 1-16,1-1 0,0 0 0,-18-17 15,0 17-15,17 1 0,1 17 16,-18-18-16,0 0 0,18 1 0,-1 17 15,-17-18-15,18 18 0,-18-17 16,17 17-16</inkml:trace>
  <inkml:trace contextRef="#ctx0" brushRef="#br3" timeOffset="163503.01">9366 15540 0,'-71'0'15,"107"0"1,-19-18-16,1 18 16,0 0-16,-1-17 0,1 17 0,0 0 15,-1 0-15,1-18 0,17 18 16,-35-18-16,18 18 0,-1 0 15,1 0 1,-18 18 0,0 0-16,0-1 15,0 1-15,0 0 0,0-1 16,0 1-16,0-1 0,0 19 0,0-19 16,0 1-16,0 0 0,0-1 0,0 1 15,0 0-15,0-1 0,0 1 16,0-1-16</inkml:trace>
  <inkml:trace contextRef="#ctx0" brushRef="#br3" timeOffset="163773.56">9736 15134 0,'89'53'0,"-54"0"16,-35-35-16,18 17 0,-18 0 0,0 0 15,35 54 1,-35-72-16,17 19 0,1-36 0,-18 17 15,0 1-15,0 0 0,18-1 16</inkml:trace>
  <inkml:trace contextRef="#ctx0" brushRef="#br3" timeOffset="163969.9">10001 15134 0,'53'-53'16,"-18"53"0,-17 0-1</inkml:trace>
  <inkml:trace contextRef="#ctx0" brushRef="#br3" timeOffset="164147.93">10072 15240 0,'-18'71'15,"36"-142"-15,-36 159 0,18-70 0,0-1 0,0 1 16,18 0-16,-18-1 0,17 1 15,-17 0-15,0-1 0,0 1 16,18 0-16</inkml:trace>
  <inkml:trace contextRef="#ctx0" brushRef="#br3" timeOffset="164448.87">10266 15328 0,'-36'-17'0,"36"34"16,0 1-1,0-1-15,18 1 32,0-18-32,-1 0 0,1 0 15,0 0-15,-1 0 0,1 0 16,-1 0-16,1 18 0,0-18 15,-18 17-15,0 1 16,0 0-16,0-1 0,0 1 0,0 0 16,0-1-16,-18-17 0,18 36 15,-18-36-15,1 17 0,17 1 16,-18-18-16,1 0 0</inkml:trace>
  <inkml:trace contextRef="#ctx0" brushRef="#br3" timeOffset="164618.33">10389 15275 0,'0'0'0,"53"-35"0,-35 35 0,-1 0 16,1-18-16,17 18 0,-17 0 0,-1-17 15,1 17-15,0 0 0,-1-18 0,19 0 16</inkml:trace>
  <inkml:trace contextRef="#ctx0" brushRef="#br3" timeOffset="164861.67">10495 15117 0,'0'0'0,"0"17"0,0 1 16,0-1-16,0 36 16,35-35-16,-35 0 0,18 17 15,-1-35-15,1 18 0,-18-1 0,18-17 16,-1 18-16,1-18 0,0 0 0,-1 0 16,-17 17-16,18-17 0,0 0 15,17 0 1</inkml:trace>
  <inkml:trace contextRef="#ctx0" brushRef="#br3" timeOffset="165443.36">10901 15699 0,'0'0'0,"-106"53"0,71-36 16,-18 18-16,17-17 0,-34 17 0,17-17 16,0 0-16,0-1 0,-18 1 0,19-18 15,-37 18-15,36-18 0,-17 0 16,-1 0-16,1 0 0,17-18 15,-18 18-15,18-18 0,0 1 0,1-19 0,-19 1 16,53 17-16,-52-17 0,52 18 16,-17-36-16,0 17 0,17 1 0,-17 0 15,35 0-15,0-1 0,-18 1 0,18 0 16,0-36-16,18 36 16,-1 0-16,1 17 0,0-35 0,-1 35 15,19-17-15,-19 0 0,36 0 0,-35 17 16,35-17-16,35-18 0,-53 35 15,36-17-15,-36 17 0,18 0 16,-18 18-16,18-17 0,0-1 0,-18 1 16,18 17-16,-18 0 0,36 0 0,-36 0 15,18 0-15,-18 0 0,18 0 16,-17 0-16,17 17 0,-18 1 0,18-1 16,-36 1-16,36 0 0,-17 17 0,-1-17 15,18 17-15,-53 0 0,53-17 16,-18 35-16,-35-36 0,35 19 0,-17-19 15,0 19-15,-1-1 0,-17 0 0,0-17 16,18 17-16,-18 0 0,17 1 16,-17 17-16,-17-36 0,17 19 0,0-19 15,-18 1-15,18 17 0,0-17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1:57:06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9754 16404 0,'-212'177'0,"424"-354"0,-494 406 0,17 54 16,212-230-16,-17 17 0,17 1 15,0-1-15,0 1 0,-18-18 16,36 17-16,-18 1 0,-35 52 16,53-70-16,-18-17 0,18-1 0,17 0 15,0 0-15,-17 1 0,17-36 0,18 17 0,-17 1 16,17 0-16,-35-18 0,17 0 16</inkml:trace>
  <inkml:trace contextRef="#ctx0" brushRef="#br0" timeOffset="286.57">8043 16439 0,'0'0'0,"-18"-35"0,142 88 31,-71-18-31,0-17 0,0 17 0,17 18 16,1 0-16,-18 0 0,35 18 0,-18-18 16,1-1-16,17 19 0,-17 0 0,17-19 15,-35 19-15,35-18 0,0 0 16,-35 0-16,35 0 0,1 0 16,-19-1-16,1-16 0,-1 17 0,-17-18 15,18 0-15,-54 1 0,36-1 0,-17-18 16,-19 1-16</inkml:trace>
  <inkml:trace contextRef="#ctx0" brushRef="#br0" timeOffset="3886.14">3969 17092 0,'-89'0'16,"178"0"-16,-231 0 0,107 0 0,-18 0 0,18 0 16,0 0-16,-18 0 0,35-18 0,-17 18 15,0 0-15,17-17 0,-17-1 16,-1 18-16,36-17 0,-17-1 0,-19 0 0,36 1 16,-17-1-16,-1 0 0,18 1 15,0-19-15,0 19 0,0-1 16,0 1-16,0-19 0,0 1 15,0 17-15,0 1 0,18-19 16,-1 19-16,-17-1 0,0-17 0,36 17 16,-36 1-16,17-19 0,-17 19 0,36-1 15,-36 0-15,17 1 0,1-1 0,0 18 16,-18-18-16,35 18 0,-35-17 0,35 17 16,-17 0-16,17 0 0,-17 17 15,17-17-15,-17 18 0,-1-18 16,18 35-16,-17-35 0,17 18 0,1 0 15,-19 17-15,19-17 0,-19-1 0,19 18 16,-36-17-16,35 0 0,-18-1 0,1 19 16,0-19-16,-18 19 0,35-19 15,-35 19-15,18-1 0,-18-18 0,17 19 16,-17-19-16,0 19 0,0-1 0,0-17 16,0 17-16,0-18 0,0 19 0,-17-19 15</inkml:trace>
  <inkml:trace contextRef="#ctx0" brushRef="#br0" timeOffset="12273.29">6191 15593 0,'-35'35'15,"35"-53"1,0 1-1,0-1-15,0 1 0,0-1 16,0 0-16,0 1 0,0-1 16,0 0-1,0 1-15,0-1 0,0 0 16,0 1-16,0-1 16,0 0-1,0 1 1,0 34 15,-18-17-31,18 18 0,0 0 16,0-1-16,0 1 0,0 0 15,18-1-15,-1 1 0,1-18 16,0 0-16,17 0 16,-17 0-16,17 0 15,-35-18-15,17 18 0,1-17 16,0-19-16,-18 19 0,0-1 0,0 0 15,17 1-15,-17-1 0,0 1 0,0-1 16,0 0-16,-17 1 16,-1-1-16,0 18 0,1 0 15,-18 18-15,17-1 16,-17 1-16,35 0 0,-18-18 16,0 17-16,18 1 0,-17-1 0,17 1 15,-18 0-15,18-1 16,0 1-16,0 0 15,0 17-15,18-17 0,-18-1 16,17 1-16,-17 0 0,18-1 16,0 1-16,-18-1 0,17 1 0,1-18 15,0 18-15,-18-1 0,35 1 16,-18 0-16,1-1 0,0-17 16,-18 18-16,17-18 15,1 0-15,-18 18 16,18-36 62,-1 18-78,-17-18 0,18 18 16,-18-17-16,0-1 0,18 18 0,-1-18 15,-17 1-15</inkml:trace>
  <inkml:trace contextRef="#ctx0" brushRef="#br0" timeOffset="12662.16">6279 15910 0,'-17'53'0,"17"-70"16,35 17-16,-35-18 0,35 18 0,-17-18 0,17 1 16,-17-1-16,-1 18 0,1-18 15,0 18-15,-1-17 0,1 17 16,0 0-16,-1 0 0,1 0 16,-18 17-1,0 19-15,0-19 16,0 1-16,-18-18 0,18 18 15,-17-1-15,17 1 16,-18-18-16,0 17 0,18 1 16,0 0-16,0-1 0,0 1 15,0 0-15,0-1 16,0 1-16,18-18 16,0 0-16,-1 0 0,-17 18 0,18-18 15,-1 0-15,1 0 0,0-18 16,-1 0-16</inkml:trace>
  <inkml:trace contextRef="#ctx0" brushRef="#br0" timeOffset="12858.49">6667 15222 0,'-35'18'0,"17"0"0,18-1 15,0 1-15,0 0 0,-17-1 0,17 1 16</inkml:trace>
  <inkml:trace contextRef="#ctx0" brushRef="#br0" timeOffset="13016.7">6703 15293 0,'0'0'0,"70"-18"0,-52 18 0,-1 0 15,1 0-15</inkml:trace>
  <inkml:trace contextRef="#ctx0" brushRef="#br0" timeOffset="13272.44">6703 15363 0,'0'18'0,"0"-36"0,-18 89 0,18-53 15,0-1-15,0 1 0,0 0 16,0-1-16,0 1 16,18-18-1,-18-18 1,70-35 0,-52 36-1,-18-1-15,17 0 0,1 1 0</inkml:trace>
  <inkml:trace contextRef="#ctx0" brushRef="#br0" timeOffset="13670.13">6738 15716 0,'70'-17'16,"-52"-1"-16,0 0 0,-1 18 15,1-17-15,0 17 0,-1-18 0,1 18 16,-18 18 15,0-1-31,0 1 0,0 0 0,0-1 16,-18 1-16,18 0 0,0-1 15,0 1-15,-17-18 0,17 17 16,0 1-16,0 0 16,0-1-16,0 1 15,17-18 1,-17 18-16,18-18 0,0 0 16,-1 0-16,1 0 0,-1-18 15,1 18-15,0-18 0,-1 18 16,-17-17-16,36 17 0,-36-18 0</inkml:trace>
  <inkml:trace contextRef="#ctx0" brushRef="#br0" timeOffset="13953.68">7355 15434 0,'88'-53'31,"-52"35"-31,-19 18 0,71-35 16,-52 18-16,-1-1 15,-17 0-15,17 1 0,0-1 0,-17 0 16,17 18-16,0-17 0,-17-1 0,17 0 16</inkml:trace>
  <inkml:trace contextRef="#ctx0" brushRef="#br0" timeOffset="14280.29">7708 15117 0,'-18'35'16,"36"-35"-1,17 0-15,-17 0 0,17 0 0,-17 0 16,-1 0-16,1-18 0,17 18 0,-17 0 15,0 0-15,-1 0 0,-17 18 16,0-1 0,0 1-16,0 0 0,0-1 0,0 1 15,-17 0-15,17 17 0,-18-17 0,0-1 16,18 1-16,0-1 0,-17 1 0,-1 0 16,18-1-16,-18 1 0,18 0 15,0-1-15,-17-17 16</inkml:trace>
  <inkml:trace contextRef="#ctx0" brushRef="#br0" timeOffset="15111.04">8537 14746 0,'-18'124'16,"1"-72"-16,17-16 0,0-1 0,-18 18 15,0-18-15,18 18 0,0-18 16,0 1-16,0-19 0,-17 36 0,17-35 16,0 17-16,0 0 0,0-17 0,0 0 15,0-1-15,0 1 16</inkml:trace>
  <inkml:trace contextRef="#ctx0" brushRef="#br0" timeOffset="15368.64">8167 14922 0,'53'18'16,"-36"0"-16,18-1 15,1 1-15,-1 0 0,0 17 0,1-17 16,-1-1-16,0 1 0,0-18 0,1 35 16,-1-35-16,0 18 0,0-18 0,-17 17 15,35-17-15,-35 18 0,-1-18 16,19 0-16,-19 18 0,1-1 16</inkml:trace>
  <inkml:trace contextRef="#ctx0" brushRef="#br0" timeOffset="19103.55">7532 16281 0,'17'-36'32,"18"19"-32,-17 17 0,0-18 15,17 0-15,0 1 0,-17-1 16,35 18-16,-18-17 0,-17-1 0,17 0 15,0 1-15,-17 17 0,17-18 16,-17 18-16,0-18 0,17 1 0,-18-1 16,1 18-16,0-18 0,-1 18 15,1-17-15,0 17 0,-18-18 0</inkml:trace>
  <inkml:trace contextRef="#ctx0" brushRef="#br0" timeOffset="19457.03">7884 15910 0,'-53'18'0,"71"-18"15,0 18-15,-1-18 0,19 0 16,-19 0-16,1 0 0,0 0 15,17 0-15,-18 0 0,1 0 0,0 0 0,17 0 16,-17 0-16,-18-18 0,35 18 16,-17 0-16,-1 0 15,-17 18 17,0 17-17,-88 53 1,88-70-16,-35-1 15,35 1-15,0 0 0,-18-1 16,0-17-16,18 18 0,0-1 0,-17-17 16,17 18-16</inkml:trace>
  <inkml:trace contextRef="#ctx0" brushRef="#br0" timeOffset="19973.28">8643 15663 0,'0'0'0,"-88"-35"16,70 53-16,0-1 0,1 1 15,17 17-15,0-17 0,-36 17 0,36-17 16,0 17-16,0-17 0,0 35 0,0-36 16,0 19-16,0-19 0,36 18 15,-36 1-15,0-19 0,17 1 0,1 0 16,0-1-16,-18 1 0,35 0 15,0-1-15,-17-17 0,17 0 16,-17 0-16,-1 0 0,1 0 16,0 0-16,-1-17 0,1-1 0,0 0 15,-1 1-15,-17-1 16,0 0-16,35-17 0,-35 17 0,0-17 16,0 0-16,0 17 0,0 1 0,0-19 15,0 19-15,-17-1 0,-1 0 0,1-17 16,-1 18-16,0-1 0,-17 18 0,17-18 15,-17 1-15,0 17 0,17-18 16,-17 18-16,0 0 0,-1 0 0,1 0 16,0 0-16,0 0 0,-1 0 0,1 0 15,0 0-15</inkml:trace>
  <inkml:trace contextRef="#ctx0" brushRef="#br0" timeOffset="36599.01">17268 8767 0,'0'0'15,"36"0"1,-1 0-16,0 0 16,0 0-1,1 0-15,-1 0 16,0 0-1,18 17-15,-35-17 0,-1 0 16,1 0-16,0 0 16,-1 0-16,1-17 15,0 17-15,-1 0 16,1 0-16,-1 0 31,1 0-31,0 0 16,-1 0-16,1 0 15,0 0-15,-1 0 16,19 0 0,17 0-1,-36 0 17,1 0 14,-18-18 1,17 0-31,-17 1-16,0-1 16,18 18-1,-18-18-15,18 18 0,-18-17 31,35-1-15,-17 18-16,-18-18 0,17 1 31,1 17-31,-18-18 16,0 0-16,0 1 16,0-1-1,18 1 1,-18-1-1,0 0 17,0 1-32,0-1 15,0 0 1,0 1-16,-18 17 0,18-18 16,0 0-1,-18 18 32,1-17-31,-1 17-1,18-18 1,-18 18-16,1 0 16,17-17-1,-18 17-15,0 0 16,1 0-1,-1-18-15,1 18 16,-1-18 0,0 1-16,1-1 0,-19 18 15,36-18-15,-17 18 0,-1 0 0,0-17 16,-87-19 0,52 19-1,17 17 1,-17-18-16,-17 1 15,-1-1-15,18 0 16,18 18-16,0-17 0,0-1 16,-195-53-1,195 54 1,17-1-16,-17 1 0,17 17 16,-17 0-16,0-18 0,17 18 0,-17-18 15,0 18-15,17-17 0,-17 17 0,0-18 16,-1 18-16,1 0 0,17-18 15,-35 18-15,18 0 0,17 0 0,-17 0 16,0-17-16,-18 17 0,18 0 16,17 0-16,-17 0 0,-18-18 0,18 18 0,-18 0 15,17 0-15,1-18 0,-18 18 16,18 0-16,-18-17 0,35 17 0,-34 0 16,16 0-16,-17-18 0,18 18 0,0 0 15,-18 0-15,35 0 0,-35-18 0,18 18 16,-18-17-16,18 17 0,17 0 15,-17 0-15,0-18 0,-18 18 0,17 0 16,19-17-16,-18 17 0,-1 0 0,19 0 16,-19 0-16,19 0 0,-1 0 0,-17 0 15,-1-18-15,19 18 0,-18 0 16,17 0-16,-17 0 0,17 0 0,-17 0 16,-1 0-16,19 0 0,-18 0 0,17 0 15,0 0-15,1 0 0,-19-18 0,19 18 16,-1 0-16,-17 0 0,17 0 15,-17 0-15,0-17 16,17 17-16,-17 0 0,17 0 0,-17 0 16,-1 0-16,19 0 0,-18 0 0,17 0 15,0 0-15,-17 0 0,17 0 0,-17 0 16,17 0-16,-17 0 0,18 0 16,-1 0-16,0 0 0,-17 0 0,0 0 15,-1 0-15,19 0 0,-1 0 16,1 0-16,-1 0 0,-17 0 0,-1 0 15,19 0-15,-19 0 16,19 0-16,-1 0 0,-17 0 0,17 0 16,-17 0-16,17 0 0,-17 0 0,0 0 15,17 0-15,-17 0 0,17 0 0,1 0 16,-19 0-16,19 0 0,-19 0 0,19 0 16,-1 0-16,0 0 0,-17 0 15,18 0-15,-19 0 0,1 0 0,0 0 16,17 0-16,-17 0 0,17 0 15,-17 0-15,17 0 0,1 0 0,-19 0 16,19 0-16,-19 0 0,19 0 16,-19 0-16,1 0 0,0 0 15,17 0-15,-17 0 0,17 0 0,1 0 16,-1 0-16,0 0 0,1 0 0,-1 0 16,1 0-16,-1 0 0,-17 0 15,17 0-15,0 0 16,1 0-16,-1 17 0,0-17 15,1 0-15,-19 0 0,36 18 16,-35-18-16,18 18 16,-19-18-16,1 17 0,35 1 15,-18-18-15,-17 17 0,17 1 16,1-18-16,-1 18 16,1-18-16,-1 0 0,18 17 0,-18-17 15,1 18-15,-19 0 16,19 17-1,17-17 1,-36 17 0,36-17-1,0 17 1,-17 0-16,17 0 0,0 1 16,0-1-16,0 0 15,-18 0 1,18 1-16,0-1 15,-17 0-15,17-17 16,17 17-16,-17-17 16,18 35-16,-1-18 15,-17-17 1,36 17-16,-19 0 16,19 0-16,-1 1 15,-35-19 1,35-17-16,-35 18 0,18 0 0,-1-1 15,1-17-15,0 18 0,-1 0 0,1-1 16,0 1-16,-1-18 0,19 18 16,-19-1-16,1 1 0,-1-18 0,19 17 15,-19 1-15,19 0 0,-19-1 0,19-17 16,-19 18-16,1 0 0,35-1 0,-36-17 16,19 18-16,-1 0 0,0-18 0,1 17 15,-19 1-15,18-1 0,18-17 16,-17 18-16,17 0 0,-36-18 0,36 17 15,-35-17-15,52 18 0,-52-18 0,53 18 16,-54-1-16,54-17 0,-54 18 0,54-18 16,-53 18-16,34-1 0,-16-17 15,17 18-15,-18-18 0,18 18 0,-18-18 16,18 17-16,-18-17 0,18 0 0,-17 0 16,16 35-16,-16-35 0,17 0 0,-18 18 15,18-18-15,-18 0 0,18 18 16,-18-18-16,1 17 0,-1-17 15,18 18-15,-18-18 0,18 18 0,-35-18 16,35 17-16,-36-17 0,36 18 0,-18 0 16,1-18-16,-1 17 0,0-17 0,18 18 15,-35-18-15,35 17 0,-18-17 0,18 18 16,-18-18-16,18 18 16,71-1-16,-72 1 0,-16-18 15,17 18-15,-18-18 0,18 17 0,-18-17 16,18 0-16,-18 0 0,18 18 0,-18-18 15,1 0-15,17 18 0,-36-18 16,19 0-16,-1 0 0,0 0 0,0 0 16,1 0-16,-1 0 0,0 0 0,1 0 15,-19 0-15,18 0 0,1-18 16,-1 18-16,-17-18 0,35 18 0,-36 0 16,18-17-16,1 17 0,-19 0 0,1-18 15,17 18-15,1 0 0,-19-18 0,18 18 16,-17-17-16,17 17 0,1-18 0,-19 18 15,19-18-15,-1 1 0,-17 17 16,17-18-16,-18 1 0,19-1 0,-19 18 16,1-18-16,17 1 0,-17 17 15,-18-18-15,35 0 0,0 1 16,-17-1-16,17 0 0,-17 1 16,0-1-16,-1 18 0,19-17 15,-36-1-15,35 0 0,-17 18 0,17-35 16,-18 35-16,19-18 0,-19 1 0,1-1 15,17 0-15,-17 1 0,0-1 0,-1 18 16,18-18-16,-17 1 0,-18-1 16,18 18-16,-1-17 0,-17-1 0,18 0 15,0 18-15,-5451-17 0,10883-1 16,-5450 0-16,18 18 0,0-17 16,-18-1-16,17 0 0,1 1 15,-1 17-15,-17-18 16,0 1-16,0-1 15</inkml:trace>
  <inkml:trace contextRef="#ctx0" brushRef="#br0" timeOffset="41307.55">20055 12841 0,'-17'0'16,"17"18"0,0-1-1,0 1 1,0 0-16,0-1 0,0 1 0,0 0 15,0 17-15,0-17 16,0-1-16,0 1 16,0-1-1,0 1-15,-18 0 16,18-1-16,0 1 16,0 0-1,18 35 1,-1-53-16,-17 17 15,18-34 157,-1 17-156,-17-18-16,18 18 16,-18-18-16,18 18 15,-18-17-15,17 17 16,-17-18-16,18 18 15,0-18-15,-1 18 16,-17-17-16,18 17 16,-18-18-1,18 18-15,-1-18 16,1 18-16,-1-17 16,1-1-16,0 18 15,-18-17-15,17 17 0,1 0 16,0-18-16,-1 18 15,1 0 1,-18-18-16,18 18 16,-1 0-16,-17-17 0,18 17 15,-18-18 1,18 18 0,-1 0-1</inkml:trace>
  <inkml:trace contextRef="#ctx0" brushRef="#br0" timeOffset="44069.17">20020 12788 0,'-53'18'0,"53"-1"16,0 1-16,0 0 0,0-1 16,0 19-16,0-19 0,0 1 0,0 0 15,0-1-15,0 19 0,0-19 16,0 1-16,0-1 16,0 1-16,0 0 0,0-1 15,0 1-15,18 0 16,-18-1-16,0 1 0,0 0 15,0-1 1,0 1 0,0-1-16,17 1 31,-17 0-15,18-18-16,-18 17 15,18-17 48,-1 0-48,1-17 1,-1 17 0,1-18-16,-18 0 15,18 18 1,-1 0-16,1-17 15,0 17-15,-1 0 0,-17-18 16,36 18-16,-19-17 16,1 17-16,-1 0 15,-17-18-15,18 18 0,0 0 0,-18-18 16,17 18-16,1 0 0,0-17 0,-1-1 16,1 18-16,-18-18 15,18 18-15,-1-17 0,1 17 0,-18-18 16,18 18-16,-1-18 0,18 1 15,-17-1 1,-18 1-16,0-1 31,18 18-31,-1 0 47,-17-18-31,0 1-1,0-1 1,0 0 15,-35 18 63,35 18-94,-18 0 0,-17-1 16,35 1-16,-17 0 0,-1-18 0,0 17 15,1-17-15,-1 18 0,-17-1 16,17 1-16,0-18 16,1 18-16,-19-18 0,19 17 15,-18 1 1,-1 17-16,19-17 15,-19-18 1,1 18 0,70-36 77,18 0-77,-17-17 0,-19 35-16,1 0 0,-1-18 15,1 18-15,0-17 0,-1 17 0,1-18 16,0 18-16,17-18 16,-17 1-16,-1 17 0,1 0 15,-18-18-15,18 18 0,-1-17 16,1 17-16,-1 0 0,1 0 15,-18-18-15,-18 18 125,1 0-109,-1 0 0,1 18-16,-1-18 15,0 17-15,1-17 16,-1 0-16,18 18 0,-18-18 16,1 17-16,-1-17 15,0 18-15,1-18 0,-1 0 16,0 18-16,1-18 15,-1 0-15,1 17 0,-19-17 16,19 0 0,-1 0-16,0 18 0,1-18 15,-1 0-15,18 18 16,-18-18-16,1 0 0,-1 0 16,18 17-16,-17-17 0,-1 0 15,0 0-15,1 18 16,-1-18-16,0 0 15,1 0-15,17 18 0,-18-18 0,0 17 16,1-17-16,-1 0 16,1 0-16,17 18 15,0-36 63,17 18-62,1-17-16,-18-1 16,17 0-1,-17 1 1,0-1-16,0 0 16,0 1-1,0-1-15,0 0 16,0 1-1,0-1-15,-17 1 0,17-1 16,0 0 0,0 1-16,-18 17 0,18-18 15,0 0 1,0 1 0,0-1-1,0-17 32</inkml:trace>
  <inkml:trace contextRef="#ctx0" brushRef="#br0" timeOffset="58347.98">22613 12136 0,'35'-36'0,"-53"36"16,1 18-1,17 17-15,-18-35 0,1 35 16,17 1-16,-18-19 0,0 1 15,1 0-15,-1 17 0,0-17 0,1-1 16,-1 1-16,0 17 0,18-17 16,-35-1-16,35 1 0,0 0 0,-17-1 15</inkml:trace>
  <inkml:trace contextRef="#ctx0" brushRef="#br0" timeOffset="58533.59">22401 12347 0,'88'-17'31,"-70"34"-31,0-17 0,-18 18 0,17-18 16,1 35-16,0-17 0,-18-1 16,17 1-16,1-18 15,-18 18-15,0-1 0</inkml:trace>
  <inkml:trace contextRef="#ctx0" brushRef="#br0" timeOffset="58713.8">22736 12259 0,'53'35'16,"-53"-17"-16,0 0 15,0-1-15,0 1 0,0-1 16,0 1-16,0 0 0,0-1 16,0 1-16</inkml:trace>
  <inkml:trace contextRef="#ctx0" brushRef="#br0" timeOffset="58843.18">22789 12418 0,'88'-53'15,"-52"35"1,-19 18-16,1 0 0,0 0 16,17 0-16</inkml:trace>
  <inkml:trace contextRef="#ctx0" brushRef="#br0" timeOffset="59248.16">22842 12594 0,'-88'35'0,"176"-70"0,-194 70 15,71-35-15,0 0 0,17 0 16,-17 18-16,17-18 15,1 0-15,17 18 16,-18-18-16,18 17 0,0 1 16,0 0-1,0-1-15,0 1 16,0 0-16,18-18 0,-18 17 16,35-17-16,-18 0 15,1 0-15,0 0 0,-1 0 16,1 0-16,0 0 15,-1 0-15,-17-17 0,18 17 0,-18-18 16,0 0-16,18 1 0,-1-1 16,-17 0-16,0 1 15,0-1 1,0 0-16,0 1 16</inkml:trace>
  <inkml:trace contextRef="#ctx0" brushRef="#br0" timeOffset="59482.57">23177 12330 0,'18'0'15,"-36"35"1,18-18-16,-17 1 0,-1 0 16,18-1-16,0 1 0,-35 0 0,35-1 15,0 1-15,-18-18 0,18 18 0,-18-1 16</inkml:trace>
  <inkml:trace contextRef="#ctx0" brushRef="#br0" timeOffset="59641.92">23142 12418 0,'0'0'16,"53"35"-1,-35-17-15,-1-1 16,-17 1-16,18 0 0,-1-18 16,-17 17-16,18 1 0,-18 0 15</inkml:trace>
  <inkml:trace contextRef="#ctx0" brushRef="#br0" timeOffset="59817.09">23283 12435 0,'35'-35'0,"-17"35"15,0 0-15,-1 0 16,19 0-16,-19 0 15,1 0-15</inkml:trace>
  <inkml:trace contextRef="#ctx0" brushRef="#br0" timeOffset="60173.02">23460 12330 0,'0'-18'31,"0"36"-31,0-1 0,0 1 15,0-1-15,0 1 0,0 0 16,0-1-16,0 1 0,0 0 16,-18-1-16,18 1 15,-18 0-15,18-1 0,-17-17 0,17 18 16,0 0-16,0-1 0,0 1 16,0-1-16,0 1 0,0 0 0,0-1 15,0 1-15,0 0 0,0 17 16,0-17-16,17-18 0,1 17 15,0-17-15,-1 0 16,1 0-16,-18-17 16,17 17-16,-17-18 15,0 0-15,0 1 0,0-1 16,-17 0 0,-1 1-16,1 17 0,-1 0 15,0 0-15,-17 0 16,17 0-16,1 0 15</inkml:trace>
  <inkml:trace contextRef="#ctx0" brushRef="#br0" timeOffset="60466.97">23759 12541 0,'36'-17'0,"-19"17"16,1 0-1,0 0-15,-1 0 0,1 0 16,-1 0-16,1 0 0,0 0 0,-1 0 15,1 0-15,0 0 0,-1 0 16,1-18-16,0 18 16,-1 0-16,1 0 0</inkml:trace>
  <inkml:trace contextRef="#ctx0" brushRef="#br0" timeOffset="60906.95">24412 12347 0,'-35'-53'0,"52"53"0,1 0 16,0-17-16,17 17 0,-17 0 0,-1 0 15,1-18-15,-1 18 0,19 0 16,-19 0-16,-17 18 16,0-1-16,0 1 15,0 0-15,0-1 0,0 1 0,-35-18 16,35 35-16,0-17 0,-35-18 0,35 17 16,-18 1-16,18 0 0,-17-1 0,-1-17 15,18 18-15,-18-18 16,18 18-16,-17-18 0</inkml:trace>
  <inkml:trace contextRef="#ctx0" brushRef="#br0" timeOffset="61074.54">24465 12435 0,'53'18'15,"-53"0"-15,0-1 0,70 89 31,-70-88-31,18-18 16,-18 17-16,0 1 16</inkml:trace>
  <inkml:trace contextRef="#ctx0" brushRef="#br0" timeOffset="61240.06">24606 12488 0,'0'0'16,"35"-35"0,1 35-16,-19 0 0,1 0 15,0 0-15,17 0 0,-18 0 16</inkml:trace>
  <inkml:trace contextRef="#ctx0" brushRef="#br0" timeOffset="61450.23">24835 12294 0,'0'71'31,"0"-36"-31,0-17 0,0 17 0,0 0 16,0-17-16,0 17 0,0-17 0,0 0 15,0-1-15,0 18 0,0-17 16,0 0-16,0-1 0,0 1 0</inkml:trace>
  <inkml:trace contextRef="#ctx0" brushRef="#br0" timeOffset="61667.97">24959 12330 0,'0'17'0,"0"1"0,0 17 16,17 0-16,-17-17 0,0 17 0,0-17 16,0 17-16,0 1 0,0-19 0,0 1 15,0 17-15,0-17 0,0-1 16,0 1-16,0 0 0</inkml:trace>
  <inkml:trace contextRef="#ctx0" brushRef="#br0" timeOffset="61926.79">25082 12347 0,'36'-53'16,"-72"106"-16,89-106 0,-53 36 0,18 17 0,-1 0 16,-17-18-16,36 18 0,-19 0 15,1 0-15,0 0 0,-18 18 16,0-1-16,0 1 0,0 0 16,0-1-16,0 1 0,0-1 0,0 1 15,0 0-15,0-1 0,-18 1 0,0 0 16,18-1-16,-17-17 15,-19 18 1</inkml:trace>
  <inkml:trace contextRef="#ctx0" brushRef="#br0" timeOffset="62081.9">25276 12347 0,'18'0'16,"-36"0"-16,54 0 0,-36 18 0,17-18 15,1 0-15,-18 17 0,17 1 16,1-18-16,-18 18 16,0-1-16</inkml:trace>
  <inkml:trace contextRef="#ctx0" brushRef="#br0" timeOffset="62325.03">25294 12506 0,'-35'88'15,"70"-176"-15,-70 211 16,35-87-16,0-19 16,17 1-1,1-18-15,0 0 0,-1 0 16,1 0-16,-1 0 15,1 0-15,-18-18 0,18 18 16,-1 0 0,1 0-16</inkml:trace>
  <inkml:trace contextRef="#ctx0" brushRef="#br0" timeOffset="62784.03">25735 12365 0,'-106'-35'16,"88"52"-16,18 1 0,0-1 16,0 1-16,0 0 0,0-1 0,0 1 15,0 0-15,0-1 16,18-17-16,0 0 15,-1 0-15,-17-17 16,18-1-16,-18 0 16,0 1-16,0-1 0,0 0 0,0 1 15,0-1-15,0 1 0,0-1 16,0 0 0,18 18-1,-1 0-15,1 0 16,-18 18-16,18-18 0,17 0 15,0 0 1,-17 0-16,17 18 16,-17-1-1,-18 1-15,17-1 16,-17 1-16,0 0 0,0-1 16,0 1-16,0 0 0,0-1 15,0 1-15,0 0 0,0-1 16</inkml:trace>
  <inkml:trace contextRef="#ctx0" brushRef="#br0" timeOffset="62949.13">25735 12629 0,'-35'124'31,"35"-106"-31,0-1 16</inkml:trace>
  <inkml:trace contextRef="#ctx0" brushRef="#br0" timeOffset="63247.18">25823 12682 0,'0'0'0,"18"18"0,-18 0 0,0-1 15,0 1-15,0 0 0,0-1 16,0 1 0,-18-18-1,0 0-15,1 0 0,17-18 16,-18 18-1,18-17-15,0-1 16,18 18 0,35-18-1,-18 18 1,-17 0-16,-1 0 0</inkml:trace>
  <inkml:trace contextRef="#ctx0" brushRef="#br0" timeOffset="70902.14">22190 12806 0,'-106'176'15,"88"-140"-15,18-1 16,-18 0-16,18-17 0,-17 17 0,17 0 16,0 1-16,-36-1 0,36 0 0,0 0 15,0 1-15,-17-1 0,17-17 0,-18 34 16,18-34-16,0 17 0,0-17 0,0 17 15,18 1-15,-18-19 0,17 18 0,-17-17 16,18 17-16,-18-17 0,18 17 16,-1-17-16,-17 0 0,18 17 0,0-17 15,-18-1-15,35 1 0,-35-1 0,18 1 16,-18 0-16,0-1 0,17 1 0,1-18 16,-18 18-16,18-1 15,-1 1-15</inkml:trace>
  <inkml:trace contextRef="#ctx0" brushRef="#br0" timeOffset="71384.3">22772 13688 0,'0'0'15,"-18"-53"-15,0 53 16,-17 0-16,17 0 16,-17 0-16,17 17 15,-17 1-15,18 0 0,-1-1 16,18 1-16,-35-18 0,35 18 0,0-1 15,-18 1-15,0-18 16,18 18-16,0-1 16,18-17-16,0 0 0,-1 0 15,1 0-15,0 0 0,17 18 16,0-18-16,-17 18 0,-1-18 16,1 17-16,0 1 15,-1-18-15,-17 17 0,18 1 16,-18 0-16,0-1 15,0 1-15,0 0 0,-18-1 16,18 1-16,-17-18 0,-1 18 16,0-1-16,1 1 0,-1-1 15,-17-17 1,35 18-16,-18-18 0,1 0 0,17 18 16</inkml:trace>
  <inkml:trace contextRef="#ctx0" brushRef="#br0" timeOffset="71613.53">23019 13617 0,'35'53'15,"-35"-18"-15,0-17 0,0 35 16,0-18-16,0 1 0,0-19 16,0 1-16,0-1 0,0 1 15,0 0-15,0-1 0,0 1 0,0 0 16</inkml:trace>
  <inkml:trace contextRef="#ctx0" brushRef="#br0" timeOffset="71949.05">23265 13723 0,'-123'53'31,"123"-35"-31,-35-18 16,35 17-16,-18-17 0,18 18 15,-35-18-15,35 18 0,-18-18 16,18 17 0,18-17-1,-1 18-15,1-18 0,0 0 16,-1 17-16,1-17 0,17 0 0,-17 18 16,0-18-16,-1 0 0,18 18 0,-17-18 15,0 0-15,-1 17 0,1-17 16,0 0-16,-1 0 0,-17 18 15,18-18-15,0 0 0,-1 0 16</inkml:trace>
  <inkml:trace contextRef="#ctx0" brushRef="#br0" timeOffset="72233.06">22930 14393 0,'-70'36'16,"140"-72"-16,-158 89 0</inkml:trace>
  <inkml:trace contextRef="#ctx0" brushRef="#br0" timeOffset="72428.92">23054 14676 0,'0'0'16,"0"52"-16,0-34 15</inkml:trace>
  <inkml:trace contextRef="#ctx0" brushRef="#br0" timeOffset="73858.11">26881 12524 0,'-70'-36'16,"88"54"-16,-1 0 16,1-18-16,-1 35 0,19 0 15,-19 0-15,19 1 0,-36-19 0,17 19 16,19-1-16,-36 0 0,17 18 16,1-18-16,-18 18 0,17-17 0,-17 17 15,0-1-15,0-16 0,-17 34 0,17-34 16,0 16-16,-18-16 0,1 17 15,17 0-15,0-18 0,-36 18 0,36-18 16,-17 0-16,-1 18 0,0-18 0,18 1 16,0-19-16,-17 1 0,-1 17 0,18-17 15,0 0-15,-18-1 0</inkml:trace>
  <inkml:trace contextRef="#ctx0" brushRef="#br0" timeOffset="74154.88">27587 12541 0,'0'0'0,"18"-17"0,-18 34 15,0 1-15,0 35 16,0 35 0,0-35-16,0-35 15,0-1-15,17 1 16</inkml:trace>
  <inkml:trace contextRef="#ctx0" brushRef="#br0" timeOffset="74604.08">27763 12594 0,'53'18'0,"-53"-1"0,0 1 15,0 0-15,0 17 0,0-17 0,0 17 16,0-17-16,0-1 0,0 1 0,0-1 16,0 1-16,0 0 0,0-1 15,0 1-15,-17 17 16,-1-35-16,0 18 0,-17-18 16,17-18-1,1 18-15,17-17 0,-18-1 0,18 0 16,0 1-16,0-1 0,0 0 0,0 1 15,0-1-15,18 18 16,-1 0-16,1 0 0,0 0 16,-1 0-16,1 18 15,-18 17-15,0-17 16,0-1-16,0 1 0,0 17 16,0-17-16,0 0 0,0-1 15,-18 19-15,18-19 0,0 1 0,0-1 16,0 19-16,0-19 15,0 1-15,18-18 0,-18 18 0,18-18 16,-1 17-16,1-17 0,0 0 16,-1 0-16,1 0 0,-1 0 0,1-17 0,0 17 15,-1-18-15,1 18 0</inkml:trace>
  <inkml:trace contextRef="#ctx0" brushRef="#br0" timeOffset="74804.86">28169 12612 0,'18'0'16,"-36"35"-1,-17 36 1,35-54-16,0 1 0,0 0 0,-18-1 15,18 1-15</inkml:trace>
  <inkml:trace contextRef="#ctx0" brushRef="#br0" timeOffset="74976.89">28116 12665 0,'106'-18'15,"-71"18"-15,-17 18 0,0-18 16,-1 17-16,1 1 0,-1-18 16,19 18-16,-19-18 0,-17 17 0,36 1 15,-19-18-15,1 18 16</inkml:trace>
  <inkml:trace contextRef="#ctx0" brushRef="#br0" timeOffset="75178.7">28134 12912 0,'70'53'15,"-52"-71"1,17 18-16,-17 0 0,0-18 15,-1 18-15</inkml:trace>
  <inkml:trace contextRef="#ctx0" brushRef="#br0" timeOffset="75338.98">28345 12929 0,'0'0'0,"-35"71"0,35-53 0,0-1 0,0 1 15,0 17-15,0-17 0,0-1 0,0 1 16,0 0-16,0-1 0,0 1 0,0 0 16,0-1-16</inkml:trace>
  <inkml:trace contextRef="#ctx0" brushRef="#br0" timeOffset="75921.08">28557 13282 0,'-35'35'0,"70"-70"0,-141 123 0,89-88 15,-19 18-15,-17 0 0,18-1 16,-18-17-16,0 0 0,18 0 0,-18 0 15,-17 0-15,17-17 0,0-1 0,17 18 16,-34-18-16,17 1 0,0-1 0,0-17 16,18 17-16,-18-35 0,0 18 0,18 0 15,-18-1-15,18-17 16,-1 1-16,1-1 0,17 17 0,-17-17 16,35 0-16,-17 18 0,-1 0 0,18-18 15,0 35-15,18-35 0,-18 36 16,17-18-16,1-1 0,17 1 0,-35 17 15,35-17-15,1 17 0,-19 1 0,19-19 16,-1 19-16,0-1 0,18-17 0,-35 17 16,17 1-16,18-1 0,-18 0 0,0 18 15,1-17-15,-1-1 0,0 0 0,0 18 16,1 0-16,-1 0 0,0 0 16,1 0-16,-1 0 0,0 0 15,-17 18-15,17 0 0,18-1 0,-18 1 16,1 0-16,-19-1 0,18 1 0,18 17 15,-17-17-15,-1 17 0,-17-17 0,17 17 16,0 0-16,0 1 0,-17-19 16,17 36-16,-17-18 0,-18 1 0,35-1 15,-35 0-15,0 18 0,18-18 16,-18 1-16,0 17 0,0-18 0,0 18 16,0-18-16,0-17 0,-18 17 0,18-17 15,0 17-15,0-17 0,0 17 16,0-17-16,-17-1 0,-1 1 15</inkml:trace>
  <inkml:trace contextRef="#ctx0" brushRef="#br0" timeOffset="76245.09">28645 12771 0,'-70'-53'15,"87"35"1,1 18-16,17-18 0,-17 18 0,17-17 15,1 17-15,-19-18 0,18 18 0,18-18 16,-17 1-16,17-1 0,-18 18 0,18-17 16,-36 17-16,19 0 0,-1-18 15,0 0-15,0 18 0,-17 0 0,17-17 16,1 17-16,-19 0 0,1 0 0,0-18 16</inkml:trace>
  <inkml:trace contextRef="#ctx0" brushRef="#br0" timeOffset="76566.03">29563 12347 0,'-18'-53'32,"18"36"-32,35 17 0,0 0 0,-17-18 0,17 18 15,1 0-15,-19 0 16,1 0-16,-18 18 16,0-1-16,0 1 0,-18 0 15,18 17-15,-17-35 0,-19 35 0,36-17 16,-17-1-16,-1 19 0,18-19 15,-18-17-15,18 18 0,-17 0 0,-1-1 16</inkml:trace>
  <inkml:trace contextRef="#ctx0" brushRef="#br0" timeOffset="76750.07">29615 12471 0,'106'53'16,"-106"-36"-1,18 1-15,-18 0 0,18-18 0,-18 17 16,17 1-16,1-18 0</inkml:trace>
  <inkml:trace contextRef="#ctx0" brushRef="#br0" timeOffset="76957.14">29986 12294 0,'0'18'0,"0"17"0,0-17 16,0 17-16,0-17 0,0 17 0,0-17 15,-18 17-15,18-17 0,0-1 0,0 1 16,0 17-16,0-17 0,0-1 16,0 1-16,0 0 0</inkml:trace>
  <inkml:trace contextRef="#ctx0" brushRef="#br0" timeOffset="77117.13">29986 12524 0,'35'-36'15,"0"19"-15,-17 17 0,0 0 16,-1 0-16</inkml:trace>
  <inkml:trace contextRef="#ctx0" brushRef="#br0" timeOffset="77467.3">30286 12330 0,'-36'-36'16,"54"36"-16,0 0 16,-1 0-16,1 0 0,-18 18 15,18 0-15,-18-1 16,0 1-16,0-1 0,0 1 0,0 0 15,0-1-15,-18 1 0,18 0 16,-18-1-16,18 1 0,-17-18 0,17 18 16,0-1-16</inkml:trace>
  <inkml:trace contextRef="#ctx0" brushRef="#br0" timeOffset="77646.71">30356 12365 0,'0'0'0,"53"-18"15,53 1 1,-106-1 0,18 18-16,-1 0 0,-17-18 15,36 18-15</inkml:trace>
  <inkml:trace contextRef="#ctx0" brushRef="#br0" timeOffset="78148.16">30462 12418 0,'-35'53'16,"52"-53"-16,1 0 15,-18-18-15,35 18 0,-35-18 0,18 18 16,53-53 0,-54 36-1,-17 34 17,0 1-32,0 0 0,-17-18 15,17 17-15,0 1 0,-18 17 16,0-17-16,18 0 0,0 17 15,-17-17-15,-1-1 0,18 1 16,0-1-16,-18-17 0,18 18 16,-17 0-16,-1-1 0,18 1 15,-18-18 1,36 0 15,-18-18-31,35 18 16,-17 0-16,0 0 15,-1 0-15,1 0 16,0 18-16,-18 0 16,0-1-16,0 1 0,0 0 0,0-1 15,0 1-15,0-1 16,0 1-16,-18 0 0,18-1 0,-18-17 16,18 18-16,0 0 0,0-1 15</inkml:trace>
  <inkml:trace contextRef="#ctx0" brushRef="#br0" timeOffset="78434.87">30780 12330 0,'70'-53'0,"18"35"31,-70 18-31,-18 18 16,0-1-16,0 1 0,0 0 0,0-1 16,-18 1-16,18-1 0,-17 1 15,-1 0-15,18-1 0,0 1 0,-18-18 16,1 18-16,17-1 0,0 1 15,-18-18-15</inkml:trace>
  <inkml:trace contextRef="#ctx0" brushRef="#br0" timeOffset="78612.87">30921 12400 0,'70'53'32,"-70"-35"-32,0-1 0,18-17 15,0 0-15,-1 0 0,-17 18 16</inkml:trace>
  <inkml:trace contextRef="#ctx0" brushRef="#br0" timeOffset="79019.23">30868 12594 0,'0'35'15,"35"-35"1,-17 0-16,-1 0 0,1 0 15,0 0-15,-1 0 0,1 0 16,0 0-16,-18 18 16,0 0-16,-36-1 15,36 1-15,-17 0 0,-1-1 16,0 1-16,18 0 0,-17-1 16,-1 1-16,18-1 0,0 1 0,0 0 15,0-1-15,0 1 16,0 0-16,18-18 15,-1 0-15,1 0 0,17-18 16,-35 0-16,18 18 0,0-17 16,-1-1-16,-17 0 0,0 1 15,0-1-15,0 1 0,0-1 16,0 0-16,0 1 0,-17 17 16,-1-18-16,0 18 0,18-18 15,-17 18-15,-1-17 0</inkml:trace>
  <inkml:trace contextRef="#ctx0" brushRef="#br0" timeOffset="79444.74">31520 12294 0,'-35'71'32,"18"-54"-32,-1 1 0,0 0 0,18-1 15,-17-17-15,-1 18 0,18 0 16,0-1 0,0-34-1,0-1 1,0 0-16,35 18 0,-35-17 0,18-1 15,0 18-15,-1-18 0,1 1 0,-1 17 16,1-18-16,0 18 0,-1-17 0,1 17 16,0 0-16,-1 0 0,1 0 15,17 0 1,-17 17-16,-18 1 0,0 17 16,0-17-16,-18-1 0,1 1 0,17 17 15,-18-17-15,0 0 0,1 17 0,17-17 16,-18 17-16,0-18 0,18 1 15,-17 0-15,-1-1 0,0 1 0,18 0 16,-17-18-16,-1 17 0,18 1 16</inkml:trace>
  <inkml:trace contextRef="#ctx0" brushRef="#br0" timeOffset="79626.1">31415 12524 0,'35'0'15,"-17"0"-15,-1 0 0,18 17 16,-17-17-16,0 0 16</inkml:trace>
  <inkml:trace contextRef="#ctx0" brushRef="#br0" timeOffset="79862.05">31820 12453 0,'-88'212'31,"53"-195"-31,35 1 16,-18 0-16,1-1 0,-1 19 15,18-19-15,-18 1 0,1-1 16,34-34 15,-17-1-31,18 18 0,0-17 16,-1-1-16,1 0 0,35-17 16</inkml:trace>
  <inkml:trace contextRef="#ctx0" brushRef="#br0" timeOffset="80033.97">31750 12665 0,'53'-36'15,"-106"72"-15,141-89 0,-17 18 16,-54 35-16,1 0 15,-18 17 1,0 1-16,0-1 0,0 1 16,0 0-16,-18-1 0,18 1 0,-17 0 0,17-1 15,-18 1-15,0 0 0,18-1 0,-17 1 16,-1 17-16,18-17 0,-18-1 16,1 19-16,-1-19 0,18 1 0,-18 0 15,1-1-15,17 1 0,-18 0 16,18-1-16</inkml:trace>
  <inkml:trace contextRef="#ctx0" brushRef="#br0" timeOffset="80242.89">31750 12718 0,'0'17'0,"17"1"16,1-18-16,-18 18 0,18-1 15,-1-17-15,1 0 16,-18 18-16</inkml:trace>
  <inkml:trace contextRef="#ctx0" brushRef="#br0" timeOffset="99324.34">22507 15699 0,'-53'35'0,"106"-70"0,-124 70 0,89-35 31,0 0-31,-1 0 0,19 0 16,-19-18-16,19 18 0,-19-17 15,18-1-15,1 18 0,-19 0 0,1-18 16,17 18-16,-17 0 0,17 0 0,0 0 16,-17 0-16,0 0 15,-18 18-15,17 0 16,-17-1-16,0 1 0,0 0 0,0-1 16,0 18-16,0-17 0,0 17 0,0-17 15,0 17-15,0-17 0,0 35 16,0-36-16,0 19 0,-17-1 0,17 0 15,0-17-15,0 0 16,0-1-16</inkml:trace>
  <inkml:trace contextRef="#ctx0" brushRef="#br0" timeOffset="99530.94">22525 15946 0,'-53'-18'16,"106"36"-16,-89-36 15,72 18-15,-19-18 0,19 18 16,-19-17-16,1 17 0,17-18 0,-17 0 16,17 1-16,0 17 0,-17-18 0,0 18 15,-1-18-15,1 18 0,-1-17 16,19-1-16</inkml:trace>
  <inkml:trace contextRef="#ctx0" brushRef="#br0" timeOffset="99862.43">23019 15663 0,'0'0'0,"35"71"15,-35-53-15,17-1 0,1 1 16,-18 17-16,0-17 0,18-1 15,-18 19-15,0-1 0,0-17 16,17 17-16,-17-18 0,0 1 0,0 0 16,18 17-16,-18-17 0,0-1 15,0 1-15,0-36 47,0 1-47,0-1 16,0 0-16,18 1 0,-1-1 0,-17-17 15,18 35-15,-18-35 0,35 17 16,-35 0-16,18 1 0,-1 17 16,1-18-16,0 0 0,-1 1 0,19-1 15,-19 0-15,1 1 16,0 17-16,-18-18 0</inkml:trace>
  <inkml:trace contextRef="#ctx0" brushRef="#br0" timeOffset="100245.48">23706 15610 0,'-52'-17'0,"34"105"15,18-53-15,0-17 16,0 17-16,0-17 0,0 17 0,18-17 15,-1-1-15,18 1 16,-17 0-16,17-1 0,-17-17 16,17 0-16,1 0 0,-19 0 0,18 0 15,1-17-15,-19 17 0,1-18 16,0 0-16,-1 1 0,1-1 16</inkml:trace>
  <inkml:trace contextRef="#ctx0" brushRef="#br0" timeOffset="100412.97">24024 15716 0,'-18'-53'32,"36"36"-32,17 17 0,-17-18 15,17 0-15,0 1 16,-17 17-16,-18-18 0,18 18 0</inkml:trace>
  <inkml:trace contextRef="#ctx0" brushRef="#br0" timeOffset="100575.98">24200 15558 0,'36'-36'0,"-36"54"16,0 0-16,0-1 15,0 1-15,0-1 0,0 1 0,0 17 0,0-17 16,0 0-16,0-1 0,0 1 0,0 0 15,0-1-15,0 1 0,0-1 0,0 1 16,0 0-16</inkml:trace>
  <inkml:trace contextRef="#ctx0" brushRef="#br0" timeOffset="100792">24324 15505 0,'17'70'15,"-17"-35"1,0-17-16,18 17 0,-18-17 16,18 17-16,-18-17 0,0 17 0,0 0 15,0 1-15,0-19 0,0 1 16,0 0-16,0-1 0,17 1 15</inkml:trace>
  <inkml:trace contextRef="#ctx0" brushRef="#br0" timeOffset="101405.06">25611 15681 0,'-88'18'0,"124"-18"31,-19 0-31,18 0 0,-17-18 0,35 18 16,-35 0-16,35-18 0,17 1 0,-52 17 15,52-18-15,-17 18 0,-17 0 16,16-18-16,-34 18 0,17 0 0,1-17 16,-1 17-16,-17 0 0,-1 0 15,1 0 1</inkml:trace>
  <inkml:trace contextRef="#ctx0" brushRef="#br0" timeOffset="101662.52">26546 15293 0,'36'-18'0,"-36"54"15,0-1-15,0-18 0,-36 19 16,36-19-16,-17 19 16,-54 122-1,71-140-15,-18 0 0,18-1 16,-17-17-16,-1 18 0</inkml:trace>
  <inkml:trace contextRef="#ctx0" brushRef="#br0" timeOffset="101854.83">26458 15505 0,'88'0'31,"-70"17"-31,0 1 0,-18 0 0,0-1 0,17 1 16,1-1-16,-18 1 0,17-18 16,-17 18-16,0-1 0,0 1 15</inkml:trace>
  <inkml:trace contextRef="#ctx0" brushRef="#br0" timeOffset="102029.41">26617 15540 0,'0'0'0,"-18"-35"0,53 35 15,1 0 1,-36-18-16,35 18 0,-17 0 16,-1 0-16,1 0 0,0 0 15,-1-18-15,1 18 16</inkml:trace>
  <inkml:trace contextRef="#ctx0" brushRef="#br0" timeOffset="102271.73">26811 15311 0,'0'17'0,"0"1"0,0-1 16,0 1-16,0 0 0,0 17 0,0 0 16,0 1-16,0-19 0,0 19 15,0-19-15,0 36 0,0-35 0,0 17 16,0-17-16,0-1 0,0 19 0,0-19 16,0 1-16,0-1 0,0 1 15</inkml:trace>
  <inkml:trace contextRef="#ctx0" brushRef="#br0" timeOffset="102606.17">27075 15293 0,'-35'18'0,"35"-1"0,-17 18 0,17 18 16,0-35-16,0 17 16,0-17-16,0 0 0,0-1 0,0 1 0,0 0 15,0-1-15,0 1 16</inkml:trace>
  <inkml:trace contextRef="#ctx0" brushRef="#br0" timeOffset="102906">27146 15328 0,'18'18'0,"-18"70"16,0-70 0,0 17-16,0-17 0,0-1 0,0 1 15,0 0-15,0-1 0,0 1 0,0-1 16,-18-17-16,18 18 0,-18-18 0,1 0 15,-1 0 1,0 0-16,18-18 0,-17 1 16,17-1-16,0 1 0,0-1 15,0 0-15,0 1 16,17 17 0,1 0-16,0-18 0</inkml:trace>
  <inkml:trace contextRef="#ctx0" brushRef="#br0" timeOffset="103103">27287 15328 0,'18'0'0,"-18"18"0,0-1 16,0 1-16,0 0 0,17 17 15,-17-17-15,0 17 0,0-17 0,-17 17 16,17 35-16,0-52 0,0 0 16,0 17-16,0-17 0,0-1 0,0 1 15,0 0-15,0-1 0,17-17 16</inkml:trace>
  <inkml:trace contextRef="#ctx0" brushRef="#br0" timeOffset="103293.23">27534 15346 0,'-18'53'31,"18"-36"-31,-17 1 0,17 0 0,0-1 16,0 1-16,0 0 0</inkml:trace>
  <inkml:trace contextRef="#ctx0" brushRef="#br0" timeOffset="103482.59">27516 15381 0,'106'18'16,"-88"-1"-1,0-17-15,-1 18 0,1 0 16,17-1-16,-17 1 0,-1-18 16,1 18-16,0-18 0,-1 0 0,1 0 15,0 0 1</inkml:trace>
  <inkml:trace contextRef="#ctx0" brushRef="#br0" timeOffset="103714.43">27464 15716 0,'0'0'0,"-36"36"0,36-19 15,36-17-15,-1 0 16,-18 0-16,19 0 0,-1 0 0,-17 0 15,17 0-15,0 0 0,-17 0 0,17 0 16,0 0-16,-17 0 0,17 0 16,1 0-16,-19 0 0</inkml:trace>
  <inkml:trace contextRef="#ctx0" brushRef="#br0" timeOffset="104554.98">27852 16087 0,'-53'17'16,"106"-34"-16,-212 87 0,141-52 0,-52-1 0,34 1 15,-17 0-15,1-1 0,16-17 16,-17 18-16,18-18 0,-18 18 0,18-18 16,-18 17-16,18-17 0,-18 0 0,17 0 15,-16 0-15,-1 0 0,17 0 0,-17-17 16,-17 17-16,17-18 0,18 18 15,-18-18-15,0 1 0,-18-1 0,18 0 16,18 1-16,-35-1 0,17-17 16,0 0-16,0-1 0,0 1 0,0-18 15,18 18-15,-1 0 0,1-1 16,18 1-16,-19 0 0,36 0 0,0-1 16,-17 1-16,17 0 0,0-1 0,17 1 15,-17-18-15,0 36 0,36-19 0,-19-17 16,-17 18-16,35 0 0,-35 0 0,18 17 15,17-17-15,-35-1 0,36 19 0,-19-1 16,1-17-16,0 17 0,17 1 16,0-1-16,-17 0 0,17 18 0,0-17 15,18-1-15,-53 0 0,71-17 0,-54 35 16,54-35-16,-36 35 0,18-36 0,-18 36 16,18-17-16,-17-1 0,17 1 15,-18 17-15,18 0 0,-18 0 0,18-18 16,-18 18-16,36 18 0,-36-18 0,18 0 15,-18 0-15,18 17 0,-18-17 0,18 18 16,-17-18-16,17 17 0,-18-17 16,0 18-16,18-18 0,-35 18 0,17-18 15,18 17-15,-18 1 0,0-18 0,-17 18 16,17-1-16,1 1 0,-19 0 0,18-1 16,-17-17-16,0 18 0,-1 0 0,19-1 15,-36 1-15,35-1 0,-17 19 16,-18-19-16,35 1 0,-35 0 15,35 17-15,-35-17 0,18-1 0,-18 1 16,17 17-16,1-17 0,-18-1 0,0 19 16,35 17-16,-35-36 0,18 19 15,-18-19-15,0 18 0,0-17 16,0 0-16,0 17 0,0 0 0,0 1 16,0-19-16,0 18 0,0-17 0,0 0 15,0-1-15,0 19 0,0-19 0,-18 1 16,1 17-16,-1 0 15,0-17-15,-17 17 0,35-17 0</inkml:trace>
  <inkml:trace contextRef="#ctx0" brushRef="#br0" timeOffset="113212.99">29668 15099 0,'0'0'16,"-88"53"-16,88-36 0,-35 1 0,17 0 0,-17 17 16,0-17-16,17 17 0,-17-17 15,17-1-15,1 18 0,-19-17 0,19 0 16,-19-1-16,19 19 0,-19-1 16,1-17-16,17-1 0,1 19 0,-1-19 15,1 1-15,-1-1 0,18 1 16,-18-18-16,1 18 0,-1-1 0,0 1 15,1-18-15,17 18 0,-18-1 16,0-17 0</inkml:trace>
  <inkml:trace contextRef="#ctx0" brushRef="#br0" timeOffset="113584.38">28963 15222 0,'35'-17'15,"-17"34"1,17 1-16,-17 0 0,-1-1 16,1 1-16,0 0 0,-1-1 15,18 1-15,-17-1 0,0 1 0,-1 0 16,19-1-16,-19 1 0,19 0 0,-1-1 16,-17 1-16,17 0 0,-18-18 0,19 17 15,-19 1-15,1 0 0,17-1 0,-17 1 16,17-18-16,-17 17 0,-1 1 15,1-18-15,0 18 0,-1-18 0,-17 17 16,18-17-16,0 18 0,-1-18 16,-17 18-16</inkml:trace>
  <inkml:trace contextRef="#ctx0" brushRef="#br0" timeOffset="114953.97">29986 15840 0,'-106'70'0,"212"-140"0,-247 140 0,106-52 16,17-18-16,-17 0 0,-1 18 0,19-18 16,-19 0-16,1 0 0,17 0 0,-17 0 15,0 0-15,0 0 0,-1 0 0,1 0 16,-18-18-16,36 18 0,-36-18 0,17 18 16,-17-35-16,18 17 0,-18-17 15,18 17-15,-36-17 0,36 0 0,0 17 16,-18-35-16,18 18 0,-18-18 0,17 18 15,1 0-15,18-1 0,-19-17 0,1 18 16,35 0-16,-18 0 0,1-1 16,-1 1-16,18 0 0,0-1 0,0 1 15,0-18-15,18 36 0,-18-19 0,35 1 16,-35 0-16,35-1 0,1 19 0,-1-18 16,-18-1-16,36 1 0,-17 17 15,17 1-15,-18-1 0,18-17 0,0 35 0,0-35 16,-1 35-16,1-18 0,0 18 15,18 0-15,-18-18 0,0 36 0,17-18 16,-17 0-16,0 18 0,-18-18 0,18 17 16,0 1-16,-17-18 0,16 35 0,-16-17 15,-1-1-15,18 19 0,-35-19 16,34 36-16,-34-18 0,17 1 0,-17-1 16,0 18-16,-1 0 0,1 0 0,0-18 15,-18 18-15,0 0 0,0 0 0,0-18 16,0 18-16,-18 0 0,0-18 15,18 1-15,-17 16 0,17-16 0,-36-1 16,36-17-16,-35 17 0,35 0 0,-18-17 16</inkml:trace>
  <inkml:trace contextRef="#ctx0" brushRef="#br0" timeOffset="115102.05">29915 16034 0,'0'70'16</inkml:trace>
  <inkml:trace contextRef="#ctx0" brushRef="#br0" timeOffset="123281.05">23759 17180 0,'36'0'16,"-36"-17"-1,-18 17-15,0 0 0,1 0 16,-1 0-1,0 0-15,1 0 0,-1 0 16,-17 0-16,17 0 0,-17 0 16,17 0-16,1 0 0,-19 0 0,1 17 15,18-17-15,-19 0 0,19 18 0,-19-18 16,19 0-16,-36 18 16,35-18-16,18 17 15,-18 1-15,18-1 16,0 1-16,0 0 15,0-1-15,0 1 0,18 0 0,-18-1 16,0 1-16,0 17 0,0-17 16,0 17-16,0-17 0,0-1 15,18 19-15,-18-19 0,17 1 0,-17 0 16,0-1-16,0 1 0,0 0 16,18-18-1,0 0-15,-1 0 16,19 0-1,-19 0-15,1 0 0,0 0 16,17 0-16,-18 0 0,1 17 16,0-17-16,17 0 0,-17 0 0,17 0 15,0 0-15,-17 0 16,-1 0-16,1 0 0,0 0 0,-1-17 16,1 17-16,0 0 0,-1 0 0,-17-18 15,18 18-15,0 0 16</inkml:trace>
  <inkml:trace contextRef="#ctx0" brushRef="#br0" timeOffset="123515.52">23953 17163 0,'18'88'31,"-18"-71"-31,18 36 0,-18-17 16,17-1-16,-17 0 0,18 0 15,-18 18-15,0-17 0,0-1 0,0-17 16,0 17-16,0-17 0,0-1 0,0 1 16,0-1-16,0 1 0</inkml:trace>
  <inkml:trace contextRef="#ctx0" brushRef="#br0" timeOffset="123674.36">24006 17515 0,'18'-70'16,"0"70"-16,-1-18 0,1 18 0,17-17 15,-35-1-15,35 18 0,-35-18 16,18 18-16,-18-17 0,18 17 15,-1 0-15,-17-18 0</inkml:trace>
  <inkml:trace contextRef="#ctx0" brushRef="#br0" timeOffset="123896.86">24253 17110 0,'0'17'16,"0"36"-16,0-35 16,0 17-16,18 0 0,-18 18 0,18-17 15,-18-1-15,0 18 0,0-18 16,17 0-16,-17 1 0,18 17 0,-18-36 16,0 1-16,0 35 15,0-36-15,0 1 0</inkml:trace>
  <inkml:trace contextRef="#ctx0" brushRef="#br0" timeOffset="124498.83">25047 17216 0,'0'-53'15,"-18"35"-15,-52 0 31,52 18-31,-17 0 0,35 18 16,-18 0-16,1-18 0,17 17 16,-18-17-16,-17 18 0,35 0 0,0-1 15,-18-17-15,0 18 0,18-1 0,0 1 16,0 0-16,0-1 0,-17 1 0,17 0 16,0-1-1,17 1-15,1-18 16,0 18-16,-1-18 15,1 0-15,0 0 0,-18 17 0,35-17 16,-17 18-16,-1-18 16,1 17-16,-1 1 0,1-18 15,-18 18-15,18-1 0,-1-17 16,-17 18-16,18 0 0,-18-1 0,0 1 16,18 0-16,-1-1 0,-17 1 0,0 0 15,0-1-15,0 1 16,0-1-16,0 1 15,-17-18-15,-1 18 0,18-1 16,-18-17-16,1 0 0,-1 18 0,0-18 16,1 0-16,-1 0 0,1 0 15,-1 0-15,0 0 0,1 0 16,-1 0-16,0-18 16</inkml:trace>
  <inkml:trace contextRef="#ctx0" brushRef="#br0" timeOffset="124856.97">25400 17163 0,'0'-36'0,"35"54"31,-17-18-15,-1 0-16,-17-18 15,0 1 1,0-1-1,-17 18 1,-1 0-16,0 0 16,1 0-16,-1 0 15,18 18-15,-18-18 16</inkml:trace>
  <inkml:trace contextRef="#ctx0" brushRef="#br0" timeOffset="125162.77">25523 17410 0,'0'0'0,"0"17"0,0 1 16,0-1-16,0 1 0,0 0 15,0-1-15,0 1 0,0 17 16,0 1-16,0-19 16,0 36-1,0-35-15,0-1 16,0 1-16,-17-18 0</inkml:trace>
  <inkml:trace contextRef="#ctx0" brushRef="#br0" timeOffset="126092.92">25717 17833 0,'0'0'0,"-53"53"0,36-36 15,-19 1-15,19 0 0,-1-1 0,-17-17 0,17 18 16,-17 0-16,17-1 0,-17 1 16,0-18-16,17 18 0,-17-18 0,0 17 15,-1-17-15,1 0 0,0 18 0,-1-18 16,1 0-16,18 0 0,-19 0 0,1 0 16,-18-18-16,18 18 0,17-17 0,-17 17 15,0-18-15,-18 18 0,17-35 0,19 35 16,-18-18-16,-18 0 0,17 1 15,1-1-15,0 0 0,-1 1 0,1-1 16,0 1-16,0-1 0,17-17 0,-17 17 16,-1 0-16,36 1 0,-17-1 15,-18-17-15,35 0 0,0 17 16,-18-17-16,18-1 0,0 1 0,0 0 16,0 17-16,18-35 0,-18 18 0,35 0 15,-35-1-15,17 1 0,-17 17 0,36-34 16,-36 34-16,35-17 0,-17 17 15,-1-17-15,1 17 0,-18-17 0,35 17 16,-17 1-16,-1-1 0,1-17 0,17 17 16,-17 18-16,-18-18 0,35 1 0,1 17 15,-19-18-15,1 0 0,0 1 0,17 17 16,-18-18-16,1 1 0,0 17 16,17-18-16,-17 18 0,17-18 0,-17 18 15,17 0-15,0 0 0,-17 0 0,17 0 16,-17 0-16,-1 0 0,19 0 0,-19 0 15,18 0-15,1 0 0,-19 0 16,19 0-16,-19 0 0,1 18 0,0-18 16,17 0-16,-35 18 0,35-18 0,-17 0 15,-1 17-15,1-17 0,0 0 0,-1 18 16,1-18-16,0 17 0,-1-17 16,-17 18-16,36 0 0,-19-1 15,-17 1-15,35-18 0,-35 18 0,18-1 16,0 1-16,-1 0 0,-17-1 15,36-17-15,-36 18 0,0-1 0,17 1 16,1 0-16,-18-1 0,18 1 16,-18 0-16,0-1 0,17 1 0,1 17 15,-18-17-15,17 17 0,-17-17 16,18 17-16,-18-17 0,0 17 16,0-17-16,0 17 0,0 0 15,0-17-15,0 17 0,0-17 0,-18 17 16,18-17-16,-17 17 0,17-17 15,0 17-15,0-18 0,-35 1 0,35 17 16,-18-17-16,0 0 0,1-1 0,17 19 16,-18-19-16,0 1 0,1-1 15</inkml:trace>
  <inkml:trace contextRef="#ctx0" brushRef="#br0" timeOffset="129126.94">19244 16510 0,'17'0'16,"-34"0"-1,-1 0 1,1 0-16,-19 0 16,1 0-16,17 0 15,-17 0-15,17 0 0,-17 0 0,0 0 16,0 18-16,-1-18 0,-17 17 0,36-17 16,-54 0-16,54 0 0,-19 18 15,1-18-15,0 0 0,17 0 0,-17 18 16,0-18-16,17 0 0,-17 0 0,17 0 15,-17 0-15,-1 0 0,19 0 16,-1 0 0,1 0-16,17 17 15,0 1 1,0-1-16,0 1 0,0 0 16,0-1-16,0 1 0,17 35 15,-17-35-15,18 35 0,-1-18 0,-17 18 16,18-18-16,0 18 0,-1 0 0,1 0 15,0 17-15,-1-17 0,1 0 0,0 0 16,-1 0-16,1 0 0,-1 0 16,1-18-16,0 18 0,-1-18 15,1-17-15,-18 17 0,18-17 0,-1 17 16,-17-17-16,0-1 0,18 1 0,0-18 16,-18 18-16,17-18 0</inkml:trace>
  <inkml:trace contextRef="#ctx0" brushRef="#br0" timeOffset="129503.95">19367 16651 0,'106'141'31,"-106"-105"-31,18 16 0,-18-16 15,0-1-15,17 0 0,1 18 0,-18-18 16,0 18-16,0 0 0,0-17 0,18 16 16,-18-16-16,17 17 0,-17-18 15,0 18-15,0-18 0,18 0 16,-18-17-16,0 17 0,0 1 0,0-19 16,0 1-16,0 0 0</inkml:trace>
  <inkml:trace contextRef="#ctx0" brushRef="#br0" timeOffset="130163.26">19597 17745 0,'0'0'0,"-18"-53"0,0-71 0,1 54 16,-1 17-16,18-18 0,-35 18 15,35 0-15,0 18 0,-18-18 0,18 0 16,0 18-16,0 17 0,0 1 0,0-18 16,-18 17-16,18 0 0,0 1 15,0-1-15,18 0 16,0 18-16,-18-17 0,17 17 0,1 0 16,17 0-16,-17 0 0,17-18 15,1 18-15,-19-18 0,1 18 16,-1 0-16,19 0 0,-19-17 15,19 17-15,-1 0 0,-17 0 16,-1-18-16,1 18 0,-1 0 0,1 0 16,0 0-16,-1 0 0,1 0 15,0 0-15,-1 0 16,1 0 0,-18 18-16,0-1 15,18 1-15,-1 0 0,-17-1 0,0 19 16,18-1-16,-18-17 0,17 34 0,-17-16 15,18 17-15,-18-18 0,0 18 16,0 0-16,0 0 0,0-18 16,18 18-16,-18 0 0,0 0 0,0-18 15,17 71 1,-5449-89-16,10864 1 0,-5432 17 0,0-17 0,0 0 16,0-1-1</inkml:trace>
  <inkml:trace contextRef="#ctx0" brushRef="#br0" timeOffset="130930.27">21343 17657 0,'0'0'0,"-88"17"15,52 1-15,19-1 0,-19 19 16,19-1-16,17-17 0,-35 17 0,35 0 15,0 0-15,0 1 0,0-1 0,0 0 16,17 1-16,-17-1 0,35 0 0,-35-17 16,36 17-16,-1-17 0,-17 17 15,52-17-15,-52-18 0,52 35 0,-52-35 16,53 18-16,-19-18 0,-16 0 16,17 0-16,0 0 0,-18 0 0,18 0 15,-18-18-15,0 18 0,-5415-18 0,10831 1 16,-5416 17-16,0-18 0,-17 0 15,17 1-15,-35-1 0,36-17 0,-36 17 16,35-17-16,-17-18 0,-18 35 16,0-17-16,0 0 0,0-1 0,0 1 15,0-18-15,0 18 0,-18 0 0,0-1 16,1 19-16,-19-18 0,36-1 16,-35 19-16,0-1 0,0 0 15,-1 1-15,1 17 0,0 0 0,-18-18 16,35 18-16,-17 0 0,0 0 0,-1 0 15,19 0-15,-19 18 16</inkml:trace>
  <inkml:trace contextRef="#ctx0" brushRef="#br0" timeOffset="132158.64">21466 17727 0,'-141'124'16,"282"-248"-16,-317 283 0,141-124 0,-18 18 15,17 0-15,36-35 0,-17-1 0,-18 19 16,35-19-16,-18 1 15,0-18-15,18 17 0,18-17 16,0 0 0,-18-17-16,35-1 0,-18 1 0,1-19 15,17 1-15,1 0 0,-1-1 16,0 1-16,0 0 0,1 0 16,-1-1-16,0 19 0,1-1 0,-19 0 15,1 1-15,-1-1 0,1 18 0,0 0 16,-18 18-16,0-1 0,0 1 15,0 0-15,0 17 0,-36-17 0,36 17 16,-17-18-16,-1 19 0,1-19 16,-1 19-16,0-1 0,1-17 0,-1 17 15,0-17-15,1-1 0,-1 1 0,18-1 16,0 1-16,-18 0 0,1-18 0,17 17 16,17-17-1,1 0-15,-18-17 0,35-1 16,-17 0-16,0 1 0,-1-1 0,19 1 15,-19-1-15,18-17 0,18 17 0,-17 0 16,-1-17-16,-17 35 0,17-18 0,0 1 16,0 17-16,-17-18 0,17 18 15,-17 0-15,0 0 16,-18 18-16,-18-1 16,18 1-16,-18 0 0,1 17 0,-1-17 15,0-1-15,1 1 0,-1 0 16,1-1-16,-1 1 0,0-1 0,1 1 15,17 0-15,0-1 0,-18-17 0,18 18 16,18-18 0,-18-18-16,35 18 15,-35-17-15,35-1 0,-17 0 0,-1 1 16,1-1-16,17 1 0,-17-1 0,17 0 16,-17 18-16,0-17 0,-1-1 15,18 18-15,1 0 0,-19 0 16,-17 18-16,0-1 15,0 1-15,0 0 0,0-1 16,-17 1-16,17-1 0,-36 19 0,36-19 16,-17 1-16,-1-18 0,18 18 0,0-1 15,0 1-15,0 0 16,18-36 15,-1 18-15,-17-18-16</inkml:trace>
  <inkml:trace contextRef="#ctx0" brushRef="#br0" timeOffset="133443.93">21872 18133 0,'0'17'0,"0"-34"15,0-1-15,0 1 16,0-1-16,0 0 16,0 1-16,0-1 15,0 0-15,0 1 0,0-1 0,0 0 16,0 1-16,0-1 0,0 0 0,0 1 16,-18-1-16,18 1 0,-17-1 0,-1 0 15,18 1-15,0-1 0,-18 18 0,1-18 16,17 1-16,-18-1 0,1 0 15,-1 1-15,0-1 0,1 1 16,-1-1-16,-17 0 0,17 1 0,0-1 16,-17 0-16,17 1 0,-17-1 0,18 0 15,-19 18-15,1-17 0,17-1 16,-17 0-16,17 1 0,-17 17 16,0-18-16,0 1 0,17-1 0,-17 0 15,-1 18-15,19-17 0,-18 17 0,-1 0 16,1-18-16,17 18 0,-17 0 0,17-18 15,-17 18-15,0 0 0,17 0 0,-17-17 16,17 17-16,1 0 0,-19 0 16,19 0-16,-19-18 0,19 18 0,-18 0 15,-1 0-15,19 0 0,-19 0 16,1 0-16,17 0 16,-17 0-16,0 18 15,17-18-15,1 17 0,-1-17 16,18 18-16,-18-18 0,1 0 0,17 18 15,-18-18-15,0 0 0,1 0 16</inkml:trace>
  <inkml:trace contextRef="#ctx0" brushRef="#br0" timeOffset="133984.94">20708 17110 0,'-18'0'16,"1"17"-16,-19 1 16,19 0-16,-19-18 15,36 17-15,-35-17 0,35 18 0,-18-18 16,-17 18-16,0-1 0,17 1 16,1-18-16,-1 0 0,18 17 15,-18-17-15,1 18 0,-1 0 31,18-1 32,18 1-63,-18 0 16,17-18-16,1 17 0,-18 1 0,0 0 15,18-1-15,-1-17 0,19 35 16,16 18-1,-34-35 1,0 0 0,-1-1-16,-17 1 0,18-18 0,0 18 15</inkml:trace>
  <inkml:trace contextRef="#ctx0" brushRef="#br0" timeOffset="134923.57">21061 16228 0,'-71'-36'15,"53"36"1,-17 0-16,0 18 0,17-18 16,1 0-16,-1 18 0,0-18 15,1 17-15,-1-17 0,-17 18 16,35 0-16,-18-18 15,18 53 1,0-36-16,18-17 16,-18 18-16,17-18 15,1 0-15,0 18 0,-1-1 16,1-17-16,0 0 0,-1 18 0,1-18 16,17 17-16,-17-17 15,-1 18-15,1 0 0,-18-1 16,18-17-16,-1 0 15,-17 18-15,0 0 16,0-1-16,0 1 16,0 0-16,0-1 15,0 1-15,-17-1 16,-1-17-16,18 18 0,-18-18 16,18 18-16,-17-18 0,-1 0 0,18 17 15,-17-17-15,-1 0 16</inkml:trace>
  <inkml:trace contextRef="#ctx0" brushRef="#br0" timeOffset="135166.07">21149 16334 0,'0'0'0,"53"-18"16,-36 18 0,1 0-16,0 0 0,-1 0 31</inkml:trace>
  <inkml:trace contextRef="#ctx0" brushRef="#br0" timeOffset="135410.04">21219 16492 0,'0'0'0,"-17"53"0,17-35 15,0 0-15,0-1 0,0 1 0,0-1 16,0 1-16,0 0 16,0-1-1</inkml:trace>
  <inkml:trace contextRef="#ctx0" brushRef="#br0" timeOffset="136028">21413 16616 0,'0'53'0,"0"-106"0,0 123 0,-35-70 16,35 18-16,-18 0 0,1-1 16,-1 1-16,1 0 0,-1-1 0,-17-17 15,17 18-15,0-18 0,1 18 16,-19-18-16,1 17 0,0-17 0,17 0 15,-35 0-15,18 0 0,17 0 0,-17-17 16,0 17-16,-18-36 0,18 36 0,17-17 16,-17-1-16,17 0 0,0-17 0,1 17 15,-18-17-15,35 17 0,-36-17 16,36 18-16,0-19 0,0 19 0,-17-19 16,17 1-16,0 17 0,0-17 0,0 18 15,0-19-15,0 19 0,0-1 0,17 0 16,-17-17-16,0 17 0,18 1 15,0-1-15,-18 0 0,35 1 0,-18 17 16,-17-18-16,36 1 0,-36-1 0,35 18 16,-17-18-16,17 18 0,-35-17 0,35 17 15,-17 0-15,17 0 0,0-18 0,-17 18 16,17 0-16,-17 0 0,17 0 16,-17 0-16,0 0 0,17 18 0,-18-18 15,19 17-15,-1-17 0,-17 18 16,-1 0-16,1-1 0,0 1 0,-1-1 15,1-17-15,-1 18 0,1 0 0,-18-1 16,18 19-16,-1-19 0,-17 1 16,18 0-16,-18-1 0,0 1 0,18 17 15,-18-17-15,17-1 0,-17 1 0,0 0 16,0-1-16,0 1 0,0 0 0,0-1 16,0 1-16,0 0 15,0-1-15</inkml:trace>
  <inkml:trace contextRef="#ctx0" brushRef="#br0" timeOffset="138392.97">26599 17057 0,'0'-18'0,"-17"-17"15,-1 35 32,0 0-47,1 0 16,17 18-16,-18-18 16,0 0-16,18 17 0,-17-17 15,-1 18-15,0-1 16,18 1-16,0 0 15,0-1-15,0 19 0,0-19 0,0 19 16,0-19-16,0 1 0,0-1 0,18 19 16,-18-1-16,18-17 15,-1-18-15,-17 17 0,36 1 16,-19 0-16,1-1 16,0-17-16,-1 0 0,1 0 0,-1 0 15,-17 18-15,18-18 0,0 0 0,-1 0 16,1 0-16,-18-18 15,18 18-15,-18-17 0,17 17 16,1-18-16,-18 0 0,18 1 16,-1-1-16,-17 0 15,0 1-15,0-1 16,0 0-16,0 1 0,0-1 0,0 1 16,0-1-16,-17 0 0,-1 1 0,18-19 15,-18 19-15,1-1 16,17 0-16,0 1 15,-18 17-15,18-18 0,-18 18 16,1-17-16,-1 17 47,0 0-47,1 0 31</inkml:trace>
  <inkml:trace contextRef="#ctx0" brushRef="#br0" timeOffset="140190.71">23883 18327 0,'-35'0'15,"70"0"-15,-18 0 16,19 0-16,-19 0 0,19-18 0,-19 18 15,1 0-15,17 0 0,-17-17 0,17 17 16,-17 0-16,-1 0 16,1 0-16,-18 17 31,0 1-15,0-1-16,-18-17 0,18 18 0,-17 0 15,-1-1-15,18 1 0,-18 0 16,1-1-16,17 1 0,-18 0 15,18-1 1</inkml:trace>
  <inkml:trace contextRef="#ctx0" brushRef="#br0" timeOffset="140377.6">24200 18344 0,'0'0'0,"53"0"0,-17 0 0,-1 0 16,-18 0-16,19 18 0,-19 0 16,19-1-16,-36 1 0,35 0 0,-35-1 15,18 1-15,-1-18 0,1 18 16,-18-1-16,17-17 16</inkml:trace>
  <inkml:trace contextRef="#ctx0" brushRef="#br0" timeOffset="140745.85">24306 18538 0,'53'53'0,"-35"-53"15,-1 0-15,1 0 16,0 0-16,-1 0 31,1 0-31,0 18 32,-1 0-32,1-1 0,17-17 15,-17 0 1,-1 0-16,1 0 0,-18-17 15,0-1-15,0 0 16,-18 1-16,-17 17 16,0-18-16,17 18 0,1 0 15,-1-18-15,-17 18 0,17 0 16,-35 0 0</inkml:trace>
  <inkml:trace contextRef="#ctx0" brushRef="#br0" timeOffset="141069.06">25065 18397 0,'-36'-53'16,"19"53"0,34 0-1,1 0 1,17 0-16,-17 0 16,0 0-16,-1 0 0,1 0 15,-1 0-15,-17 18 0,36 35 16,-36-35-16,0 17 0,0-17 15,0-1-15,0 1 0,0-1 0,0 1 16,-18-18-16,0 18 0</inkml:trace>
  <inkml:trace contextRef="#ctx0" brushRef="#br0" timeOffset="141220.01">25382 18309 0,'0'0'0,"53"-17"15</inkml:trace>
  <inkml:trace contextRef="#ctx0" brushRef="#br0" timeOffset="141344">25488 18380 0</inkml:trace>
  <inkml:trace contextRef="#ctx0" brushRef="#br0" timeOffset="142406.89">26493 18644 0,'0'0'0,"-88"53"0,71-53 15,-1 0-15,0 0 0,-17 0 0,17 0 16,1 0-16,17-17 0,-18 17 16,0-18-16,1 0 0,17 1 15,-18-1-15,18 0 0,-17 1 16,17-1-16,0 0 0,0 1 0,0-1 0,0 1 15,0-1-15,0 0 0,17 1 16,1-1-16,-18 0 0,17 1 0,1-1 16,0 0-16,-18 1 15,17 17-15,1 0 0,0 0 16,-1 0-16,1 0 16,-18 17-16,18 1 15,-1 0-15,-17-1 16,0 1-16,0 0 15,0-1-15,0 1 0,0 0 16,0-36 31,0 0-31,18 1-1,-18-1-15,17 18 0,1-18 0,-18 1 16,18 17-16,-1-18 0,1 0 15,0 18-15,-1-17 0,1 17 16,0-18-16,-1 18 16,54-17-1,-54 17 1,1 0-16,0 0 0,-1 17 16,1-17-16,0 18 15,-1-18-15,1 0 16,-18 17-16,18 1 15,-18 0 1,0-1-16,0 1 16,0 0-1,-18-1-15,18 1 16,-18-18-16,1 18 0,-1-18 16,18 17-16,-18 1 0,1-18 15,-1 17-15,0-17 16,1 18-16,-1 0 15,0-18-15,1 17 0,-18 1 16,-1 0 0,19-1-16,-1-17 15,0 0-15,1 0 16,-1 18-16,0-18 31</inkml:trace>
  <inkml:trace contextRef="#ctx0" brushRef="#br0" timeOffset="144258.19">26229 18468 0,'0'-18'31,"-18"18"0,1 0-15,34 0 31,1 0-32,-1 0 1,1 0-16,0 18 0,-1-18 47,-17 18-32,0-1 1,0 1 0,0-1-16,0 1 15,0 0 1,0-1-1,0-34 17,18 17-32,-18-18 0,18 18 15,-1-18-15,1 1 0,0 17 16,-1-18-16,1 18 16,-18 18 15,-18-18-31,18 17 15,-17-17-15,-1 18 16,18 0-16,-18-18 0,18 17 16,-17-17-16,-1 18 0,18 0 15,-18-1-15,36-17 47,0 0-47,-1-17 16,1 17-16,-18-18 0,18 18 0,-1 0 15,-17-18-15,18 1 0,-1 17 0,1 0 16,-18-18-16,18 18 0,-1 0 0,-17-18 16,18 18-1,-18 18 17,0 0-17,-18-1-15,18 1 16,18-18 15,0 0-15,-18-18-16,17 1 0,1-1 15,0 18-15,-18-18 16,17 1-16,1 17 0,-1-18 16,-17 1-1,18 17-15,-18 17 31,0 1-15,0-1 0,0 1-1,18-36 48,17-17-48,0 18 1</inkml:trace>
  <inkml:trace contextRef="#ctx0" brushRef="#br0" timeOffset="149158.69">27375 17145 0,'-35'0'16,"53"0"-1,-1 18-15,1-18 0,0 0 16,-1 0-16,1 0 0,0 0 0,-1 17 16,1-17-16,-1 0 0,1 0 15,0 0-15,-1 0 0,1 18 0,0-18 16,-1 0-16,1 18 0,0-18 0,-1 0 15,1 0-15,-1 0 0,1 17 16,-18 1 62,0-1-62,0 1-16,0 0 0,0-1 15,0 1-15,0 0 0,0-1 0,0 1 16,-18 17-16,1 0 0,17-17 16,0 17-16,-18 18 0,18-17 15,0-1-15,-17 18 0,-1-18 0,18 18 16,0-18-16,-18 1 0,18-1 0,-17 18 16,17-18-16,0 0 0,-18 1 0,18-19 15,0 36-15,0-35 0,-35 35 0,35-36 16,0 19-16,0-19 0,-36 19 15,36-1-15,0-18 0,-17 19 0,17-19 16,0 1-16,-18 17 0,1-17 0,17 0 16,0 17-16,-18-18 0,0 1 0,18 0 15,0 17-15,-17-17 0,17-1 0,-18-17 16,0 18-16,18 0 0,0-1 16,-17 1-16,-1-18 0,18 17 0,0 1 15,0 0-15,0-1 0,-18-17 16,18 18-16,0 0 0,-17-18 0,17 17 15,-18-17-15,18 18 0,0 0 16,-17-18 93,-1 0-93,0 0 15,18-18-31,-17 18 16,-1 0-16,18-18 16,-18 18-16,1 0 15,17-17 1</inkml:trace>
  <inkml:trace contextRef="#ctx0" brushRef="#br0" timeOffset="159842.34">26440 18627 0,'-88'0'16,"71"0"-16,-1 0 15,0 0 1,1 0-16,-1 0 0,0 0 15,-17 0-15,18 0 0,-1-18 16,0 0-16,1 1 16,17-1-16,-36 0 0,36 1 15,0-1-15,0 1 16,0-1-16,0 0 0,0 1 16,0-1-16,18 0 15,0 18-15,-18-17 0,17 17 16,1-18-16,0 18 15,-1 0 1,1 0-16,-1 0 16,-17 18-16,18-18 15,-18 17-15,0 1 0,18 0 0,-18-1 16,0 1-16,0 0 0,0-1 16,0 1-16,0-1 0,0 1 15,0 0-15,0-1 16,0 1-16,0 0 15,0-36 17,17 0-17,-17 1-15,0-1 0,0 0 16,0 1-16,18-1 0,-18 1 16,0-1-16,0 0 0,18 1 15,-18-1-15,17 18 0,-17-18 16,18 18-16,-18 18 15,0 0-15,0-1 16,0 1-16,0 0 0,0-1 16,0 1-16,0-1 0,0 1 15,0 0-15,0-1 0,0 1 16,0 0-16,18-18 31,-1 0-15,-17-18-16,18 0 15,-1 1-15,1-1 16,17 18-16,-35-18 0,36 18 16,-36-17-16,17 17 0,1 0 15,0 0-15,-1 0 16,1 0-16,-1 0 16,-17 17 30,0 1-46,0 0 16,0-1-16,0 1 0,0 0 16,0-1-16,-17-17 0,17 18 0,-18-18 15,1 18-15,17-1 0,-18-17 16,0 0-16,18 18 0,-17-18 16,-1 0-16,0 0 15,18-18-15,0 1 16,0-1-16,0 0 0,18 18 15,0-17-15,-18-1 0,17 18 0,19-35 16,-19 17-16,18-17 16,1 17-1,-1 1 1,-17 34 15,-18 18-15,0 1-1,-53-1 1,17-17-16,19-1 16,-18-17-16,35 18 0,-36-18 0,36 18 15,-17-18-15,-19 17 0,1 1 16,17-18-16,-17 17 16,0-17-16,17 0 15,1 0-15,-1 0 0,-17 0 16,17 0-16,0 0 0,1-17 15,17-1-15,-18 1 0,1-1 16,17 0-16,0 1 16,-18-1-16,18 0 0,0 1 15,0-1-15,0 0 0,0 1 16,0-1-16,-18 1 0,18-1 16,0 0-16,0 1 15,0-1-15,18 18 0,-18-18 16,0 1-16,18 17 0,-18-18 15,17 18 17,-17 18-32,18-18 0,-18 17 15,0 1-15,17-18 0,1 18 16,-18-1-16,0 1 0,0 0 0,18-1 16,-18 1-16,0-1 0,0 1 0,0 0 15,0-1-15,0 1 0,0 0 0,0-1 16,0 1-16,0 0 0,0-1 15,0 1-15,0-1 16,17-17-16,1 0 16,-18 18-16,18-18 15,-1 0-15,1 0 0,-18-18 16,35 18-16,-17-17 0,-1 17 16,1-18-16,-18 1 15,35-1-15,-35 0 0,18 18 16,0-17-16,-1-1 0,-17 0 15,0 1-15,18 17 16,-18-18-16,0 0 16,0 1-16,0-1 15,0 1-15,0-1 16,-18 18 0,1 0-1,-1 0-15,0 0 16,1 18-1,-1-18-15,18 17 0,-18-17 16,18 18-16,-17-18 0,-1 17 0,18 1 16,0 0-16,-17-1 0,17 1 15,0 0-15,0-1 0,0 1 16,17-18-16,-17 18 16,18-18-16,-1 0 0,1 0 15,0 0-15,-1 0 0,19-18 16,-19 0-16,1 18 15,0-17-15,17-1 0,-35 0 16,17 1-16,1-1 16,0 0-16,-18 1 0,17-1 15,-17 1-15,0-1 16,0 0-16,-35-17 31,0 35-15,-18 0-1,0 53 1,35-35-16,18-1 0,-17 1 16,-1-1-16,18 1 0,0 0 15,-18-18-15,18 35 0,0-17 0,-17-1 16,17 1-16,0 0 16,17-18-1,1 0-15,0-18 16,-1 18-16,-17-18 15,0 1-15,0-1 0,0 0 16,0 1-16,-35 17 31</inkml:trace>
  <inkml:trace contextRef="#ctx0" brushRef="#br0" timeOffset="160629.93">23583 17903 0,'53'0'16,"-106"0"-16,194 18 0,-17-18 16,-1 18-16,-70-18 0,0 17 15,17-17-15,-17 0 0,0 18 0,18-18 16,-18 0-16,0 18 0,17-18 0,-17 0 16,0 17-16,-18-17 0,18 0 15,0 18-15,-18-18 0,18 0 0,-17 0 0,17 0 16,-18 0-16,18 18 0,-18-18 15,0 0-15,1 0 0,-1 0 0,0 0 16,0 0-16,1 0 0,-19 17 0,19-17 16,-19 0-16,1 0 0,17 0 0,-17 0 15,17 0-15,-17 0 16,-1 0-16</inkml:trace>
  <inkml:trace contextRef="#ctx0" brushRef="#br0" timeOffset="161055.31">23971 18274 0,'53'18'0,"-106"-36"0,194 36 0,-106-18 15,18 0-15,0 0 0,-17 0 16,16 0-16,-16 0 0,17-18 0,0 18 15,-18 0-15,18 0 0,-18 0 0,18 0 16,-18 0-16,18-18 0,-18 18 0,18-17 16,-17 17-16,-1 0 0,0 0 15,0 0-15,1 0 0,-1-18 0,0 18 0,-17 0 16,17 0-16,0 0 16,1 0-16,-19-18 0,1 18 15,0 0 1</inkml:trace>
  <inkml:trace contextRef="#ctx0" brushRef="#br0" timeOffset="163339.68">22754 16492 0,'35'36'16,"-17"-36"-16,17 0 0,0 17 15,18-17-15,-17 0 0,17 18 0,-1-18 0,1 18 16,18-18-16,-18 0 0,17 0 16,1 0-16,0 0 0,17-18 15,0 18-15,0-18 0,0 18 0,0-17 16,1 17-16,-19-18 0,1 0 16,-1 18-16,-17 0 0,18-17 0,-18 17 15,-18 0-15,0-18 0,1 18 0,-19 0 16,1 0-16,17 0 0,-17 0 15,-1 0-15,-17-18 16,-17 18 0</inkml:trace>
  <inkml:trace contextRef="#ctx0" brushRef="#br0" timeOffset="163769.88">22895 16404 0,'300'35'31,"-177"-35"-15,-34 0-16,-1 0 0,0 0 15,-17 0-15,17 0 0,-18 0 0,18 0 16,1 0-16,-19 0 0,-17 0 0,0 0 15,18 0-15,-36 0 0,35 0 16,-52 0-16,17 0 0,1 0 0,-19 0 16,1 18-16,0-18 0,-1 0 0,1 0 15,-1 0 1,1 0 15</inkml:trace>
  <inkml:trace contextRef="#ctx0" brushRef="#br0" timeOffset="167799.79">22313 14799 0,'-71'0'0,"89"0"16,0 0 0,-1 0-16,1 0 15,0 0-15,-1 0 16,1 0-16,0-18 0,-1 18 0,18 0 15,1 0-15,-19 0 0,19 0 16,-36-17-16,35 17 0,-17 0 16,-1 0-16,1 0 15,-1 0-15,1 0 0,0 0 16,-18 17 46,0 1-62,0 0 0,0-1 0,0 1 16,-36 105 0,36-105-16,0 0 0,0 17 15,0-17-15,-17-1 0,17 1 0,0 17 16,0-17-16,0-1 0,0 1 16,0 0-16,0-1 15,0 1 1</inkml:trace>
  <inkml:trace contextRef="#ctx0" brushRef="#br0" timeOffset="168497.82">23848 14552 0,'-53'-35'0,"106"70"0,-106-53 16,53 54-1,0-19-15,0 19 0,0-19 0,0 19 16,0-1-16,0 0 0,0-17 0,0 17 16,0-17-16,0 17 0,0-17 0,0-1 15,0 18-15,0-17 16,0 0-16,0-1 16,17-17-16,19 0 15,-19-17-15,1 17 16,-1 0-16,-17-18 0,18 18 15,0 0-15,17-18 0,-17 18 0,-1 0 16,89-35 0,-71 35-16,-17 0 0,17-17 15,-17 17 1,0 0-16,-1 0 0</inkml:trace>
  <inkml:trace contextRef="#ctx0" brushRef="#br0" timeOffset="168688.82">24024 14728 0,'0'0'15,"-35"0"-15,35-17 0,17 17 0,1 0 16,0 0-16,-1-18 0,1 18 15,17-17-15,0 17 0,-17 0 0,17-18 16,1 18-16</inkml:trace>
  <inkml:trace contextRef="#ctx0" brushRef="#br0" timeOffset="168898.68">24324 14570 0,'0'17'0,"0"1"0,0 0 16,-18-1-16,18 19 0,0-19 0,0 18 15,0-17-15,-17 17 0,17 1 0,0-19 16,0 19-16,0-19 0,0 18 0,0-17 16,0 0-16,0-1 0,0 1 15,0 0-15</inkml:trace>
  <inkml:trace contextRef="#ctx0" brushRef="#br0" timeOffset="169171.2">24483 14570 0,'35'53'16,"-35"-36"-16,0 1 0,0 35 15,0-18-15,0 0 0,0 1 16,0-19-16,0 19 0,0-19 0,0 1 16,0-1-16,0 19 0,0-1 15,0-17-15,0-1 16</inkml:trace>
  <inkml:trace contextRef="#ctx0" brushRef="#br0" timeOffset="169533.87">24677 14587 0,'53'-53'0,"-1"53"16,-34 0-16,0 0 0,-1-17 15,19 17-15,-1 0 0,0-18 16,-17 18-16,-1 0 16,1 0-16,0 0 0,-1 0 15,1 0-15,0 0 16,-18 18-1,17-1-15,-17 1 0,0 0 16,0-1-16,0 1 0,0 0 0,0-1 16,0 1-16,0 17 0,0-17 15,0 17-15,0-17 0,0-1 0,0 1 16,0 0-16,0-1 0,0 1 0,0 0 16,0-1-16,0 1 0,0-1 15,-17-17 1</inkml:trace>
  <inkml:trace contextRef="#ctx0" brushRef="#br0" timeOffset="169736.96">24818 14781 0,'-36'-35'16,"54"35"-16,0-18 16,17 18-16,-17 0 0,-1-17 0,1 17 15,17 0-15,-17-18 0,17 1 16</inkml:trace>
  <inkml:trace contextRef="#ctx0" brushRef="#br0" timeOffset="170078.02">25259 14429 0,'-53'53'15,"53"-36"-15,0 18 0,0 1 16,17-1-16,-17 0 0,0 1 0,0 16 16,0-16-16,0-1 0,0 0 0,0 18 15,0 71 1,0-89-16,0-17 0,0-1 15,0 1-15,0 0 0,0-1 0,0 1 16,0-1-16</inkml:trace>
  <inkml:trace contextRef="#ctx0" brushRef="#br0" timeOffset="170235.58">25223 14870 0,'0'0'0,"36"-71"0,-19 53 16,1 1-1,0 17-15,-18-18 0,35 18 16,-35-18-16</inkml:trace>
  <inkml:trace contextRef="#ctx0" brushRef="#br0" timeOffset="170650.25">25541 14534 0,'35'-52'0,"-17"52"0,-1-18 15,19 18-15,-19 0 0,1 0 16,0 0-16,-1 18 16,1-18-16,-18 17 0,0 1 15,18-1-15,-18 1 0,0 0 0,0-1 16,0 1-16,-18 0 0,0-1 16,1-17-16,17 18 0,-36-18 15,19 18-15,-1-18 0,0 0 16,18 17-16,-35-17 0,35 18 15,-17-18-15,17 17 0,0 1 16,-18-18-16,18 18 0,0-1 16,0 1-16,0 0 15,18-18-15,-18 17 0,17 1 0,1-18 16,-1 18-16,1-18 0,0 17 0,-1-17 16,1 0-16,0 0 0,17 0 0,-17 0 15,17-17 1</inkml:trace>
  <inkml:trace contextRef="#ctx0" brushRef="#br0" timeOffset="170914.02">25964 14358 0,'0'53'31,"0"0"-31,0-18 0,0 18 16,0-18-16,0 18 0,18-17 0,-18 16 15,0-16-15,18-1 0,-18 0 0,0 1 16,0-1-16,17 0 0,-17-17 16,0-1-16,0 1 0,0 0 0,0-1 15,0 1-15,0 0 0</inkml:trace>
  <inkml:trace contextRef="#ctx0" brushRef="#br0" timeOffset="171074.93">26017 14728 0,'0'0'0,"0"-52"0,0 34 15,18 18-15,-1-18 16,1 18-16,0-17 15,-1 17-15,-17-18 16,36 18-16,-36-18 0,17 18 0,1-17 16</inkml:trace>
  <inkml:trace contextRef="#ctx0" brushRef="#br0" timeOffset="171431.25">26529 14217 0,'0'0'0,"17"0"0,1 0 16,0 0-16,-1 0 0,1 0 0,-1 0 16,1 18-16,0-18 0,-18 17 15,0 19-15,0-19 16,17 18-16,-17-17 0,0 0 0,0-1 16,0 1-16,0 0 0,0-1 15,18 1-15,-18 0 0,0-1 0,0 1 16,0-1-16,0 1 15</inkml:trace>
  <inkml:trace contextRef="#ctx0" brushRef="#br0" timeOffset="171640.77">26405 14446 0,'-35'-17'16,"70"34"-16,-52-34 0,34 17 16,1 0-16,-1 0 0,1 0 0,17 0 15,1 0-15,-19 0 0,19 0 16,-19 0-16,18 0 0,1 0 16,-19 0-16,1 0 0,0 0 0</inkml:trace>
  <inkml:trace contextRef="#ctx0" brushRef="#br0" timeOffset="171879.32">26370 14623 0,'-53'53'0,"71"-53"0,17 0 16,0 0-16,0 0 0,-17 0 0,17 0 16,18-18-16,-17 18 0,16-18 0,-34 18 15,0 0-15,35 0 0,-36 0 0,19 0 16,-19-17-16,1 17 0,17 0 0,-17 0 16,-1-18-1</inkml:trace>
  <inkml:trace contextRef="#ctx0" brushRef="#br0" timeOffset="172090.74">26723 14587 0,'-53'0'0,"106"0"0,-159 53 0,106-35 15,0 88 1,0-89-16,17 19 0,-17-19 15,0 19-15,0-19 0,0 1 0,0-1 16,0 1-16,0 0 0,18-1 0,-18 1 16,18-18-16,-18 18 0</inkml:trace>
  <inkml:trace contextRef="#ctx0" brushRef="#br0" timeOffset="172362.02">26987 14288 0,'0'0'16,"0"17"-1,0 1-15,0 17 0,0-17 16,0 17-16,0-17 0,0 17 0,0-17 16,0-1-16,0 1 0,0-1 0,0 1 15,0 0-15</inkml:trace>
  <inkml:trace contextRef="#ctx0" brushRef="#br0" timeOffset="172642.89">27128 14358 0,'36'176'16,"-36"-158"-16,0 0 15,0-1-15,-18 1 0,18 0 16,-18-1-16,1-17 0,-1 0 15,0 0-15,1 0 16,-1 0-16,1 0 0,17-17 16,-18 17-16,18-18 0,-18 0 0,18 1 15,0-1-15,18 18 16,0-18-16,-1 18 16,1-17-16,-1-1 15,1 18-15</inkml:trace>
  <inkml:trace contextRef="#ctx0" brushRef="#br0" timeOffset="173161.46">27375 14305 0,'36'0'0,"-36"35"15,0-17-15,0 17 16,0-17-16,-18 35 0,18-35 0,-18 34 15,18-34-15,0 17 0,0-17 0,0 17 16,0-17-16,0 0 0,0-1 16,0 1-16,0-1 0,0 1 15,0 0-15,-17-18 0,17-18 32,17 18-32,-17-18 15,0 1-15,0-1 16,0 1-16,18 17 0,0-18 0,-18 0 15,17 18-15,-17-17 0,0-1 0,18 0 16,0 1-16,-18-1 0,0 0 16,17 1-16,1-18 0,-18 17 0,17 0 15,-17-17-15,0 17 0,18 1 0,0-1 16,-18 0-16,0 1 0,17-1 0,1 18 16,-18-17-16,18 17 0,-18-18 0,17 18 31,-17 18-16,0-1-15,0 1 16,0-1-16,0 1 0,0 17 0,0-17 16,18 17-16,-18 1 0,0-19 0,0 18 15,0-17-15,-18 17 0,18-17 0,0 17 16,0-17-16,0 0 0,0 17 0,-17-18 16,17 1-16,0 0 0,0-1 15,0 1-15,0 0 16</inkml:trace>
  <inkml:trace contextRef="#ctx0" brushRef="#br0" timeOffset="173518.91">28116 14305 0,'-53'-35'0,"106"70"0,-123-70 0,52 35 15,-17 18-15,17-1 16,0 1-16,18-1 0,-17 1 15,-1 0-15,18-1 0,-18 1 16,18 17-16,0-17 0,0 0 0,0-1 16,0 1-16,0-1 0,0 1 15,36-18-15,-19 18 16,19-18-16,-1 0 16,-17 0-16,-18-18 15</inkml:trace>
  <inkml:trace contextRef="#ctx0" brushRef="#br0" timeOffset="173721.98">28275 14288 0,'18'52'31,"-18"-34"-31,-18 17 0,18 1 16,0-1-16,0-17 0,0 17 0,0-18 15,0 19-15,0-19 16,0 1-16,0 0 0,0-1 16</inkml:trace>
  <inkml:trace contextRef="#ctx0" brushRef="#br0" timeOffset="173846.05">28293 14517 0,'0'0'0,"88"-53"16,-71 35-16,19 18 0,-1 0 16,-17 0-16,-18-17 0,35 17 15</inkml:trace>
  <inkml:trace contextRef="#ctx0" brushRef="#br0" timeOffset="174178.79">28116 14817 0,'0'0'0,"-35"70"0,35-52 16,0 52-1,18-70-15,-1 18 0,1 0 0,-1-18 16,1 0-16,17 0 0,-17 0 0,17 0 16,-17 0-16,0 0 0,-1-18 0,18 0 15,-17 18-15,0-17 0,-1-1 0,-17 0 16,0 1-16,0-1 0,0 1 16,0-1-16,0 0 0,0 1 0,-35-1 15,17 18-15,-17 0 0,18-18 16,-19 18-16,19 0 0,-1 0 15,-17 0-15,17 0 0,0-17 0</inkml:trace>
  <inkml:trace contextRef="#ctx0" brushRef="#br0" timeOffset="174544.49">29192 14288 0,'-88'-18'16,"35"36"-16,18-1 0,-53 89 31,88-88-31,0-1 0,0 19 16,0-19-16,0 1 0,0-1 0,17-17 15,1 18-15,-1 0 0,1-18 0,0 17 16,17-17-16,-17 18 0,17-18 16,-17 0-16,-1 0 0,18 0 0,-17 0 15,17 0-15,1 0 0,-19 0 16,19 0-16,-36-18 0,0 1 15</inkml:trace>
  <inkml:trace contextRef="#ctx0" brushRef="#br0" timeOffset="175022.85">28963 14464 0,'-35'0'16,"87"0"0,-16 0-16,-19 0 0,1 0 0,17 0 0,-17 0 15,17 0-15,0 0 0,-17 0 0,17 0 16,-17 18 0,0-1-16,-18 1 15,0-1-15,0 1 0,-18-18 16,0 18-16,18-1 0,-17 19 0,-1-19 15,0-17-15,1 18 0,-1 0 0,-17 17 16,17-18-16,1 1 0,-1 0 16,-17-1-16,17-17 0,-17 18 0,35 0 15,-35-1-15,17 1 0,-17 0 16,17-18-16,0 17 0,1-17 31,34 0-15,1 0-1,0 0-15,-1 0 0,1 0 16,0 0-16,17 0 0,0 0 16,-17 0-16,17 0 0,-17 0 0,17 0 15,-17 0-15,-1 0 0,18 0 0,-17-17 16,17 17-16,1 0 0,-19 0 0,1 0 16,35-18-16,-35 18 0,-1-18 15,1 18-15</inkml:trace>
  <inkml:trace contextRef="#ctx0" brushRef="#br0" timeOffset="177120.93">29457 15064 0,'0'0'0,"-230"88"31,195-88-31,0 0 0,17 17 15,-17-17-15,-18 0 0,35 18 16,-52 0-16,35-18 0,17 0 0,-17 17 16,-1-17-16,19 0 0,-19 18 15,1-18-15,18 0 0,-19 0 0,36 18 16,-35-18-16,17 0 0,-17 0 0,0 0 16,17 17-16,-17-17 0,0 0 0,17 18 15,-53-18-15,54 0 0,-36 0 0,35 0 16,-35 0-16,18 0 15,0 0-15,-1 0 0,19 0 0,-36 0 16,35 0-16,-17 0 0,0 0 0,-1 0 16,19 0-16,-19 0 0,1 0 15,18 0-15,-19 0 0,19 0 0,-19 0 0,1 0 16,0 0-16,17 0 0,-17 0 16,0 0-16,17 0 0,-17 0 0,-1 0 15,1 0-15,0 0 0,17 0 0,-17 0 16,0 0-16,17 0 0,-35 0 15,18 0-15,17 0 0,-17 0 16,0 0-16,17 0 0,-17 0 0,-1 0 16,19 0-16,-18 0 0,-1 0 0,1 0 15,0 0-15,-1 0 0,1 0 0,0 0 16,0 0-16,-1 0 0,-17 0 16,36 0-16,-36 0 0,18 0 0,-18 0 15,17 0-15,-17 0 0,18 0 0,0 0 16,-18 0-16,18 0 0,-18 0 15,18 0-15,-1 0 0,-17 0 0,36 0 0,-36 0 16,35 0-16,-35 0 16,18 0-16,-18 0 0,18 0 0,-18 0 15,35 0-15,-35-18 0,36 18 0,-36 0 16,17 0-16,-16-17 0,16 17 0,1 0 16,-18 0-16,35 0 0,-35-18 15,36 18-15,-18 0 0,-18 0 0,17 0 16,1 0-16,0 0 0,-18-18 0,35 18 15,-17 0-15,-18 0 0,18 0 0,17 0 16,-17 0-16,0 0 0,-18 0 0,17 0 16,19-17-16,-18 17 0,-18 0 15,17 0-15,1-18 0,0 18 0,-1 0 16,1-18-16,0 18 0,-18-17 0,18 17 16,-1-18-16,-16 18 0,16 0 0,-17-17 15,36 17-15,-36-18 0,17 18 16,1-18-16,0 18 0,0 0 0,-1-17 15,1 17-15,0-18 0,0 0 0,-1 1 16,19-1-16,-19 18 0,1-18 0,17 1 16,-17-1-16,18-17 15,-1 17-15,0 1 0,-17-19 0,17 19 16,1-1-16,17 0 0,-18 1 0,18-1 16,0 0-16,0 1 0,0-1 0,0 1 15,0-1-15,0 0 0,0 1 0,0-1 16,18 0-16,-18 1 0,0-1 15,17 0-15,1 1 16,-18-1-16,35 1 0,-35-1 0,18 0 16,17 1-16,-35-1 0,35 18 0,-17-18 15,17 1-15,1 17 0,-19-18 0,19 0 16,16 1-16,-16-1 0,17 1 16,-18 17-16,18-36 0,35 19 15,-53-1-15,18 18 0,-17-18 0,16 1 16,-16 17-16,17-18 0,-18 0 0,18 18 15,0-17-15,0-1 0,0 18 16,0-18-16,-1 18 0,19 0 0,-18-17 16,0 17-16,17 0 0,-17-18 0,0 18 15,18 0-15,-18-17 0,0 17 0,-1 0 16,1-18-16,0 18 0,0 0 0,0 0 16,18-18-16,-18 18 0,0 0 15,17 0-15,-17-17 0,0 17 16,35 0-16,-53 0 0,54 0 0,-36-18 15,-1 18-15,1 0 0,18 0 0,-36 0 16,18 0-16,-18 0 0,36 0 0,-36 0 16,18 0-16,-18 0 0,18 0 15,-17 0-15,17 0 0,-18 0 0,18 18 16,-18-18-16,18 0 0,-18 0 0,18 0 16,-18 0-16,18 17 0,-17-17 0,17 0 15,-18 0-15,18 0 0,-18 0 0,0 0 16,18 0-16,-18 0 0,1 0 15,-1 0-15,0 0 0,1 0 0,-1 0 16,0 0-16,0 18 0,1-18 0,-19 0 16,36 0-16,-18 0 0,1 0 15,17 0-15,-36 0 0,36 0 0,-35 0 16,35 0-16,-18 0 0,0 0 16,-17 0-16,17 0 0,18 0 0,-18 0 15,1 0-15,-19 18 0,19-18 0,17 0 16,-18 0-16,-17 0 0,17 0 0,0 17 15,0-17-15,-17 0 0,17 0 16,1 0-16,-19 0 0,18 0 0,1 0 16,-19 0-16,19 0 0,-1 18 0,0-18 15,-17 0-15,17 0 0,-17 0 0,17 17 16,0-17-16,-17 0 0,17 18 16,-17-18-16,-1 0 0,1 0 0,17 18 15,1-18-15,-19 0 0,-17 17 16,36-17-16,-1 0 0,-17 18 15,-1-18-15,1 0 0,-1 18 16,1-18-16,0 17 0,-1-17 0,1 0 16,0 18-16,-1-18 0,1 0 0,0 18 15,-1-18-15,1 17 0,-1-17 16,36 18-16,-35 0 0,0-1 16,-1-17-16,1 18 0,0-18 0,-1 0 15,1 17-15,0-17 0,-1 0 0,1 18 16,-1 0-16,1-18 0,0 17 15,-18 1 1,17-18-16,1 18 0,-18-1 0,0 1 16,0 0-16,0-1 15,0 1-15,0-1 0,0 1 0,0 0 16,-18-1-16,1 1 0,17 0 0,0-1 16,-18 1-16,18 0 0,-18-1 0,1 1 15,17-1-15,0 1 0,-18-18 16,1 18-16,17-1 0,0 1 0,-18 0 15,0-1-15,1 1 0,17 0 16,0-1-16,-18-17 0,0 18 0,18-1 16,-17 1-16,-1-18 15,0 18-15,1-1 0,-1-17 16,18 18-16,-18-18 0,-17 18 0,18-1 16,-1-17-16,18 18 0,-18-18 15,1 18-15,-1-18 0,0 17 0,1-17 16,-1 18-16,-17-18 15,35 18-15,-18-1 0,1-17 0,-1 18 16,0-18-16,1 17 0,-19 1 16,36 0-16,-17-18 0,17 17 0,-36-17 15,19 18-15,-1-18 0,0 0 16</inkml:trace>
  <inkml:trace contextRef="#ctx0" brushRef="#br0" timeOffset="178100.72">25276 13776 0,'71'-18'0,"-54"18"15,1 0-15,0 0 0,17 0 0,0 0 16,142 0 0,-142 0-1,0 0-15,1 0 0,-1-17 0,0 17 16,18 0-16,-18 0 0,-17 0 16,17 0-16,18 0 0,-35 0 0,-1 0 15,19 0-15,-19 0 0,19 0 0,-19 0 16,1 0-16,0 0 0,-1 0 15,1 0-15,17 0 0,-17 0 16</inkml:trace>
  <inkml:trace contextRef="#ctx0" brushRef="#br0" timeOffset="178679.96">26000 13617 0,'-71'-17'31,"89"17"-31,-1 0 16,-17 17 0,18-17-16,0 0 0,-1 18 15,1-18 1,-1 17-16,19-17 0,-19 0 15,1 18-15,0-18 0,17 18 16,-17-18-16,-18 17 16,17-17-16,1 0 0,-1 18 15,1-18 1,0 0-16,-1 0 16,1 0-16,0 0 15,-1 0-15,-17 18 63,-17-18-32,-1 0-31,18 17 16,-35-17-16,35 18 0,-18-18 0,0 0 15,1 0-15,-1 18 0,1-18 0,-1 0 16,0 17-16,1-17 0,-1 0 15,0 18-15,1 0 16</inkml:trace>
  <inkml:trace contextRef="#ctx0" brushRef="#br0" timeOffset="180172.09">24077 15205 0,'0'0'0,"0"-18"16,17 18 15,1 18-15,0-1-16,-1-17 0,-17 18 16,18 0-16,-18-1 0,0 1 0,18-18 15,-1 18-15,-17-1 0,0 1 16,18-18-16,-18 17 0,18 1 15,-18 0 1,17-18 31,-17-18-47,0 0 0,0 1 16,0-1-16,0-17 15,0 17-15,36-17 0,-36 17 0,0-17 16,17 17-16,1-34 0,-1 34 0,-17-17 15,36-18 1</inkml:trace>
  <inkml:trace contextRef="#ctx0" brushRef="#br0" timeOffset="180627.38">24906 15169 0,'-35'71'0,"70"-142"0,-70 160 0,35-72 15,0 1-15,0 0 0,17-1 0,1 1 16,-18-1-16,0 1 0,18 0 0,-18-1 15,17 1-15,-17 0 0,0-1 16,18-17 0,-18-17-1,17-1-15,1 0 16,-18 1-16,0-1 0,18 0 0,-1 1 16,-17-18-16,18 17 0</inkml:trace>
  <inkml:trace contextRef="#ctx0" brushRef="#br0" timeOffset="181099.85">25576 15222 0,'-53'71'16,"53"-53"-16,0-1 16,0 1-16,18-1 0,0 1 15,-18 0-15,0-1 0,0 1 16,17 0-1,1-36 17,-1 18-32,-17-18 0,0 1 0,0-1 15,36 0-15,-36-17 0,17 18 0</inkml:trace>
  <inkml:trace contextRef="#ctx0" brushRef="#br0" timeOffset="181645.95">26282 15187 0,'-53'88'16,"70"-70"-16,-17 0 15,18-1-15,-18 1 0,0-1 16,0 1-16,0 0 0,18-1 0,-18 1 15,0 0-15,0-1 16,0 1-16,17-18 31,1 0-15,-18-18-16,0 1 16,35-19-16,-17 19 0,-18-1 0,35 0 15,-35 1-15</inkml:trace>
  <inkml:trace contextRef="#ctx0" brushRef="#br0" timeOffset="182056.27">27217 15099 0,'17'35'15,"-17"-17"-15,0-1 0,0 1 16,0 0-16,0-1 16,0 1-16,0 0 0,0-1 15,0 1-15,18-18 16,-18 18-16,18-18 31,-1 0-31,-17-18 16,18 0-16,-1 1 0,1-1 15,0 0-15</inkml:trace>
  <inkml:trace contextRef="#ctx0" brushRef="#br0" timeOffset="182542.31">28081 15117 0,'-53'88'31,"53"-71"-31,0 1 16,0 0-16,18-18 0,-18 17 16,0 1-16,0 0 15,17-18 17,-17-18-32,18 18 15,-18-18-15,18 1 0,-1-1 0,1 0 16,-18 1-16,35-1 0</inkml:trace>
  <inkml:trace contextRef="#ctx0" brushRef="#br0" timeOffset="183377.54">29280 14076 0,'18'-18'16,"0"89"0,-18-54-16,0 1 15,0 0-15,0-1 0,17-17 16,-17 18-16,18-18 15,0 0 1,-1-18 0,-17 1-16,18-1 0,-18 0 15,17 18-15,1-35 0,0 17 0,-18 1 16,35-1-16,-35 1 0,35-1 16,-17 18-16</inkml:trace>
  <inkml:trace contextRef="#ctx0" brushRef="#br0" timeOffset="188463.27">30956 14076 0,'-18'-35'0,"1"35"16,-1 0-16,18 17 16,-18-17-16,1 18 0,17-1 0,-18 1 15,-17 0-15,35 17 0,-35-17 0,35-1 16,-18 1-16,-17 0 0,35-1 0,-18 1 15,0-18-15,18 18 0,-17-18 16,17 17-16,-18-17 0,1 0 0,17 18 16</inkml:trace>
  <inkml:trace contextRef="#ctx0" brushRef="#br0" timeOffset="188787.94">30797 14182 0,'53'-36'16,"-53"54"-16,53 88 31,-53-88-31,18-1 0,-1-17 0,1 18 16,-18-1-16,0 1 0,18-18 0,-1 18 15,-17-1-15,18-17 0,0 0 16,-18 18-16</inkml:trace>
  <inkml:trace contextRef="#ctx0" brushRef="#br0" timeOffset="188960.72">30991 14252 0,'0'-35'16,"18"35"-1,17 0-15,1-18 16,52-17 0</inkml:trace>
  <inkml:trace contextRef="#ctx0" brushRef="#br0" timeOffset="189165">31203 14076 0,'0'17'0,"0"1"16,0 0-16,0 17 0,0-17 15,0-1-15,0 1 0,0 0 0,0-1 16,0 19-16,0-19 0,0 1 16,0-1-16,0 1 0,0 0 15,-18-1 1</inkml:trace>
  <inkml:trace contextRef="#ctx0" brushRef="#br0" timeOffset="189377.68">31309 14058 0,'35'0'15,"-35"18"-15,0-1 0,0 1 0,0 0 16,0 17-16,0-17 0,0-1 16,0 1-16,0 0 0,0-1 0,0 1 15,0 0-15,0-1 16</inkml:trace>
  <inkml:trace contextRef="#ctx0" brushRef="#br0" timeOffset="189693.97">31432 14093 0,'88'0'16,"-88"18"-16,0 0 0,0-1 0,0 1 16,0 17-16,0-17 0,0 0 0,0 17 15,0-17-15,0-1 0,0 1 16,0-1-16,0 1 0,-17 0 0,-1-18 15,1 17-15,-19 1 0,19-18 16,-1 0-16,0 0 16,1 0-16,17-18 0,-18 18 15,18-17-15,0-1 0,0 0 16,0 1-16,18 17 16,-1-18-16,1 18 0,-18-17 0,35 17 15,-35-18-15,18 18 0,0 0 16,-1 0-16,-17-18 47,35 1-47</inkml:trace>
  <inkml:trace contextRef="#ctx0" brushRef="#br0" timeOffset="189907.97">31679 14058 0,'35'0'16,"-35"35"-16,0-17 0,0 0 16,0-1-16,0 19 0,0-1 15,-17 18-15,17-35 0,0-1 16,0 1-16,0-1 0,0 1 0,0 0 16,0-1-16,0 1 0,0 0 15,0-1-15</inkml:trace>
  <inkml:trace contextRef="#ctx0" brushRef="#br0" timeOffset="190136.28">31926 14111 0,'0'18'31,"-17"-1"-31,17 1 0,0 17 16,-18-35-16,18 18 0,-18-18 0,18 18 16,0-1-16,0-52 62</inkml:trace>
  <inkml:trace contextRef="#ctx0" brushRef="#br0" timeOffset="190268.83">31926 14146 0,'0'0'0,"18"0"0,-1 0 16,-17 18-16,18 0 15,0-18-15,-1 17 0,1 1 16,0-18-16,-1 0 0,1 0 16,-18 18-16,18-18 15</inkml:trace>
  <inkml:trace contextRef="#ctx0" brushRef="#br0" timeOffset="190500.4">31732 14393 0,'53'0'15,"-106"0"1,159 0-16,-71 0 0,1 0 16,-19 0-16,18 0 0,-17 0 0,0 0 15,-1 0-15,19 0 0,-19-17 16,1 17-16,0 0 0,17-18 16</inkml:trace>
  <inkml:trace contextRef="#ctx0" brushRef="#br0" timeOffset="191284.86">32226 14570 0,'-123'70'16,"34"-34"-16,301-142 0,-459 229 15,194-105-15,18-1 0,-18 1 0,18-18 16,-18 18-16,17-18 0,-16 17 0,16-17 16,-17 18-16,0-18 0,18 0 0,-18 18 15,18-18-15,-36 0 0,19 0 16,16 0-16,-34-18 0,34 18 0,-16-18 15,16 18-15,1-17 0,-18-1 0,18 0 16,-1 18-16,-16-35 0,34 18 0,-17-1 16,-1 0-16,1 1 0,17-19 15,-34 1-15,34 17 0,-17-17 16,17 0-16,0 17 0,1-35 0,-1 36 16,0-36-16,18 18 0,-17-1 15,-1-34-15,18 34 0,0 19 0,0-19 16,0 1-16,0 18 0,0-1 15,0-17-15,35 17 0,-17 0 0,0 1 16,-1-1-16,19 0 0,-1 1 0,0-1 16,0 1-16,1-19 0,17 19 0,-18-1 15,18 18-15,-18-18 0,18 1 0,-18-1 16,18 0-16,-17 18 0,16-17 16,-34 17-16,35-18 0,-18 18 0,1-18 15,16 18-15,-16 0 0,-1 0 0,18 0 16,-18 0-16,0 0 0,1 0 0,17 0 15,-18 0-15,18 0 0,-18 0 16,0 18-16,18 0 0,-35-18 0,53 0 16,-54 0-16,18 17 0,1-17 0,-1 0 15,0 18-15,1-18 0,-1 0 0,0 18 16,-17-18-16,17 17 0,-17 1 16,-1-18-16,1 18 0,17-18 0,-35 17 15,36 1-15,-19 0 0,-17-1 0,35-17 16,-35 18-16,36-1 0,-36 1 0,17 17 15,-17-17-15,36 0 0,-36 17 0,0-17 16,17-1-16,1 18 0,-18-17 0,0 17 16,0 1-16,0-1 0,0-17 15,0 17-15,0 0 0,0-17 0,-35 17 16,35-17-16,-18 17 0,0-17 16,1 17-16,17-17 0,-36-1 0,19 18 15,-1-17-15,1 0 0,-19-1 16,1 1-16,17 0 0,-17-1 0</inkml:trace>
  <inkml:trace contextRef="#ctx0" brushRef="#br0" timeOffset="194489.41">29862 14305 0,'-88'18'16,"176"-36"-16,-193 36 0,105-36 31,0 1-16,53-36 1,-53 35-16,35 18 0,-35-18 16,17 1-16,1-1 0,0 0 15,-18 1-15,35-1 0,-17 18 0,-1-18 16,1 1-16,17-1 0,-17 18 0,-1-17 16,1-1-16,17 18 0,1-18 0,-19 1 15,19 17-15,-1-18 0,-18 18 16,36-18-16,-35 18 0,35 0 15,-18 0-15,-17-17 0,17 17 0,18 0 16,-18 0-16,1 0 0,-19 0 0,19 0 16,-1 0-16,-18 0 0,19 17 15,-19-17-15,1 0 0,0 0 0,-1 0 0,1 18 16,0-18-16,-1 0 16,-34 0 15,-1 0-31,0 0 0,1 0 15,-1 0-15,-17 0 0,-1 0 16,19 0-16,-18 0 0,-1 0 0,1 0 16,0 0-16,-177 0 31,159 18-31,35-18 0,-34 17 16,16 1-16,19 0 0,-19-1 0,1 1 15,0-1-15,17 1 0,-17 0 0,17 17 16,-17-17-16,35-1 0,-35 1 0,17 0 15,0-1-15,1 1 16,17-36 15,17 1-31,-17-1 0,18 0 16,-18 1-16,18-1 0,-18 0 0,17 1 16,1-1-16,-18-17 0,35 17 15,-17 1-15,-18-1 0,35 0 0,-17 1 16,17-1-16,-17 0 0,-1 1 0,19-1 15,-19 18-15,19-18 0,-19 18 0,18 0 16,-17 0-16,0 0 0,17 0 16,-17 0-16,17 0 0,0 0 15,-17 0-15,-1 18 0,1-18 0,0 0 16,-1 0-16,1 0 0,0 0 16,-1 18-16,-34-18 31,-1 0-31,0 0 15,-17 0-15,0 0 0,17 0 16,-17 0-16,0 0 0,17 0 0,-17 17 16,-1-17-16,1 0 0,0 18 0,0-18 15,-1 18-15,1-18 0,0 17 16,0 1-16,17 0 0,-35-1 0,35 1 16,1-18-16,-1 17 0,-17 1 0,0 0 15,17-1-15,0 1 16,1-18-16,34-18 47,-17 1-47,18 17 0,0-18 0,17-17 15,0 17-15,-17 1 0,17 17 16,-17-18-16,17 0 0,0 1 16,0-1-16,-17 18 0,17-18 0,18 18 15,-17-17-15,-1 17 0,18 0 16,-36 0-16,19 0 0,-1 0 0,0-18 15,0 18-15,18 0 0,-35 0 16,17 0-16,18 0 0,-35 0 0,0-18 16,17 18-16,-18 0 0,19 0 15,-19 0-15,-34 0 32,-19 0-17,19 0-15,-18 0 0,-1 0 16,19 0-16,-19 0 0,1 0 15,-18 18-15,18-18 0,-18 18 0,18-18 16,-18 35-16,17-35 0,-16 18 16,16-1-16,-17 1 0,18 0 0,-18-1 15,18-17-15,17 18 0,-17-1 0,0-17 16,17 18-16,-17 0 0,0-1 16,35 1-16,-18-18 0,18 18 0,-18-1 15,18 1-15,-17-18 0,17 18 16,0-1-1,35-17 1,-17 0-16,-18-17 0,35 17 0,-35-18 16,35 18-16,-17 0 0,-1-18 0,1 1 15,17-1-15,-17 18 0,17-18 16,-17 18-16,-1-17 0,1-1 0,17 18 16,-35-18-16,18 18 0,0 0 0,-18-17 15,17 17-15,-17-18 16,-17 18-1,-1 0-15,0 0 0,-17 0 16,0 0-16,17 0 16,-17 0-16,17 18 0,-17-18 0,17 17 15,1-17-15,-19 18 0,19-18 16,-18 18-16,-1-18 0,19 17 0,-19-17 16,19 18-16,-19-18 0,19 18 15,-1-18-15,18 17 16,35-17 15,1 0-15,-19-17-1,1-1-15,0 18 16,-1-18-16,1 18 0,-18-17 0,18 17 16,-18-18-16,17 18 0,1 0 0,-18-18 15,-18 18 16,1 0-31,17 18 16,-18-18-16,-17 18 0,17-1 16,0-17-16,18 18 0,-17 0 15,17-1-15,-18-17 0,0 18 16,36-18 46,-36 35 17,71-52-1,-17-1-78,52 0 15,-71 18-15,19-17 0,17-1 16,-18 18-16,0-18 16</inkml:trace>
  <inkml:trace contextRef="#ctx0" brushRef="#br0" timeOffset="197805.37">30586 13917 0,'0'0'16,"-36"35"-16,1 36 0,35-53 0,-18 17 16,18-18-16,-17 19 0,17-19 0,-18 36 15,18-35-15,0 0 0,0-1 16,0 36-16,0-35 0,0-1 0,0 1 16,0 0-16,0-1 15,0-34 16,0-1-15,0 0-16,0 1 0,0-1 16,0 1-16,0-1 15,0 0-15,18 1 0,-18-1 0,17 0 16,-17-17-16,0 17 0,0 1 0,18-1 16,-18 0-16,18 1 0,-1-1 15,-17 1-15,18-1 0,0 0 0,-1 1 16,1-1-16,0 0 0,17 1 0,-18-1 15,1 18-15,0-18 0,17 1 0,-17 17 16,17-18-16,0 1 0,-17 17 0,17-18 16,-17 0-16,-1 18 0,1-17 0,17 17 15,-17 0-15,0-18 0,-1 18 16,1 0-16,-18-18 16,18 18-16,-36 0 31,0 0-31,1 0 15,-19 0-15,19 0 0,-1 18 0,0-18 16,-17 0-16,0 0 0,17 18 0,-17-1 16,17-17-16,1 36 0,-19-19 15,19 1-15,-19-1 0,19 1 0,-1 17 0,-17 1 16,17-19-16,1 19 0,17-19 16,-36 1-16,36 17 0,-17-17 0,17-1 15,-18 1-15,18 0 0,0-1 0,0 1 16,-18-18-16,18 18 0,0-1 31,0-34-15,18-1-1,-18 0-15,18-17 0,-1 17 16,-17 1-16,0-1 0,36 0 16,-36 1-16,17-18 0,1 17 0,0-17 15,17 17-15,-18 0 0,1 1 0,0-1 16,17 0-16,-17 1 0,-1-1 0,1 1 15,35 17-15,-36-18 0,19 0 16,52-17-16,-53 35 16,18-18-16,-35 1 0,35 17 0,-36 0 15,36-18-15,-35 18 0,17 0 0,0-18 16,1 18-16,-1 0 0,-17 0 16,-1 0-16,19-17 0,-19 17 0,18 0 15,1 0-15,-19 0 16,1 0-16,0 0 15</inkml:trace>
  <inkml:trace contextRef="#ctx0" brushRef="#br0" timeOffset="200166.88">31732 13741 0,'0'0'0,"88"0"0,-70 0 0,17 0 0,1 0 16,-1 0-16,0 17 0,0 1 0,1-18 15,-19 0-15,19 18 0,-19-1 16,1 1-16,17 0 0,-17-18 0,17 17 15,-17-17-15,-1 18 0,1-18 0,-18 17 16,35-17-16,-17 18 16,0-18-16,-36-18 47,0 18-47,-17 0 0,35-17 15,-18 17-15,-17 0 0,0-18 16,-18 18-16,35-17 0,-17 17 15,0 0-15,-1-18 0,19 18 0,-19-18 16,1 18-16,18 0 0,-19-17 0,1 17 16,17 0-16,-17-18 0,17 18 0,1 0 15,-1 0-15,0 0 0,1 0 16,-1 0-16,1 0 0,34 0 47,1 0-47,-1 0 0,19 0 15,-19 0-15,1 0 0,35 0 0,-35 0 16,17 0-16,0 0 0,0 18 0,1-18 16,-19 0-16,19 17 0,-1-17 15,-17 0-15,17 0 0,-18 18 0,1-18 0,0 0 16,-18 18-16,17-18 0,1 0 16,-36 0 15,1 0-31,-1 0 0,0 0 0,1 0 15,-18 0-15,17-18 0,-17 18 16,17-18-16,-17 18 0,-1 0 0,19-17 16,-18 17-16,17-18 0,0 18 0,-17 0 15,17 0-15,1 0 0,-1-18 0,0 18 16,1 0-16,34 0 31,1 0-31,17 18 16,-17-18-16,17 0 0,1 0 0,16 18 15,-34-18-15,17 0 0,1 17 0,-1-17 16,0 18-16,0-18 0,1 18 16,-1-1-16,-17-17 0,17 18 0,-35-1 15,35 1-15,-35 0 0,36-1 0,-36 19 16,17-19-16,-17 19 0,18-1 0,-18-18 16,17 19-16,-17-19 0,0 19 15,0-19-15,0 19 0,0-19 16,0 36-16,0-35 0,-17 17 0,-1-17 15,18-1-15,-17 1 0,-1 17 16,0-17-16,18 0 0,-35 17 16,17-18-16,1 1 0,-1 0 15,18-1-15,-18-17 16,1 0-16,34-17 31,1-1-31,-18 0 16,35 18-16,-17-35 0,-18 18 15,35-1-15,-35-17 0,36 17 0,-19-17 16,-17 17-16,35-17 0,-35 0 0,18-1 16,0-17-16,-18 18 0,17 0 15,-17-1-15,0 19 16,0-1-16,0 1 0,0-1 0,0 0 16,0 1-16,0-1 15,18 36 16,-18-1-31,18 1 16,-18 0-16,0-1 0,0 1 0,0-1 16,0 19-16,0-19 0,0 1 0,0 35 15,0-35-15,0 17 0,0-17 16,-36 17-16,36-18 0,0 1 16,-17 17-16,17-17 0,-18 35 0,18-35 15,-18-1-15,18 1 0,0-1 0,-17 1 16,-1-18-16,18 18 0,0-1 15,-17-17 1,17-17 0,0-1-16,17 0 15,-17 1-15,0-1 0,18 1 16,-1 17-16,-17-18 0,0 0 16,18 18-16,0 0 15,-18 18-15,0 0 16,0-1-16,-18 1 0,0-1 15,18 1-15,-35 0 0,35-1 0,-17 1 16,-19 0-16,19-1 0,-1 1 0,-17 0 16,17-1-16,-17 1 0,-1-1 15,1 1-15,0 0 0,0-1 0,-1-17 16,1 18-16,0-18 0,0 18 0,-18-1 16,35-17-16,-35 0 0,18 18 0,-18-18 15,18 0-15,-18 0 0,17 0 16,19 0-16,-54-18 0,54 18 0,-36 0 15,35-17-15,-35-1 0,18 18 0,-18-18 16,18 1-16,-1 17 0,-17-36 0,36 36 16,-54-35-16,54 18 0,-19-1 15,1 0-15,0 18 0,17-17 0,-17-19 16,0 19-16,-18-19 0,35 19 16,0-1-16,-17-17 0,17 0 0,1 17 15,-18 0-15,17 1 0,0-19 0,18 19 16,-17-1-16,-1 1 0,0-36 15,18 35-15,0 0 0,0-17 16,0 17-16,0-17 0,0 17 0,0-17 16,0 18-16,0-19 0,0 19 0,18-19 15,0 19-15,-18-1 0,0-17 0,17 17 16,-17 1-16,0-1 0,0 0 0,0 1 16,18-1-16,0 18 0,-18-18 15,0 1-15,17-1 0,1 18 0,-1-18 16,-17 1-16,18 17 0,0-18 0,-1 0 15,19 18-15,-36-17 0,35-1 0,-17 18 16,17-17-16,0-1 0,-17 0 16,17 18-16,0-17 0,18 17 0,-17-18 15,16 18-15,-34-18 0,35 18 0,0-17 16,-18 17-16,18 0 0,-18 0 0,18-18 16,-17 18-16,16 0 0,-16 0 15,17-18-15,-36 18 0,19 0 0,-1 0 16,0 0-16,0 0 0,-17 0 0,35 18 15,-35-18-15,-1 0 0,19 18 0,-19-18 16,18 17-16,1 1 0,-19-18 0,19 18 16,-19-1-16,19-17 0,-19 18 15,1 0-15,35-1 0,-36-17 0,1 18 16,17-18-16,-17 17 0,17-17 0,1 0 16,-19 18-16,18 0 0,-17-18 15,0 0 1</inkml:trace>
  <inkml:trace contextRef="#ctx0" brushRef="#br0" timeOffset="209278.81">29351 16669 0,'53'-53'16,"-18"53"-16,-17 0 15,17 0-15,-17 0 16,-1 0-16,1-18 16,-18 36 30,0-1-46,0 19 16,-18-19 0,18 1-16,-17-18 0,-1 18 15,18-1-15,-18 1 0,1 0 0,17-1 16,-18-17-16,-17 36 0,17-19 16,1 1-16,17-1 15,-18 1-15,0 0 16</inkml:trace>
  <inkml:trace contextRef="#ctx0" brushRef="#br0" timeOffset="209463.23">29369 16810 0,'0'0'15,"88"-18"1,-88 36-16,0 0 0,17-18 15,1 17-15,-18 1 0,0-1 16,18-17-16,-18 18 0,17-18 16,-17 18-16</inkml:trace>
  <inkml:trace contextRef="#ctx0" brushRef="#br0" timeOffset="209638.23">29545 16810 0,'35'-35'0,"18"-1"31,-35 36-31,-1-17 0,19-1 16,-19 18-16,-17-18 0,18 18 15</inkml:trace>
  <inkml:trace contextRef="#ctx0" brushRef="#br0" timeOffset="209822.81">29757 16633 0,'0'18'16,"0"0"0,0-1-16,0 1 15,0 0-15,17-1 0,-17 1 0,0 0 0,0-1 16,0 1-16,0 0 15,0-1-15,0 1 16</inkml:trace>
  <inkml:trace contextRef="#ctx0" brushRef="#br0" timeOffset="210128.9">29668 16951 0,'0'0'0,"-53"53"0,53-35 16,0-1-16,0 1 0,18-18 15,-18 17-15,18-17 16,-1 0-16,19 0 0,-19 0 16,19 0-16,-36-17 15,0-1-15,17 18 0,1-17 0,-18-1 16,18 0-16,-18 1 0,0-1 15,-18 18 1,0 0 0,1 0-16,-1 0 15,0 0-15,1 0 0,17 18 16,-18-18-16,0 0 0</inkml:trace>
  <inkml:trace contextRef="#ctx0" brushRef="#br0" timeOffset="210295.33">29986 16598 0,'70'-53'0,"-70"71"16,0 0-16</inkml:trace>
  <inkml:trace contextRef="#ctx0" brushRef="#br0" timeOffset="210590.33">30004 16686 0,'-71'36'0,"71"-54"15,35 18 1,-35-18-16,18 18 0,17 0 0,-35-17 16,35 17-16,-17 0 0,-18-18 15,35 18-15,-17 0 16,0 0-16,-1 0 16,-17 18-16,0-1 15,0 1-15,-17 0 16,17-1-16,-18 1 0,0-18 0,18 18 15,0-1-15,-17-17 0,-1 0 0,18 18 16,-18 0-16,1-18 16,-1 0-16</inkml:trace>
  <inkml:trace contextRef="#ctx0" brushRef="#br0" timeOffset="210751.23">30056 16792 0,'0'0'0,"53"-35"0,-35 53 16,0-18-16,-18 17 0,17-17 16,-17 18-16,36 0 15,-36-1-15,17-17 16</inkml:trace>
  <inkml:trace contextRef="#ctx0" brushRef="#br0" timeOffset="211088.98">30215 16792 0,'18'-35'16,"-1"17"-16,1 1 15,0 17-15,-18-18 0,17 0 16,1 18-16,-18-17 15,18 17-15,-18-18 0,0 36 63,0-1-47,0 1-16,0 0 15,0-1-15,0 1 0,0 0 16,0-1-16,0 1 0,0 0 15,0-1-15,0 1 0,0-1 16</inkml:trace>
  <inkml:trace contextRef="#ctx0" brushRef="#br0" timeOffset="211396.85">30409 16686 0,'71'-53'15,"-54"53"1,1 0-16,0 0 16,-1 0-1,-17 18 32,0 0-47,0-1 16,0 1-16,0 0 15,0-1-15,0 1 16,0 0-16,0-1 16</inkml:trace>
  <inkml:trace contextRef="#ctx0" brushRef="#br0" timeOffset="211677.98">30727 16457 0,'53'0'0,"-36"71"31,1-54-31,-18 1 0,0 0 16,0-1-16,0 1 0,0-1 16,18 19-16,-18-19 0,0 1 15,0 0-15,0-1 0,0 1 31</inkml:trace>
  <inkml:trace contextRef="#ctx0" brushRef="#br0" timeOffset="212653.8">30974 16880 0,'0'0'0,"17"71"0,-34-53 16,-1-1-16,18 1 0,0 0 16,-18 17-16,-17-18 0,17 1 0,1 0 15,-1-1-15,-17 19 0,0-19 0,17 1 16,-17 0-16,-1-1 0,19 1 0,-18-1 15,-1 1-15,1 0 0,0-1 16,-1 1-16,1-18 0,0 18 16,0-18-16,-1 17 0,1-17 0,0 18 15,-1-18-15,1 0 0,0 18 0,0-18 16,-1 0-16,1 0 0,0 0 16,-177-18-1,177 0-15,0 1 16,-1-1-16,1 0 0,0 1 0,-1-19 15,1 19-15,0-18 0,17 17 0,-17-17 16,0 17-16,-1-17 0,19 17 16,-18 0-16,-1-17 0,19 18 0,-19-36 15,19 35-15,-19 0 0,1-17 0,35 17 16,-18-17-16,-17 18 0,18-19 0,-1 19 16,0-1-16,1 0 0,-1-17 0,18 17 15,-18 1-15,1-19 16,17 1-16,-18 0 0,18 17 0,0-17 15,0 17-15,0-17 0,0 17 0,18-17 16,-18 18-16,17-19 0,-17 19 0,36-36 16,-36 35-16,35-17 0,-17 17 15,17-17-15,0 0 0,0-1 16,1 1-16,-19 17 0,36-17 0,-17 17 16,-1-17-16,0 18 0,-17-1 0,17 0 15,18 18-15,-18-17 0,0-1 0,18 0 16,-17 18-16,17 0 0,-36 0 15,36-17-15,-18 17 0,1 0 0,17 17 16,-18-17-16,0 0 0,0 0 0,1 0 16,-1 18-16,0-18 0,1 18 15,-1-18-15,0 17 0,-17-17 0,35 18 16,-36-18-16,1 0 0,17 18 16,-17-18-16,17 17 0,0 1 0,-17-18 15,17 17-15,1 1 0,-19 0 16,19-18-16,-1 17 0,-18 1 0,19-18 15,-19 18-15,1-1 0,0-17 0,17 18 16,-35 0-16,35-1 0,-17 1 16,17-1-16,-35 1 0,35 0 15,-17-1-15,-18 1 0,18 0 0,-1-18 16,-17 35-16,18-17 0,0-18 0,-1 17 16,-17 1-16,0 0 0,18-1 15,0 1-15,-18-1 0,0 1 0,17 0 16,1-1-16,-18 1 0,0 0 0,17-1 15,-17 1-15,0 0 0,0 17 0,0-18 16,0 1-16,0 0 0,0-1 0,0 1 16,0 0-16,0 17 0,0-17 15,0-1-15,0 1 0,-17 0 0,17-1 16,0 1-16,0-1 0,-18 1 0,18 0 16,-17-1-16,17 1 0,0 0 0,0-1 15,-18 1-15,0 0 0</inkml:trace>
  <inkml:trace contextRef="#ctx0" brushRef="#br0" timeOffset="214289.09">30603 16316 0,'-70'-35'31,"52"35"-31,36-18 16,-1 18-1,-17-18-15,18 18 0,0 0 16,-1-17-16,1-1 0,0 18 15,-1-18-15,1 18 0,-1-17 0,1 17 16,0-18-16,17 1 0,-17-1 16,-1 18-16,1-18 0,17 1 0,-17 17 15,17-18-15,0 0 0,-17 1 16,17-1-16,-17 0 0,17 18 0,-17-17 16,0-1-16,17 1 0,-18 17 0,19-18 15,-1 18-15,-17 0 16,-1-18-16,1 18 0,0 0 0,-1-17 15,1 17-15,-1-18 0,1 18 16,-18-18-16,18 18 0,-1 0 16,1-17-16,0 17 15,-1 0 1</inkml:trace>
  <inkml:trace contextRef="#ctx0" brushRef="#br0" timeOffset="214707.15">31221 15752 0,'-53'0'31,"53"17"-31,17-17 0,1 0 16,0 0-16,-1 0 16,1 0-16,0 0 15,-1 0-15,1 0 16,-1 0 15,1 0-15,-18 18 15,0-1-15,0 1-1,0 0-15,0-1 16,0 19-16,0-19 0,0 1 0,-18 0 15,18-1-15,-17 1 0,17-1 16,0 1-16,0 0 0,0-1 0,-18 1 16,18 0-16</inkml:trace>
  <inkml:trace contextRef="#ctx0" brushRef="#br0" timeOffset="-214060.92">31767 15522 0,'-88'-17'15,"71"17"-15,-1 0 0,0 0 16,1 0-16,-19 0 0,1 0 31,17 0-31,18 17 16,0 1-16,0 0 16,0-1-16,0 1 15,0-1-15,0 1 0,0 0 0,0-1 16,0 1-16,0 0 0,0-1 15,0 1-15,0 0 0,0-1 16,0 1-16,0-1 16,0 1-1,18 0 1,0-18 0,-1 17-1,1-17-15,0 0 16,-1 0-1,1 0 1,-18-17-16,0-1 16,18 0-16,-18 1 15,0-1-15,0 1 0,0-1 0,0 0 16,17 1-16,-17-1 0,0 0 0,18-17 16,-18 17-16,0 1 0,0-1 0,0 1 15,0-1-15,0 0 0,0 1 0,17 17 16,-17-18-16,0 0 15</inkml:trace>
  <inkml:trace contextRef="#ctx0" brushRef="#br0" timeOffset="-213847.78">31697 15593 0,'0'0'0,"-18"53"0,36-53 16,-1 0-16,1 0 15,0 17-15,-1-17 0,1 0 16,17 0-16,-17 0 16,0 0-1,-18-17-15</inkml:trace>
  <inkml:trace contextRef="#ctx0" brushRef="#br0" timeOffset="-213667.51">31732 15734 0,'-35'70'31,"70"-70"-31,-17 0 16,-18-17-16,17 17 16,1-18-16</inkml:trace>
  <inkml:trace contextRef="#ctx0" brushRef="#br0" timeOffset="-213437.5">31856 15610 0,'17'-17'0,"-17"34"15,0 1-15,0 0 0,0 17 16,0-17-16,0-1 0,0 19 0,0-19 16,0 1-16,0 17 0,0-17 0,0-1 15,0 1-15,0 0 0,0-1 0,0 1 16,0 0-1</inkml:trace>
  <inkml:trace contextRef="#ctx0" brushRef="#br0" timeOffset="-213206.79">31697 15946 0,'-53'88'16,"53"-71"-16,18 1 0,-18 0 15,17-18-15,1 17 16,-1-17-16,1 0 0,0 18 16,-1-18-16,1 0 0,17 0 15,-17 0-15,-18-18 16,18 18-16,-1-17 15</inkml:trace>
  <inkml:trace contextRef="#ctx0" brushRef="#br0" timeOffset="-212881.9">32138 15628 0,'0'0'0,"0"-35"0,35 0 16,-35 17-16,18 0 0,-1 18 16,1 0-16,0 0 15,-1 0 1,-17 18-16,0 0 0,0-1 0,0 1 15,0-1-15,-17 1 0,-1 0 0,18-1 16,0 1-16,-18 0 0,1 17 0,17-17 16,-18-1-16,0 1 15,1-18-15,17 17 0,0 1 16,-18-18-16,1 0 0</inkml:trace>
  <inkml:trace contextRef="#ctx0" brushRef="#br0" timeOffset="-212749.85">32138 15734 0,'106'18'31,"-89"-18"-31,-17 17 0</inkml:trace>
  <inkml:trace contextRef="#ctx0" brushRef="#br0" timeOffset="-212448.22">32314 15734 0,'53'-53'16,"-35"53"-16,-1 0 15,-17-18-15,18 18 0,0 0 16,-1-17-16,1 17 15,0 0-15,-18 17 32,0 1-17,0 0-15,0-1 16,0 1-16,0 0 0,0-1 16,0 1-16,0-1 0,0 1 15,0 0-15,0-1 16,0 1-16,-18-18 15,0 18-15</inkml:trace>
  <inkml:trace contextRef="#ctx0" brushRef="#br0" timeOffset="-212259.52">32244 15998 0,'-53'53'0,"53"-35"16,0 0-1,0-1-15</inkml:trace>
  <inkml:trace contextRef="#ctx0" brushRef="#br0" timeOffset="-211968.85">32385 16016 0,'53'88'16,"-53"-70"-1,0 0-15,0-1 0,-18 1 31,0-18-31,1 0 16,-1 0-16,1 0 16,17-18-16,0 1 31,0-1-15,17 18-16,-17-18 15,18 18-15,-1 0 0,-17-17 0</inkml:trace>
  <inkml:trace contextRef="#ctx0" brushRef="#br0" timeOffset="-211007.63">31997 16510 0,'-88'-18'16,"52"18"0,1 18-16,17-18 15,18 18-15,-35-18 0,35 17 0,-18 1 16,1 0-16,-1-1 15,0 1-15,1-18 0,17 17 0,0 1 16,-18-18-16,1 18 0,17-1 16,0 1-16,-18 0 0,18-1 0,0 1 15,0 0-15,0-1 16,0 1-16,0 0 0,0-1 16,0 1-16,18-18 15,-18 17-15,17-17 0,1 18 0,17-18 16,-35 18-16,18-18 0,-1 0 15,1 0-15,0 0 0,-1 0 0,1 0 16,17 0-16,-17 0 16,0 0-16,-1 0 0,1 0 15,-1 0-15,1 0 16</inkml:trace>
  <inkml:trace contextRef="#ctx0" brushRef="#br0" timeOffset="-210406.98">32526 16651 0,'0'-35'15,"-18"35"-15,1 0 16,-1 0-16,0 0 16,1 0-16,-1 0 0,0 0 15,1 0-15,-1 0 0,1 17 16,-1-17-16,0 0 15,1 18-15,-1-18 0,18 18 16,-18-18-16,18 17 0,-17-17 16,17 18-16,-18-18 0,18 18 15,0-1 1,18-17-16,-1 0 0,1 18 16,17-18-1,-17 0-15,0 18 16,-1-18-16,1 0 0,-1 0 0,1 0 15,0 17-15,-1-17 0,19 0 16,-36 18-16,35-18 0,-35 18 16,18-18-16,-18 17 0,17-17 15,1 18-15,-18-1 16,0 1 0,0 0-16,-18-18 15,1 17-15,-1-17 16,0 0-16,1 18 0,-1-18 0,0 0 15,1 0-15,-1 0 0,0 0 0,1 0 16,-1 0-16,1 0 16,-1 0-16,0 0 0</inkml:trace>
  <inkml:trace contextRef="#ctx0" brushRef="#br0" timeOffset="-208903.73">32949 16510 0,'-35'-35'32,"17"35"-32,18-18 0,-17 18 15,-1 0-15,0-18 0,1 18 16,-1 0-16,0-17 0,1 17 0,-1 0 15,1-18-15,-1 18 0,0 0 16,1 0-16,-1 0 0,-17 0 0,-1 0 16,19 0-16,-1 0 15,1 0-15,-19 0 0,19 0 0,-19 0 16,19-17-16,-19 17 0,1 0 0,18 0 16,-19-18-16,19 18 0,-1 0 0,0 0 15,-17 0-15,17 0 0,1 0 0,-1 0 16,-17 0-16,0 0 15,17 0-15,-17 0 0,17 0 16,0 0-16,1 0 0,-19 0 16,19 0-16,-1 0 15,1 0-15,-1 0 0,0 0 16,1 0-16,-1 0 16,0 0-16,-17 18 15,17-1-15,1-17 0,17 18 16,-18-18-16,-17 17 15,0-17 1,35 18-16,-18-18 16,18 18-16,-18-18 0,1 17 15,-1-17-15,0 18 16,18 0 0,-17-18-16,17 17 0,-18-17 15,18 18-15,-18 0 0,18-1 16,-35 18-1,35-17-15,0 0 16,-17-1-16,17 1 16,0 0-16,0-1 0,0 1 15,-18 0-15,18-1 0,0 1 16,0 0-16,0-1 0,0 1 0,0-1 16,0 1-16,0 0 0,0-1 15,0 1-15,0 0 0,0-1 16,0 1-16,18 0 0,-1-1 15,-17 1-15,18-1 16,-18 1-16,17-18 0,-17 18 0,18-1 16,0-17-16,-1 18 0,1 0 15,0-18-15,17 0 16,-17 17-16,-1-17 0,1 0 0,17 0 16,-17 0-16,17 0 0,-17 0 0,17 0 15,-17 0-15,-1 0 0,19 0 16,-1 0-16,-18 0 0,36 0 0,-35 0 15,0 0-15,17 0 0,-17 0 0,17 0 16,0 0-16,-17 0 0,17 0 0,-17 18 16,17-18-16,-17 0 0,-1 0 15,19 0-15,-19 0 0,18 0 0,1 0 16,-19 0-16,1 0 0,0 0 16,17 0-16,-17 0 0,17 0 0,0 0 15,-17 0-15,-1-18 16,1 18-16,0 0 0,-1 0 0,1 0 15,0 0-15,-1 0 0,1-17 0,-1 17 16,19 0-16,17-36 16,-18 36-16,0-17 15,0 17-15,1-18 16,-1 0-16,0 1 16,1-1-16,17-17 15,-36 35 1,-17-18-16,0 1 0,18 17 15,-1-18-15,-17 0 0,18 1 16,-18-1-16,0 0 16,0 1-16,0-1 0,0 1 15,0-1-15,0 0 0,0 1 16,0-1-16,0 0 0,0-17 16,-18 17-16,18 1 0,0-1 15,0 0-15,-17-17 0,-1 35 16,18-17-16,0-1 0,0 0 15,0 1-15,-17 17 0,-1-18 0,18 0 16,-18 18-16,1-17 16,-1 17-16,18-18 0,-35 18 15,17 0-15,-17 0 16,35-18-16,-18 18 0,0 0 16,1 0-16,-1-17 0,1 17 15,-1 0-15,0 0 16,1 0-16,-1 0 15,0 0-15,1 0 16,-1 0-16,0-18 31</inkml:trace>
  <inkml:trace contextRef="#ctx0" brushRef="#br0" timeOffset="-189429.12">21995 5309 0,'0'0'0,"0"-35"16,-17 17 15,-1 18-31,1 0 16,-1 18-16,0-18 15,-17 18-15,17-1 16,1-17-16,-1 0 0,18 18 16,-18 0-16,1-18 0,17 17 15,-18-17-15,-17 18 0,35 0 0,-35-18 0,35 17 16,-18 1-16,0-1 0,1 1 15,17 0-15,-36-1 0,19 1 16,-1 0-16,0-1 0,18 1 0,-17 0 16,-1-1-16,18 1 0,0-1 0,-17-17 15,-1 18-15,0 0 0,18-1 16,-17 1-16,-1 0 0,18 17 0,-18-17 16,1-1-16,-1 1 0,18 17 15,-18-17-15,1-1 0,17 1 16,-18 0-16,18-1 0,-17 1 15,-1 0-15,18-1 0,-18 1 0,1-1 16,17 1-16,0 0 0,-18-1 0,18 1 16,-35 0-16,35-1 0,0 1 0,-36 17 15,36-17-15,0 0 0,-17-1 0,-1 1 16,1-1-16,17 19 0,-18-19 0,0 1 16,18 0-16,0 17 0,-17-17 15,-1 17-15,0-18 0,18 1 0,0 0 16,-35 17-16,35-17 0,0-1 0,-18 1 15,18 17-15,-17-35 0,-1 36 16,18-19-16,0 1 0,-17 17 16,-1-17-16,18-1 0,0 1 0,-18 0 15,18 17-15,-17-17 0,-1 17 0,18-18 16,0 1-16,-18 17 0,1-17 0,17 0 16,0 17-16,-18-17 0,18-1 15,-18 18-15,1 1 0,17-19 0,-18 19 16,18-19-16,-18 19 0,18-19 0,0 18 15,-17 1-15,17-19 0,0 19 0,0-19 16,-18 1-16,18 0 0,-17 17 16,17-17-16,0-1 0,0 18 0,0-17 15,-18 17-15,18-17 0,0 0 0,-18 17 16,18 0-16,0-17 0,0 17 0,0 0 16,-17 1-16,17-19 0,-18 19 0,18-1 15,-18-17-15,18 17 0,0 0 16,0-17-16,0 17 0,0-17 0,0 17 15,0-17-15,0 17 0,0 0 16,0 0-16,0-17 0,-17 17 0,17 1 16,0-19-16,0 1 0,0-1 0,0 19 15,0-19-15,0 1 0,0 0 16,0 17-16,0-17 0,0-1 0,0 18 16,0-17-16,0 0 0,0-1 0,0 19 15,0-19-15,17 1 0,-17 0 0,0-1 16,0 19-16,0-19 0,0 1 0,0-1 15,0 1-15,0 0 0,0-1 16,36 72 0,-36-72-16,0 1 0,0-1 0,17 1 15,-17 17-15,0-17 0,0 0 0,0-1 16,0 1-16,18 0 0,0 35 16,-18-36-16,17 36 15,1-18-15,-18 1 16,17-1-16,1 0 15,0-17 1,-1 17-16,19 0 16,-36 1-16,35-1 15,0 0-15,-17-17 16,17 17-16,-35 0 16,35-17-16,-17 0 15,-18 17 1,35 0-16,-17 0 15,0 18-15,-1-35 16,1 17-16,0-17 16,-18 17-16,35-17 15,-18 17-15,-17-17 16,36-1-16,-36 19 16,35-19-1,-17 19-15,17-1 16,-35-17-1,53-1 1,-53 1-16,35-18 0,-35 17 0,18-17 16,-1 0-16,-17 18 0,18-18 0,-18 18 15,35-18-15,1 17 16,-19-17-16,-17 18 16,18-18-16,-1 0 0,-17 18 15,18-18-15,0 0 16,-1 0-16,-17 17 0,18-17 15,0 0-15,-18 18 16,17-18 0,-17 18-16,18-18 15,-18 17 17</inkml:trace>
  <inkml:trace contextRef="#ctx0" brushRef="#br0" timeOffset="-180815.4">24289 6544 0,'-18'0'47,"0"18"-31,1-1-1,-1-17-15,0 18 0,18 0 16,-17-18-16,-1 17 0,0-17 16,-17 18-1,0-18-15,17 18 16,-17-18-16,0 0 0,17 17 15,0-17-15,1 0 0,-1 0 16,0 0-16,1 0 0,-18 0 16,17 0-16,0 0 0,1 0 15,-1 0-15,0 0 16,1 0-16,-1 0 0,18-17 16,-18 17-16,1 0 0,-1-18 15,1 18 1,-1-18-16,0 18 15,18-17 1,-17-1-16,-1 0 16,18 1-16,0-1 0,0 0 15,0 1-15,-18-1 16,18 0-16,0 1 0,0-1 16,0 1-16,0-1 0,0 0 15,0 1-15,0-1 16,0 0-16,0 1 15,0-1-15,0 0 16,0 1-16,0-1 16,0 1-16,18 17 0,-18-18 15,18 0 1,-1 18-16,-17-17 16,18 17-16,-18-18 0,18 0 15,-1 18-15,-17-17 16,18 17-16,-1-18 15,1 0-15,0 18 16,-18-17-16,17 17 16,1-18-1,0 18-15,-1 0 16,-17-18-16,18 18 16,35 0-1,-36 0 1,1 0-16,0 0 15,-1 0-15,1 0 16,0 0-16,-1 0 16,1 0-16,0 0 15,-1 0 1,1 0-16,-1 0 16,1 18-1,0-18 1,-18 18-16,17-18 0,1 0 15,-18 17 1,18-17 0,-1 18-16,-17 0 15,18-18 1,0 17-16,-1 19 31,-17-19-15,18 1 15,0 17-15,-18-17-1,0 17 1,17-17 15,-17-1-15,18 19 15,-18-19-15,0 1-1,0 17 1,0-17 15,0 17 0,0-17 1,0-1-1,0 19 16,-35-1 156,35-17-125,0-36 31</inkml:trace>
  <inkml:trace contextRef="#ctx0" brushRef="#br0" timeOffset="-174077.41">19932 7391 0,'-71'0'31,"89"0"-15,-1-18-16,1 18 0,0 0 15,-1 0-15,1-18 0,17 18 0,-17 0 16,17-17-16,-17 17 0,52-18 15,-52 18-15,17 0 0,-17 0 16,0-18-16,17 18 0,-18 0 0,19 0 16,-1 0-16,-17 0 0,-1 0 0,1 0 15,17 0-15,-17 0 0,0 0 16,-1 0-16,1 0 0,-1 0 16,-17 18 15,0 0-16,-17-18-15,-1 17 0,18 1 16,-35 0-16,35-1 0,-35-17 16,17 36-16,-17-19 0,35 1 0,-36 0 15,19-1-15,-19 1 0,19 17 0,-1-17 16,1-1-16,-19 1 0,36 0 0,-17-1 16,-1-17-16,0 18 0,18 0 15,-17-18-15,-1 17 0,18 1 16,-18-18 46,18-18-62,0 1 16,0-1-16,0 0 16,0 1-16,0-1 0,0 0 0,0 1 15,0-1-15,0 0 16,0 1-16,0-1 0,0 1 0,0-1 15,0 0-15,18 1 0,-18-1 0,0 0 16,0 1-16,0-1 0,0 0 0,0 1 16,0-1-16,0 0 0,0 1 15,0-1-15,0 1 0,18-1 16,-18 0-16,0 1 16,0-1-16,17 18 15,-17-18-15,0 1 31,18 17 141,0 0-156,-1 17 0,-17 1-16,0 0 0,18-1 15,0 1-15,-18 0 0,17-1 16,1 18-16,-18-17 0,17 35 15,1-18-15,0-17 16,-18 0-16,0-1 0,0 19 0,17-36 16,-17 17-16,18 1 0,-18-1 0,0 1 15,0 0-15,18-1 0,-18 1 16,0 0-16,0-1 16,0 1-1,-18-18 48,0 0-63,1 0 0,-19-18 15,19 18 1,-1-17-16,1 17 0,-1-18 16,0 0-16,1 18 0,-1-17 0,0-1 15,1 0-15,-1 1 0,18-1 0,-18 1 16,1-1-16,-1 0 0,18 1 0,0-1 15,-35 0-15,35 1 0,-18-1 16,1 0-16,-1 18 0,18-17 16,-18 17-16,1-18 15,17 0-15,-18 18 16,18-17-16,-18 17 16,18-18-16,-17 18 46</inkml:trace>
  <inkml:trace contextRef="#ctx0" brushRef="#br0" timeOffset="-172727.79">25170 14023 0,'-35'-71'0,"35"54"0,0-1 16,0 0 0,0 1-1,0-1-15,-17 18 47</inkml:trace>
  <inkml:trace contextRef="#ctx0" brushRef="#br0" timeOffset="-172068.27">25100 14288 0,'0'70'0,"18"-105"31,-18 17-31,0 1 16,17-19-16,18-17 16,-35 36-16,18-19 0,0 1 0,-1 0 15,1 0-15,0-18 0,-1 17 0,1 1 16,0 0-16,-1-18 0,1 18 0,-1-18 15,1 17-15,0-17 0,-1 18 0,1 0 16,0-18-16,17 18 0,-35-18 16,35 0-16,-17 18 0,0-18 0,-1 17 15,18-16-15,-17-1 0,17 0 16,-17 0-16,17-18 0,1 18 16,-19-17-16,1 17 0,17-18 0,-17 18 15,17 0-15,0 1 0,-17-1 0,17 17 16,-35-17-16,36 0 0,-19 18 15,18-18-15,-17 18 0,17-18 0,-17 18 16,0-18-16,17 18 0,-17-1 0,17-17 16,0 18-16,-17 0 0,17-18 15,18-18-15,-18 36 0,-35 18 16,53-36-16,-53 35 0,35 0 0,1-17 16,-19 17-16,19-17 0,-19 0 0,18 17 15,1-17-15,-36 17 0,53-35 16,-53 36-16,35-19 0,0 19 0,-17-1 15,0 1-15,-1-1 0,1 0 16,-1 1-16,1-1 0,-18 0 0,18 18 16,-1-17-16,1-1 0,0 18 15,-18-18-15,17 18 16,-17-17-16</inkml:trace>
  <inkml:trace contextRef="#ctx0" brushRef="#br0" timeOffset="-171706.37">26934 11024 0,'-35'-53'0,"53"53"16,-1 0-1,1 0-15,0 0 0,-1 0 0,19 0 16,-19 0-16,18-17 0,-17 17 0,0 0 16,17-18-16,-17 18 0,-1 0 0,1 0 15,0 0-15,-1 0 0,1 0 16,-18 18 15,0-1-15,-18 1-16,1 0 0,-1 17 15,18-17-15,-35-1 0,35 1 0,-18-1 16,-17 1-16,35 0 0,-18-18 0,0 17 16,18 1-16,-17 0 0,17-1 15,-18-17 1</inkml:trace>
  <inkml:trace contextRef="#ctx0" brushRef="#br0" timeOffset="-171535.83">27093 11077 0,'35'-17'0,"1"69"31,-19-34-31,1-18 0,-18 18 16,18-1-16,-1-17 16,-17 18-16,18-18 15</inkml:trace>
  <inkml:trace contextRef="#ctx0" brushRef="#br0" timeOffset="-171302.9">27375 10936 0,'36'0'15,"-36"18"-15,0 17 0,0-17 16,0 35-16,0-36 0,-18 18 0,0 1 16,18-1-16,0 0 0,0-17 0,0 17 15,0 1-15,0-1 0,0-18 16,0 1-16,0 0 0,0-1 15,0 1-15,0 0 16</inkml:trace>
  <inkml:trace contextRef="#ctx0" brushRef="#br0" timeOffset="-171184.71">27393 11236 0,'0'0'0,"18"-53"0,-1 53 16,1 0-16,0-18 15,-1 18-15,1 0 0,-1 0 16</inkml:trace>
  <inkml:trace contextRef="#ctx0" brushRef="#br0" timeOffset="-170993.22">27781 10936 0,'-53'71'31,"53"-54"-31,-18 1 0,1 0 16,17-1-16,-18 1 0,18-1 0,0 1 16,-17-18-16</inkml:trace>
  <inkml:trace contextRef="#ctx0" brushRef="#br0" timeOffset="-170837.64">27728 11042 0,'88'-35'16,"-70"52"-16,0-17 0,-1 18 0,1-18 15,-1 0-15,-17 18 16,18-18-16</inkml:trace>
  <inkml:trace contextRef="#ctx0" brushRef="#br0" timeOffset="-170635.18">27781 11112 0,'-35'53'0,"70"-106"0,-70 124 0,35-53 15,0-1-15,0 1 0,0 0 16,17-18-16,-17 17 0,18-17 0,0 18 16,-1-18-16,1 0 15,0 0-15,-1 0 0,18-18 16</inkml:trace>
  <inkml:trace contextRef="#ctx0" brushRef="#br0" timeOffset="-170430.73">28099 10971 0,'-18'53'0,"18"-35"16,0 0-16,-18-1 0,1 1 0,17-1 15,0 1-15,0 0 0,-18-1 0,18 1 16,-18 0-16</inkml:trace>
  <inkml:trace contextRef="#ctx0" brushRef="#br0" timeOffset="-170067.82">28046 11130 0,'35'0'16,"-35"18"-16,18-18 0,-18 17 0,0 1 15,17 0-15,-17-1 0,0 1 16,18-18-16,-1 0 31,1-18-15,-18 1-16,0-1 16,18 18-16,-18-18 0,17 18 0,-17-17 15,18-1-15,-18 0 16,35 1-16,-35-1 0,18 18 15,0-17-15,-1 17 0,1 0 32,-18 17-32,0 1 0,0 17 15,0-17-15,0-1 0,0 1 0,0 0 16,0-1-16,0 19 0,0-19 0,0 19 16,0-19-16,0 1 15,0-1-15,0 1 0,0 0 16,0-1-16,17-17 15</inkml:trace>
  <inkml:trace contextRef="#ctx0" brushRef="#br0" timeOffset="-169823.55">28804 11060 0,'35'0'0,"-35"17"0,-17 18 15,-1-17-15,0 0 0,1-1 16,-1 1-16,1 0 0,-1 17 0,0-35 16,18 18-16,-35-1 0,35 1 15,-18 0-15,18-1 0,-17-17 0,-1 18 16,18-1-16</inkml:trace>
  <inkml:trace contextRef="#ctx0" brushRef="#br0" timeOffset="-169553.28">28610 11077 0,'-18'0'31,"36"18"-31,-18-1 0,18 19 0,-1-19 16,1-17-16,-18 18 0,0 0 0,18-1 16,-1-17-16,-17 18 0,18 0 15,0-1-15,-1-17 0,-17 18 0,18 0 16,-1-18-16,-17 17 0,18 1 15,0-18-15,-18 17 0,17-17 16,-17 18-16</inkml:trace>
  <inkml:trace contextRef="#ctx0" brushRef="#br0" timeOffset="-164088.29">23759 11465 0,'-70'36'16,"70"-54"-1,0 0 1,0 1-16,17-1 15,-17 0-15,18-17 0,-18 17 0,0-17 16,0 18-16,0-36 0,0 35 16,18-17-16,-18 17 0,17 0 0,-17 1 15,0-1-15,18-17 0,-18 17 0,18 1 16,-18-1-16,17 0 0,-17 1 16,0-1-1,18 18 16,0 0-31,-18 18 0,0 17 16,17-17-16,1-1 16,-18 1-16,0 17 0,17-17 0,-17-1 15,0 1-15,0 0 0,18-1 16,0 1-16,-18 0 0,0-1 0,0 1 16,17 0-16,1-1 0,0 1 15,-18-1-15,0 1 31,17-18-15,-17-18 0,18 18-16,-18-17 15,0-1-15,0 1 0,0-1 16,0 0-16,18 1 0,-1-1 16,-17 0-16,18 1 0,-18-1 15,0 0-15,17 18 0,1-17 0,-18-1 16,0 0-16,18 1 0</inkml:trace>
  <inkml:trace contextRef="#ctx0" brushRef="#br0" timeOffset="-163873.86">24253 10989 0,'36'53'16,"-36"-18"-16,0-17 15,-18 35-15,18-18 0,-18 0 16,18 1-16,0 17 0,0-18 0,0 0 16,0 0-16,0-17 0,0 35 0,0-35 15,0-1-15,0 1 16,18-18-16,0 0 16</inkml:trace>
  <inkml:trace contextRef="#ctx0" brushRef="#br0" timeOffset="-163724.27">24289 11342 0,'0'0'0,"0"-18"15,35 18 1,-18 0-16,19 0 16,-19 0-16,1 0 0,0 0 15,17 0-15</inkml:trace>
  <inkml:trace contextRef="#ctx0" brushRef="#br0" timeOffset="-163519.81">24518 11077 0,'-35'53'16,"35"-35"-16,0 17 0,0-17 15,-18-1-15,18 19 0,0-19 16,0 19-16,0-19 0,0 1 16,0 17-16,0-17 0,0-1 0,0 1 15,0 0-15,0-1 0</inkml:trace>
  <inkml:trace contextRef="#ctx0" brushRef="#br0" timeOffset="-163044.21">24553 11501 0,'53'52'15,"-53"-69"1,0-1 0,0 1-16,0-1 15,0-17-15,18-1 0,-18 19 16,17-19-16,-17 1 0,18 0 15,-18 17-15,18 1 0,-18-19 0,17 36 16,-17-17-16,0-1 0,0 0 16,0 36 15,0 0-15,0-1-16,0 1 0,0 0 15,18-1-15,-18 1 0,0 0 16,18-1-16,-18 1 0,0-1 0,0 1 15,0 0-15,0-1 0,17 1 0,-17 0 16,0-1-16,18 1 16,-18 0-1,0-36 17,17-53-17,1 54 1,0-19-16,-18 19 0,0-1 0,17 1 15,1-1-15,-18 0 0,18 18 0,-18-17 16,17-1-16,1 18 16,-18-18-16,18 18 0</inkml:trace>
  <inkml:trace contextRef="#ctx0" brushRef="#br0" timeOffset="-162610.24">25170 11095 0,'-88'0'16,"71"17"-16,-19 1 15,1 0-15,0-18 0,0 17 0,-18 1 0,17 0 16,-17-1-16,18 1 0,-18 0 0,0-1 15,18 1-15,-36 0 0,19-1 16,-1 18-16,-18-17 0,18 0 16,0-1-16,0 1 0,0 17 0,18-35 15,-18 36-15,18-36 0,0 17 0,-18 1 16,35-1-16,0-17 0,-17 18 0,18-18 16,-19 18-16,36-1 0,-17-17 15,-1 18-15</inkml:trace>
  <inkml:trace contextRef="#ctx0" brushRef="#br0" timeOffset="-162226.81">23759 11042 0,'0'-35'15,"36"52"1,-19-17-16,19 18 0,-19 0 15,18-18-15,1 17 0,17 1 0,-36-18 16,19 17-16,16 19 0,-16-36 0,17 35 16,0-17-16,-18-18 0,35 35 0,-34-17 15,17-18-15,0 35 0,-18-17 0,35-1 16,-17 1-16,-17-1 16,17 1-16,-36 0 0,18-1 0,1-17 15,-1 18-15,-17 0 0,-1-18 0</inkml:trace>
  <inkml:trace contextRef="#ctx0" brushRef="#br0" timeOffset="-153460.71">22895 11800 0,'0'-35'0,"-18"35"0,18 18 16,0-1-16,0 1 15,18 0-15,-18-1 0,18 1 16,-18 0-16,0-1 0,17 1 16,-17 0-16,0-1 0,0 1 0,0-1 15,0 1-15,0 0 0,18-1 0,-18 1 16,18-18-16,-18 18 0,0-1 15,0 1 17,17-18-17,1-18-15,0 1 16,-18-1-16,17 18 0,1-35 16,-1 17-16,19-17 0,-36 0 0,35 17 15,-35-17-15,35-1 0,-17 1 16,-18 17-16,35-34 0,-35 34 0</inkml:trace>
  <inkml:trace contextRef="#ctx0" brushRef="#br0" timeOffset="-145347.62">21766 3510 0,'53'53'16,"0"-53"-16,-18 0 0,-17 0 16,17 0-16,-17 0 0,-1 0 0,72 0 31,-72 0-31,1 0 0,0 0 16,-1 0-1,-17 18 16,-17-1-15,17 1-16,-18 0 16,18-1-16,-18-17 0,1 18 0,17 0 15,0-1-15,0 1 0,-18-1 16,0 1-16,18 0 16,0-1-16,0 1 15,-17-18-15,17 18 0,-18-18 16</inkml:trace>
  <inkml:trace contextRef="#ctx0" brushRef="#br0" timeOffset="-145134.92">21731 3757 0,'-53'0'0,"141"-18"32,-53 18-32,-17 0 0,35-17 0,-18 17 15,1 0-15,-19 0 0,18 0 0,-17 0 16,0 0-16,-1 0 0</inkml:trace>
  <inkml:trace contextRef="#ctx0" brushRef="#br0" timeOffset="-144796.99">21819 3757 0,'-53'71'15,"53"-54"-15,-17 1 16,-1 0-1,18-1-15,0 1 16,-18-18 0,18 17-16,18-17 62,0 0-62,-1 0 0,1 0 16,17 0-16,-17 0 0,-1 0 15,1 0-15,17 0 0,1-17 16,-19 17-16,18 0 0</inkml:trace>
  <inkml:trace contextRef="#ctx0" brushRef="#br0" timeOffset="-144302.75">22683 3634 0,'-70'-18'16,"52"18"-1,1 0-15,-1 0 0,0 0 16,1 18 0,17-1-1,-18-17-15,0 18 0,18 0 16,-17-18 0,17 17-16,-18-17 0,0 0 15,18 18-15,-17-1 0,-1 1 16,18 0-1,0-1-15,0 1 16,0 0 0,18-1-1,-1-17-15,-17 18 0,18-18 16,0 0-16,-1 0 16,-17 18-16,18-18 0,0 17 15,17-17-15,-17 0 16,-18 18-16,17-18 0,1 0 15</inkml:trace>
  <inkml:trace contextRef="#ctx0" brushRef="#br0" timeOffset="-144113.39">22454 3810 0,'-18'-35'15,"36"35"-15,0 0 16,-1 0-16,19 0 0,-19 0 16,1 0-1</inkml:trace>
  <inkml:trace contextRef="#ctx0" brushRef="#br0" timeOffset="-143893.97">22754 3722 0,'0'0'0,"0"17"15,0 1 1,0 0-16,0-1 15,0 1-15,0 0 0,-18-18 16,18 17-16,0 1 16,0 0-16,-17-1 0,17 1 15,-18-1-15,18 1 0,0 0 16</inkml:trace>
  <inkml:trace contextRef="#ctx0" brushRef="#br0" timeOffset="-143617.11">22913 3704 0,'17'-35'15,"-17"53"-15,0-1 16,0 1-16,0-1 0,0 1 15,0 0-15,0-1 16,0 1-16,0 0 16,0-1-16,0 1 0,0 0 15,-17-1-15,-1 1 0,0-1 16,18 1-16,-17-18 0,-1 18 16,18-1-16</inkml:trace>
  <inkml:trace contextRef="#ctx0" brushRef="#br0" timeOffset="-143369.52">22613 3845 0,'-71'-17'16,"89"17"-16,0 0 16,-1 0-16,1 0 15,-1 0 1,1 0-16,-18-18 0</inkml:trace>
  <inkml:trace contextRef="#ctx0" brushRef="#br0" timeOffset="-141941.99">23054 4198 0,'0'53'0,"-35"-35"16,17-18-16,-17 17 16,-1-17-16,19 18 0,-19 0 0,1-18 15,17 17-15,-17-17 0,0 18 16,17-18-16,-17 0 0,0 0 0,-18 17 16,18-17-16,-18 0 0,17 0 0,-17 0 15,1 0-15,-1 0 0,-18 0 0,36 0 16,-36 0-16,1-17 0,34 17 0,-34 0 15,17-18-15,0 18 0,0-17 16,18 17-16,-18-36 0,18 36 0,-1-17 16,1-1-16,0 0 0,-1 1 0,1-19 15,35 19-15,-35-1 0,17 1 0,-17-1 16,35-17-16,-18 17 0,1 0 0,-1 1 16,18-1-16,-18 0 15,1-17-15,17 17 0,0 1 0,0-1 16,0 1-16,0-1 0,0-17 15,0 17-15,0 0 0,0 1 0,0-1 16,0 0-16,17 1 0,1-1 16,-18 1-16,18-1 0,-1 0 15,1 1-15,-18-1 0,0 0 16,35 1-16,-35-1 0,18 0 16,0 1-16,-1 17 0,-17-18 0,18 0 15,-1 18-15,-17-17 0,18 17 0,0-18 16,-1 18-16,1-17 0,0 17 0,-1-18 15,1 18-15,0-18 0,-1 18 0,1 0 16,0-17-16,-1 17 0,1 0 0,17-18 16,0 18-16,-17-18 0,17 18 15,1 0-15,-19-17 0,18 17 0,-17 0 16,17-18-16,-17 18 0,17 0 0,1-18 16,-1 18-16,-17-17 0,17 17 15,0-18-15,0 18 0,-17 0 0,17 0 16,1 0-16,-19 0 0,36-17 15,-18 17-15,-17 0 0,0 0 0,17 0 16,-17 0-16,17 0 0,0 0 0,-17 0 16,-1 0-16,1 0 0,17 0 0,-17 0 15,0 0-15,-1 0 0,1 0 0,-1 0 16,1 0-16,0 17 0,-1-17 0,1 0 16,0 0-16,-1 18 0,1-18 0,0 0 15,-1 17-15,1-17 0,0 18 0,17-18 16,0 18-16,-17-18 0,17 17 15,0 1-15,-17-18 16,-18 18-16,35-1 0,-17 1 0,-1-18 16,1 18-16,-18-1 15,18 1-15,-1-1 0,-17 1 16,18-18-16,0 18 0,-18-1 0,17 1 16,-17 0-16,18-1 0,0-17 15,-18 18-15,0 0 0,0-1 0,0 1 16,17 0-16,-17-1 15,0 1-15,0-1 0,0 1 0,0 0 16,0-1-16,0 1 16,0 0-16,-17-1 0,17 1 15,0 0-15,-18-1 0,0-17 0,18 18 16,-17-1-16,-19 1 0,1 17 16,17-17-16,-17 0 15,0-1-15,-18 1 16,18 0-16,17 17 15,-52-17-15,70-1 16,-18 1-16,-17-18 0,-1 17 0,19 1 16,-19-18-16,19 18 0,-1-1 0,0-17 15,-17 18-15,0 0 0,17-1 16,1-17-16,-1 0 0,18 18 16,-18-18-1,1 0-15,17-18 31,17 18-31,1-17 16</inkml:trace>
  <inkml:trace contextRef="#ctx0" brushRef="#br0" timeOffset="-141136.95">24165 3616 0,'35'0'0,"-35"18"15,-17-18 1,-1 17-16,-5432 1 0,10847-18 16,-5415 18-16,1-18 0,-1 17 15,-17 1-15,17-1 0,1-17 0,-1 18 16,-17 0-16,17-18 0,0 17 0,1 1 15,-1-18-15,1 18 0,-1-1 0,0-17 16,18 18-16,-17 0 0,-1-1 0,0-17 16,18 18-16,-17-18 0,-1 17 15</inkml:trace>
  <inkml:trace contextRef="#ctx0" brushRef="#br0" timeOffset="-140648.45">23724 3581 0,'0'-18'0,"35"18"16,-35 18-16,36-18 0,-36 17 15,17 1-15,1-18 0,0 18 16,17-1-16,-18-17 0,1 18 16,0 0-16,17-18 0,-17 17 0,-18 1 15,88 35 1,-53-36-16,-35 1 0,18-18 15,-1 18-15,1-18 0,-18 17 0,18 1 16,-1-18-16,-17 18 16,18-1-16,0-17 15,-18 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02:24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7814 5133 0,'-35'-53'0,"52"53"47,-17 18-47,0-1 15,0 1-15,0 17 16,0-17-16,35 17 0,-35-17 0,18 17 16,-18-17-16,0 17 0,0-17 0,0-1 0,0 19 15,0-19-15,18 18 0,-18-17 16,17 0-16,-17-1 0,0 1 0,0 0 15,0-1-15,18 1 0,-18 17 0,0-17 16,18-1-16,-18 1 16,0 0-16,0-1 15,17-34 48,-17-1-63,0 0 0,36-70 15,-36 71 1,35-19-16,-35 19 0,17-19 0,-17 19 16,36-18-16,-36-1 0,0 19 0,17-1 15,19-17-15,-36-1 16,35 1-16,-35 17 0,18-17 0,-1 18 16,-17-19-16,18 19 0,-18-1 0,18 0 15,-1 1-15,-17-1 0,18 0 0,-1 1 16,-17-1-16,18 1 0,-18-1 15,18 0-15,-1 18 16,-17-17 0,0-1-16,0 0 31,18 18 47</inkml:trace>
  <inkml:trace contextRef="#ctx0" brushRef="#br0" timeOffset="1995.83">12171 6579 0,'35'-53'15,"-17"71"1,-1 0-16,-17-1 16,18 1-16,-18 17 15,17 1-15,1-1 0,-18 0 16,0 0-16,35 1 0,-35-19 0,18 36 15,-18-35-15,0-1 0,18 19 0,-1-19 16,-17 1-16,0 0 0,18-1 0,0 1 16,-18 0-16,0-1 0,17-17 15,-17-17 17,18 17-17,-1-36-15,-17 19 0,0-1 0,18-17 16,0 17-16,-18 0 0,17-17 0,1 0 15,-18 17-15,35-35 16,-35 36-16,36-19 0,-36 1 0,35 0 16,-35 17-16,35-17 0,-35 17 0,18-17 15,-18 0-15,35 17 0,-35 0 0,18 1 16,-1-18-16,1 17 0,-18 0 16,18 1-16,-1 17 0,-17-18 0,0 0 15,18 1-15,0-1 0,-1 0 16,-17 1-16,0-1 0</inkml:trace>
  <inkml:trace contextRef="#ctx0" brushRef="#br0" timeOffset="3212.57">3475 9172 0,'123'0'0,"36"18"32,-124-18-32,0 0 0,-17 0 15,17 18-15,1-18 0,-1 0 0,18 0 16,-18 0-16,18 17 0,-35-17 0,35-17 16,35 17-16,-35 0 15,-18 0-15,18 0 0,0 0 0,-18 0 16,18-18-16,0 18 0,-18-18 0,18 18 15,-18-17-15,18 17 0,-17-18 0,-1 18 16,0 0-16,0-18 0,1 18 0,-1 0 16,-17 0-16,-1 0 0,1 0 15,-1-17-15,1 17 0,0 0 16,-1 0-16</inkml:trace>
  <inkml:trace contextRef="#ctx0" brushRef="#br0" timeOffset="4057.49">6738 9102 0,'0'17'15,"35"-17"-15,-17 0 16,17 0-16,0 0 0,177 0 31,-159 0-31,0-17 0,0 17 0,17 0 16,-17 0-16,18 0 0,-1 0 16,195 0-1,-195 17-15,-17-17 0,0 0 0,35 0 16,-35 0-16,18 18 0,-18-18 15,17 0-15,-17 0 0,0 0 0,-17 0 16,16 0-16,19 0 0,-53 0 0,52 0 16,-52 0-16,17 0 0,18 0 0,-18 0 15,1 0-15,-19 0 0,54 18 16,-54-18-16,19 0 0,-1 17 16,-17-17-16,-1 0 0,1 0 15,0 0-15,-1 0 0,1 0 0,-1 0 16,1 0-16,-18 18 15,18-18-15,-1 0 16</inkml:trace>
  <inkml:trace contextRef="#ctx0" brushRef="#br0" timeOffset="6047.35">4268 8925 0,'-35'53'0,"70"-106"0,-88 124 16,18-54-16,18 1 0,-1-18 0,-17 18 15,-1-18-15,1 17 0,0-17 16,-18 18-16,18-18 0,-1 0 0,-17 0 0,18-18 16,-18 18-16,18 0 0,-36-17 15,36 17-15,-18-36 0,18 36 0,0-35 16,-1 18-16,1-19 0,0 1 15,17 0-15,-17-18 0,17 0 0,1-18 16,-1 18-16,18 0 0,0-17 16,0 17-16,0-35 0,0 35 15,0-18-15,0 18 0,18 18 16,-1-18-16,-17 18 0,0 0 0,0 17 16,36 0-16,-36-17 0,17 18 0,1-1 15,-1 18-15,-17-18 0,18 18 16,0 0-16,-1 0 0,1-17 0,0 17 15,17 0-15,-17 0 0,17 0 0,0 0 16,-17 17-16,17-17 0,0 18 0,-17-18 0,17 18 16,-17-18-16,17 17 0,-17 1 15,-1-1-15,19 1 0,-19 0 0,19-18 0,-19 17 16,1 1-16,0 0 0,-1-1 0,1 1 16,-18 17-16,17-17 0,-17-1 15,18 1-15,-18 17 0,0-17 0,0 0 16,18 35-16,-18-18 0,0-18 15,-18 1-15,18 0 0,0 17 0,0-17 16,-18-1-16,18 1 0,-17 0 0,17-1 16,0 1-16,0-1 0,0 1 0,0 0 15,0-1-15</inkml:trace>
  <inkml:trace contextRef="#ctx0" brushRef="#br0" timeOffset="8006.44">5062 8943 0,'0'0'0,"-70"35"0,52-35 16,0 0-16,1 18 0,-19-18 0,19 0 16,-19 0-16,1 0 0,0 0 0,0 0 15,-1-18-15,1 18 0,0-17 16,17 17-16,-17-18 0,0 18 0,-1-18 16,19 1-16,-36-1 0,35-17 0,1 17 15,-1-17-15,-17 17 0,17 1 0,0-36 16,1 35-16,-1-17 0,0-1 0,18 19 15,0-36-15,0 35 0,0-35 16,0 36-16,0-19 0,0-17 16,18 36-16,-18-18 0,18-18 0,-18 35 15,17-17-15,1 17 0,0-17 16,-1 17-16,1 1 0,0-1 0,-18 0 16,35 18-16,-35-17 0,35 17 0,-17 0 15,17 0-15,0 0 16,-17 0-16,17 0 0,-17 17 15,-1-17-15,1 18 0,17 17 0,-17-17 16,17-1-16,1 19 16,-36-19-16,52 36 0,-34-17 0,0-1 15,-1-18-15,19 36 0,-36-35 0,35 17 16,-35-17-16,35 17 0,-35 0 0,18 1 16,-18-19-16,0 19 0,0-1 15,0-17-15,0-1 0,0 1 0,0 0 16,0-1-16,0 1 0,0-1 0,0 1 15,0 0-15</inkml:trace>
  <inkml:trace contextRef="#ctx0" brushRef="#br0" timeOffset="9013.25">5680 9155 0,'0'0'0,"-36"0"15,-140 17 1,123-17-16,18-17 0,17-1 0,-17 18 16,-1-18-16,-16 1 0,34-1 0,-17-17 15,-1 17-15,1-17 0,17 17 0,-17-17 16,35 17-16,-35-17 0,17 0 16,-17-18-16,35 35 0,-18-17 0,1-18 15,17 18-15,0-1 0,0 1 0,-18 0 16,18 0-16,0-1 0,0 19 0,0-36 15,0 17-15,18 1 0,-18 0 16,0 17-16,0-17 0,0 17 16,0 1-16,17-19 0,1 19 0,-18-1 15,18 18-15,-1-35 0,1 35 0,-18-18 16,35 1-16,-17 17 0,-1-18 0,1 0 16,17 18-16,-17-17 0,0-1 0,-1 18 15,19-18-15,-19 18 0,18-17 16,1-1-16,-19 18 0,1 0 15,0 0-15,-1 0 0,1 0 16,0 0-16,17 0 0,0 0 16,-35 18-16,35-1 0,-17-17 15,-18 18-15,35 0 0,-35-1 0,36-17 16,-19 18-16,-17 0 0,36-1 0,-36 1 16,35 17-16,-18-17 0,-17-1 0,36 1 15,-19 0-15,19 17 0,-36-17 16,35 17-16,-35-17 0,18 17 0,-1-18 15,1 19-15,-18-1 0,0-17 16,17 17-16,-17-17 0,18 34 0,-18-34 16,0 17-16,0-17 0,0 17 0,0 1 15,0-1-15,0-17 0,0 17 0,0 0 16,0 0-16,0-17 0,0 17 0,-18-17 16,18 0-16,0-1 0,-17 18 15,17-17-15,0 0 0,0-1 0,0 1 16,0 0-16,-18-1 0,18 1 0,0 0 15,0-1-15,-17-17 0,17 18 16,-18 0-16,18-1 0</inkml:trace>
  <inkml:trace contextRef="#ctx0" brushRef="#br0" timeOffset="13963.51">9878 8714 0,'-89'-36'0,"107"36"47,0 0-47,17 0 0,-17 0 16,17 0-16,0 0 15,-17 0-15,17 0 0,-17 0 16,17 0-16,0 0 0,-17 0 16,17 0-16,-17 0 0,-1 18 0,19-18 15,-19 0-15,19 0 0,-1 18 0,0-18 16,-17 0-16,17 17 0,-17-17 0,17 18 15,0-18-15,1 0 0,-19 18 0,18-18 16,-17 0-16,17 17 0,1-17 16,-1 18-16,-17-18 0,17 17 0,-17 1 15,17 0-15,0-18 0,-17 17 0,17 1 16,-17-18-16,17 18 0,-17-1 0,-1-17 16,18 18-16,-17-18 0,17 18 15,1-18-15,-19 17 0,1 1 0,0-1 16,-1-17-16,1 18 0,-1 0 0,1-18 15,0 17-15,-1 1 0,1-18 0,0 18 16,-1-1-16,1 1 0,0 0 0,-1-1 16,1-17-16,-18 18 0,0 0 0,35-1 15,-35 1-15,18-1 16,-1 1-16,-17 0 0,0-1 0,18-17 16,-18 36-16,0-19 0,0 1 15,0 0-15,0-1 0,0 1 16,0-1-16,0 1 0,0 0 15,0 17-15,0-17 0,0-1 16,0 1-16,0 0 0,0-1 16,0 1-16,0-1 0,0 1 15,-18 0-15,18-1 0,-17 1 16,-1 0-16,18-1 0,-35 1 16,35 0-16,-18-18 0,1 17 15,-1 1-15,0-1 0,1 1 0,-1 0 16,0-18-16,1 17 0,-19 1 15,1 0-15,18-18 0,-1 17 16,0-17-16,1 18 0,-1-18 0,0 0 16,1 18-16,-1-18 0,0 17 15,1-17-15,-1 0 16,18 18-16,-17-18 0,-1 0 16</inkml:trace>
  <inkml:trace contextRef="#ctx0" brushRef="#br0" timeOffset="16534.15">12294 9913 0,'-35'-35'0,"35"52"47,0 1-32,0 0 1,0-1-16,0 1 0,17 0 15,1 17-15,-18-17 0,0-1 0,0 1 16,18-18-16,-1 17 0,-17 1 16,18 0-16,-18-1 0,0 1 15,18 0-15,-1-1 0,-17 1 16,18 0-16,0-1 16,-18 1-16,0-1 0,0 1 15,17-18 1,-17 18-16,0-36 78,0 0-78,0 1 0,18-1 16,-1 1-16,-17-1 0,0 0 15,0 1-15,18-19 0,0 19 16,-1-1-16,-17 0 0,18-17 0,0 18 15,-18-1-15,17-17 0,1 17 0,0 0 16,-18 1-16,17-1 0,1 0 16,-18 1-16,18-1 0,-1 0 0,-17 1 15,18-1-15,-18 1 0,0-1 16,17 18 0,-17-18-16,18 18 31</inkml:trace>
  <inkml:trace contextRef="#ctx0" brushRef="#br0" timeOffset="18491.16">8184 11624 0,'0'0'0,"-88"18"0,106-1 47,-18 1-47,0 0 16,35-1-16,-35 19 0,35-1 15,-17-18-15,17 19 0,-17-1 16,17 36-16,-17-54 0,-1 18 0,1-17 16,17 35-16,1-18 15,-36-17-15,17 17 0,-17-17 0,18-1 0,-1 1 16,-17 0-16,18-1 15,0-17-15,-1 0 16,1-17 0,0-1-16,-18-17 0,35 0 15,-35-18-15,35 17 0,-17-17 0,-1-17 16,1-1-16,17 18 0,1-17 0,-1-1 16,0 1-16,0-1 0,1 1 15,-1 17-15,0-18 0,1 18 0,-1 0 16,-17 18-16,17 0 0,-35-18 0,35 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1-11-08T12:03:06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15540 12700 0,'70'18'16,"-70"-36"-16,0 0 15,0 1 1,0-1-16,0 0 0,0 1 0,0-1 16,0 1-16,0-19 0,0 19 15,0-1-15,-17 0 0,17-17 0,-18 17 16,0 1-16,18-1 0,0 0 0,-17 1 15,-1-1-15,18 1 16,-18 17-16,-17 0 0,17 0 16,1 0-16,-1 0 0,1 0 15,-1 17-15,0 1 0,1-1 0,-1 1 16,0 17-16,1 1 0,17-19 16,-36 19-16,36-1 0,0 0 0,-17 0 15,17 1-15,0-19 0,0 19 0,0-1 16,0-17-16,17-1 0,-17 18 0,18-17 15,0 17-15,-18-17 0,35 0 16,-17-1-16,-1 1 16,1-18-16,-18 18 0,35-18 0,-17 0 15,-18-18-15,17 0 0,1 18 16,-18-35-16,18 17 0,-1-17 0,1 0 16,-18 17-16,18-17 0,-18 0 0,17-1 15,-17 19-15,18-19 0,0 1 0,-18 18 16,17-36-16,-17 35 0,0-35 15,0 18-15,0-1 0,0 1 0,0 0 16,18 0-16,-18-1 0,17 1 0,-17 17 16,0-34-16,0 34 0,0-17 0,0 17 15,0-17-15,36-1 0,-36 19 16,0-18-16,0 17 0,0 0 0,0 1 16,17-19-16,-17 19 0,0-1 0,0 0 15,0 1-15,0-1 0,18 1 16,0 17 31,-18 17-47,0 1 0,0-1 15,0 1-15,0 0 0,0-1 16,0 19-16,17-1 0,-17-17 16,0 17-16,-17 0 0,17 0 0,0 1 15,0 17-15,-18-1 0,0-16 0,18 17 16,0 0-16,-17-18 0,17 18 0,-18-18 15,0 0-15,18 18 0,0-17 16,0-1-16,0 0 0,0 0 0,0 1 16,0-1-16,0-17 0,0-1 0,0 18 15,0-17-15,0 17 0,0-17 16,0 0-16,0-1 0,0 1 16,18 0-16,0-18 15,-18 17-15,17-17 16</inkml:trace>
  <inkml:trace contextRef="#ctx0" brushRef="#br0" timeOffset="494.69">16474 11942 0,'0'0'0,"-70"-18"0,52 18 16,-17 0-16,17 0 16,1 0-16,17 18 0,-18-18 0,18 17 15,-18 1-15,1-1 0,17 1 0,0 0 16,-35 17-16,35-17 0,0 35 15,0-18-15,-18 0 0,18 0 0,0 1 16,0 17-16,0-18 0,0 18 0,0-18 16,0 0-16,0 1 0,0 17 0,18-18 15,-18 0-15,0 0 0,0-17 16,17 35-16,-17-35 0,0-1 0,0 1 16,18 17-16,-18-17 0,0 17 15,0-17-15,0-1 0,0 1 16</inkml:trace>
  <inkml:trace contextRef="#ctx0" brushRef="#br0" timeOffset="744.02">15857 12612 0,'-70'-53'15,"140"106"-15,-123-106 16,71 53-16,17 0 0,-17 0 16,17 0-16,-17 0 0,17 0 15,0 0-15,-17 18 0,17-18 0,0 0 16,1 0-16,-19 0 0,19 0 0,-1 17 16,-17-17-16,17 0 0,0 0 0,-17 0 15,17 0-15,-17 0 0,-1 0 16,1 0-16</inkml:trace>
  <inkml:trace contextRef="#ctx0" brushRef="#br0" timeOffset="1199.05">17021 12400 0,'0'0'0,"-17"0"0,-1 0 16,0 0-16,-17 0 0,17 0 15,-176 106 1,177-88 0,-18-1-16,17 19 0,0-36 0,1 17 0,17 1 15,-18-18-15,18 17 0,0 1 16,18 0-16,17-18 15,-17 17-15,-1-17 16,1 0-16,17 18 0,0-18 0,-17 0 16,35 0-16,-18 18 0,-17-18 15,17 0-15,-17 17 0,-1-17 0,19 18 16,-19-18-16,-17 18 0,0-1 16,18-17-16,-18 18 0,0-1 0,0 1 15,-18 0-15,18-1 0,-17 1 16,-19 0-16,19-1 0,-1 1 15,0 0-15,-17-1 0,0-17 16,35 18-16,-35 0 0,17-18 0,-17 0 16,17 17-16,0-17 0,1 0 0,-1 0 15,1 0-15,-1 0 0</inkml:trace>
  <inkml:trace contextRef="#ctx0" brushRef="#br0" timeOffset="1601.21">18150 11942 0,'0'17'0,"18"36"16,-18-18-16,0 1 0,0 17 0,0-18 15,17 18-15,-17 0 0,0 0 16,0-1-16,0 1 0,0 0 0,0 0 16,0 0-16,0-18 0,0 1 0,0 70 15,0-89-15,0 18 16,0-17-16,0 0 0,0-1 16,0 1-16,0 0 0</inkml:trace>
  <inkml:trace contextRef="#ctx0" brushRef="#br0" timeOffset="1882.09">18203 12629 0,'0'0'0,"35"-52"0,-35 34 0,18 0 0,17 1 16,1-1-16,-19 0 0,19 1 0,-1-1 15,-18 0-15,19 18 0,-1 0 0,-17-17 16,17 17-16,0 0 0,-17 0 15,17 17-15,0 1 0,-35 0 16,18-1-16,-18 1 0,0 0 0,0-1 16,0 19-16,-18-19 0,-17 1 0,17 17 15,1-17-15,-18-1 0,-1 1 16,19 0-16,-19-1 0,1 1 0,17 0 16,-17-1-16,18-17 0,-19 0 0,19 18 15,-1-18-15,0 0 0,1 0 0,-1 0 16</inkml:trace>
  <inkml:trace contextRef="#ctx0" brushRef="#br0" timeOffset="2247.02">19350 12012 0,'0'0'0,"-18"-35"0,0 35 0,18-18 16,-17 18-16,-1 0 0,0 0 15,-17 0-15,18 18 16,-1-1-16,0-17 0,1 36 0,-1-19 15,18 1-15,-35 17 0,35-17 0,-18 35 16,18-36-16,0 19 0,0 17 0,0-18 16,0 0-16,0 18 0,0-18 15,0 1-15,0-1 0,0 0 0,0 1 16,0-1-16,0 0 0,0-17 0,0-1 16,18 19-16,-18-19 0,17 1 0,-17 0 15,0-1-15,0 1 0,0-1 16,0 1-16</inkml:trace>
  <inkml:trace contextRef="#ctx0" brushRef="#br0" timeOffset="2486.38">18785 12541 0,'-88'-17'0,"176"34"0,-141-34 31,89 17-31,-1 0 0,0 0 16,0 0-16,18 0 0,-17 0 15,16-18-15,1 18 0,-17 0 0,17 0 16,-36 0-16,36 0 0,-18 0 16,1 0-16,-19 0 0,19 0 0,-1 0 15,-17 0-15,17-18 0</inkml:trace>
  <inkml:trace contextRef="#ctx0" brushRef="#br0" timeOffset="2899.06">19879 12347 0,'-35'-35'0,"17"35"0,-17 18 15,17-1-15,-17-17 0,-1 18 0,1 17 16,18-17-16,-19-1 0,1 1 0,17 17 16,1-17-16,-1 0 0,18-1 0,-18 1 15,1 0-15,17-1 16,0 1-16,0-1 0,17-17 16,1 0-16,0 18 0,-1-18 15,1 0-15,17 0 0,1 0 0,-19 0 16,18 0-16,1 18 0,-1-18 0,-17 0 15,17 0-15,-17 17 0,17-17 0,-18 18 16,1 0-16,0 17 0,-18-17 16,0-1-16,0 1 0,-18-18 0,0 53 15,1-53-15,-18 53 16,17-53-16,0 17 0,-17 1 0,17 0 16,-17-1-16,17-17 0,-17 18 0,18-18 15,-19 0-15,19 0 0,-1 0 0,-17 0 16,17 0-16,-17 0 0,17 0 15,-17 0-15,35-18 16</inkml:trace>
  <inkml:trace contextRef="#ctx0" brushRef="#br0" timeOffset="5170.53">15010 13212 0,'-35'-53'16,"53"53"-16,-1 0 16,1 0-16,35 0 15,-18 0-15,1-18 0,-19 18 0,19 0 16,16 0-16,-16 0 0,-1 0 0,18 0 15,-18 0-15,18 0 0,0 0 0,0 0 16,-18 0-16,36 0 0,-18 0 0,0 18 16,17-18-16,-17 0 0,0 0 15,18 0-15,-19 17 0,19-17 0,-18 0 16,0 0-16,0 0 0,17 18 0,-17-18 16,-18 0-16,18 0 0,-35 0 0,35 18 15,-35-18-15,17 0 0,-17 0 0,17 0 16,0 0-16,-17 0 0,17 0 15,-17 0 1,-1 0-16</inkml:trace>
  <inkml:trace contextRef="#ctx0" brushRef="#br0" timeOffset="5581.01">14940 13441 0,'18'-18'16,"17"18"-16,0 0 0,18 0 0,-18 0 16,18 0-16,71-17 0,-1 17 15,1 0-15,-54 0 16,1 0-16,-1 17 0,1-17 0,17 0 15,-17 0-15,-1 18 0,18-18 0,-17 0 16,-1 17-16,1-17 0,-18 0 0,17 18 16,-17-18-16,18 0 0,-18 0 15,-18 0-15,18 0 0,-18 0 16,-17 0-16,35 0 0,-35 0 0</inkml:trace>
  <inkml:trace contextRef="#ctx0" brushRef="#br0" timeOffset="6181.92">17939 13353 0,'-53'0'16,"106"0"-16,-89 0 16,72 0-16,-19 0 15,18 0-15,1 0 0,-1 0 0,-17 0 16,52 0-16,-52 0 0,52 0 0,-17 0 15,0 0-15,-17 0 0,34-18 16,1 18-16,-18 0 0,17 0 0,-17 0 16,18 0-16,-19-18 0,1 18 15,18 0-15,-18-17 0,17 17 0,-17 0 16,0 0-16,0 0 0,0 0 0,0 0 16,0 0-16,-18 0 0,36 17 15,-36-17-15,18 0 0,-18 0 0,18 18 16,-35-18-16,35 0 0,-36 0 0,19 0 15,-1 0-15,-17 0 0,17 0 0,0 0 16,-17 0-16,-1 0 0,1 0 0,0 0 16,-1 0-16,1 0 0</inkml:trace>
  <inkml:trace contextRef="#ctx0" brushRef="#br0" timeOffset="6681.52">18168 13529 0,'0'0'0,"-53"35"16,88-35-16,-17 0 0,17 0 15,0 18-15,-17-18 0,53 0 0,-18 0 16,-1 0-16,1 0 0,18 0 0,-18 0 15,17-18-15,19 18 0,-37 0 16,37 0-16,-19-17 0,1 17 16,17 0-16,-17 0 0,-19 0 0,37 0 15,-36 0-15,17 0 0,-17 0 0,0 0 16,-18 0-16,18 17 0,-18-17 16,18 0-16,-17 0 0,-1 0 0,-17 0 15,17 0-15,0 0 0,-17 0 0,17 0 16,0 0-16,-17 0 0,0 0 0,-1 0 15,1 0-15,-1 0 0,1 0 0,0 0 16,-1 0-16,1 0 16,0 0-1</inkml:trace>
  <inkml:trace contextRef="#ctx0" brushRef="#br0" timeOffset="6845.73">20179 13635 0,'-36'53'16</inkml:trace>
  <inkml:trace contextRef="#ctx0" brushRef="#br0" timeOffset="9734.23">21749 10813 0,'-71'-18'15,"71"36"17,0-1-17,0 1 1,0 0-16,0-1 16,0 1-16,0-1 15</inkml:trace>
  <inkml:trace contextRef="#ctx0" brushRef="#br0" timeOffset="10018.85">21607 10760 0,'0'0'0,"124"-71"16,-89 71-16,-17-17 15,17 17-15,0 0 0,-17 0 16,17 0-16,-17 0 0,0 0 0,-1 17 16,18 1-16,-17-1 0,0 1 15,-18 0-15,0-1 0,0 1 16,0 0-16,0-1 16,-36 1-16,36 0 0,-35-1 0,18 1 15,-1-1-15,0-17 0,-17 18 0,0-18 16,17 18-16,0-18 15,1 0-15,-1 0 0</inkml:trace>
  <inkml:trace contextRef="#ctx0" brushRef="#br0" timeOffset="10319.04">21784 11042 0,'0'0'16,"35"35"-16,-35-17 0,0 17 15,0-17-15,0-1 0,0 1 0,0 0 16,-35 17-16,35-17 0,-18-1 16,1 1-16,-1 0 0,0-18 0,1 17 15,-1-17-15,-17 0 0,17 0 32,36 0-17,-1 0 1,1 0-16,0 0 0,17 0 0,0 0 15,-17 0-15,17 0 0,0 0 0,1 0 16,-1 0-16,0 0 0,0 0 16,1 0-16,-19 0 0,19 0 0,-1 0 15,-17 0-15,-1 0 16</inkml:trace>
  <inkml:trace contextRef="#ctx0" brushRef="#br0" timeOffset="10689.51">22419 10795 0,'88'-35'0,"-176"70"15,194-70-15,-71 17 0,-17 18 0,-1 0 16,1-18-16,-1 18 0,1 0 0,0 0 15,-36 0 17,-17 0-32,17 0 15,1 18-15,-1-18 0,-17 18 0,17-18 16,0 17-16,1 1 0,-19-18 0,36 18 16,-17-1-16,-1 1 0,18 0 15,0-1-15,0 1 16,0-1-16,18-17 15,-1 18-15,1-18 0,0 0 0,-1 0 16,1 18-16,0-18 0,17 0 0,-17 0 16,-1 0-16,1 0 0,-1 0 0,1 0 15,0 0-15</inkml:trace>
  <inkml:trace contextRef="#ctx0" brushRef="#br0" timeOffset="10895.09">22348 11042 0,'-35'53'0,"70"-53"16,-17 0-16,17 17 16,0-17-16,-17 0 0,17 0 15,1 0-15,-1 0 0,0-17 0,0 17 0,1-18 16,-19 18-16,1 0 0,17 0 15,-17 0-15,-18-17 0</inkml:trace>
  <inkml:trace contextRef="#ctx0" brushRef="#br0" timeOffset="11085.41">22595 11130 0,'-5521'88'16,"5609"-176"-16,5239 194 0,-5327-88 0,0-1 15,0 1-15,0 0 0,0-1 16,0 1-16,36-1 0,-36 1 16,35 0-16,-17-18 0,-1 0 0,1 0 15,17 0-15,-17 0 0,17 0 16,-17-18-16,-1 18 0,1-18 0,17 1 16</inkml:trace>
  <inkml:trace contextRef="#ctx0" brushRef="#br0" timeOffset="11361.54">23019 10830 0,'0'0'16,"70"-53"-16,-52 53 0,-1-17 0,1 17 15,0 0-15,-1 0 0,1 0 16,-18 17-16,18 1 0,-1 0 0,-17-1 16,0 1-16,0 17 0,0-17 0,0-1 15,0 1-15,0 0 0,0 17 0,0-17 16,0-1-16,0 1 0,0 0 16,0-1-16,-17 1 15,-1-18-15</inkml:trace>
  <inkml:trace contextRef="#ctx0" brushRef="#br0" timeOffset="11533.87">23230 10918 0,'71'-70'0,"-54"70"15,19 0-15,-19-18 0,89 1 31,-88 17-31,-1 0 16</inkml:trace>
  <inkml:trace contextRef="#ctx0" brushRef="#br0" timeOffset="12017.12">23354 10971 0,'-53'71'16,"70"-71"-16,1 0 15,0-18-15,-1 1 0,1 17 16,0-18-16,-18 0 0,35 18 0,-17-17 16,-18-1-16,17 0 0,1 1 0,-18-1 15,17 18-15,1-17 0,-18-1 0,18 18 16,-18 18 15,0-1-31,0 1 0,0-1 16,0 1-16,-18 17 0,18-17 0,0 17 15,-35 1-15,35-19 0,0 18 0,0-17 16,-18 17-16,18-17 0,0 0 16,-17 17-16,17-17 0,0-1 0,0 19 15,0-19-15,0 18 0,0-17 16,0 0-16,0-1 0,0 1 0,17 0 15,1-18-15,17 0 16,-17-18 0,-1 0-16,1-17 0,-18 17 15,18 1-15,-1-1 0,-17 1 0,0-1 16,0 0-16,0 1 0,-17-1 16,-1 18-16,0 0 0,1 0 15,-1 0-15,0-18 0,1 18 0,-18 0 16,17 0-16,-17 0 15</inkml:trace>
  <inkml:trace contextRef="#ctx0" brushRef="#br0" timeOffset="12332.05">23724 10866 0,'53'17'16,"-106"-34"-16,106 52 0,-53-18 15,0 1-15,18-18 0,-1 18 0,1-1 16,0-17-16,17 0 16,-18 0-16,19-17 15,-19-1-15,1 0 0,-18 1 16,18 17-16,-18-18 0,0 1 0,0-1 15,0 0-15,0 1 16,-18 17-16,18-18 0,-35 18 0,17 0 16,0 0-16,1 0 0,-1 0 15,1 0-15,-1 0 0,0 0 0,1 0 16,-1 18-16,0-18 0,1 17 0</inkml:trace>
  <inkml:trace contextRef="#ctx0" brushRef="#br0" timeOffset="12523.74">23618 11165 0,'0'53'0,"0"-106"0,18 106 0,17-53 16,0 0-16,-17 0 0,17 0 15,1 0-15,-1 0 0,0 0 16,18 0-16,53-17 15,-71-1-15,-17 18 0,17 0 0,-17 0 16</inkml:trace>
  <inkml:trace contextRef="#ctx0" brushRef="#br0" timeOffset="12710.22">24077 11218 0,'0'0'0,"-53"53"0,53-17 16,0-19-16,0 1 0,0-1 0,0 19 16,0-19-16,0 1 0,0 0 0,0-1 15,0 1-15,0 0 0,0-1 16,18-17 0</inkml:trace>
  <inkml:trace contextRef="#ctx0" brushRef="#br0" timeOffset="12999.05">24377 11042 0,'35'53'31,"-35"-36"-31,18 1 16,-1-18-16,1 0 0,0 0 15,-1 0-15,1 0 0,-1 0 0,1-18 16,0 1-16,-1-1 0,1 18 0,-18-17 16,0-19-16,18 19 0,-18-19 15,0 19-15,0-1 0,0 0 16,-18 1-16,18-1 0,-5450 18 0,10865-17 16,-5433 17-16,-17-18 0,0 18 15,17 18-15,-17-1 0,17-17 0,-17 18 16,-1-1-16</inkml:trace>
  <inkml:trace contextRef="#ctx0" brushRef="#br0" timeOffset="13194.21">24218 11412 0,'71'53'0,"-142"-106"0,177 106 0,-89-53 16,19 0-16,-1 0 0,-17 0 0,17 0 16,18 0-16,-36-17 0,19-1 15,-1 18-15,0-18 0,1 1 16</inkml:trace>
  <inkml:trace contextRef="#ctx0" brushRef="#br0" timeOffset="13394.57">24924 11112 0,'35'0'31,"-53"18"-31,18 0 0,0 17 0,-35 0 16,35-17-16,0 17 16,-18 36-16,1-1 15,17-52-15,0 35 0,0-35 0,0-1 16,0 1-16,0-1 0,0 1 0,0 0 15,0-1-15</inkml:trace>
  <inkml:trace contextRef="#ctx0" brushRef="#br0" timeOffset="13637.89">25347 10971 0,'-35'0'0,"70"0"16,-88 18-16,35 0 0,1 35 16,-19-36-16,36 1 0,0 17 0,-17-17 15,-1 17-15,0-17 0,18-1 16,0 1-16,-17-18 15,17 18-15</inkml:trace>
  <inkml:trace contextRef="#ctx0" brushRef="#br0" timeOffset="13821.95">25312 11060 0,'105'17'0,"-210"-34"15,228 34-15,-88 1 0,-17-18 0,17 17 0,1 1 16,-19-18-16,18 0 0,-17 0 16,-5415 18-16,10865-18 0,-5433 0 15,-17 0-15</inkml:trace>
  <inkml:trace contextRef="#ctx0" brushRef="#br0" timeOffset="14058.03">25206 11324 0,'-71'35'16,"89"-35"-16,35 0 15,-36 0-15,19 0 0,140 0 16,-105 0-16,-36 0 15,35-17-15,-34 17 16,17-18-16,-18 18 0,18 0 0,-36 0 16,19-17-16,-19 17 0,1 0 0,0 0 15,-1 0-15</inkml:trace>
  <inkml:trace contextRef="#ctx0" brushRef="#br0" timeOffset="14329.04">25611 11430 0,'-35'71'0,"35"-36"15,35-141-15,-70 229 0,35-105 0,0 0 16,0 17-16,0-17 0,0 17 16,0-17-16,0-1 15,0 1-15,-17 0 16</inkml:trace>
  <inkml:trace contextRef="#ctx0" brushRef="#br0" timeOffset="16115.95">21272 12241 0,'18'0'16,"0"-17"-16,-1-1 0,1 0 16,17-17-16,-17 18 0,17-19 0,0 19 15,18-36-15,-18 35 16,18 0-16,-17 1 0,-1-18 0,0 35 15,1-18-15,-1 18 0,0-18 0,0 18 16,-17 0-16,17 0 0,-35 18 0,36 0 16,-19-18-16,1 35 0,-1-18 0,1 1 15,17 0-15,-35-1 0,36 1 16,-19 0-16,1-1 0,0 1 0,17 0 16,0-1-16,-17-17 0,-1 0 0,1 18 15,17-18-15,-17 0 0,17 0 0,1 0 16,16-18-16,-52 1 0,53-1 0,-17 0 15,17 1-15,-18-1 0,18-17 16,-18 35-16,18-36 0,-18 36 0,18-17 16,-18 17-16,18-18 0,-17 18 0,-1 0 15,0 0-15,0 18 0,1-18 0,-19 35 16,1-17-16,17-1 0,-17 1 16,17 0-16,-17-1 0,-1 1 0,19 17 15,-19-17-15,19-18 0,-19 17 0,19 1 16,-1-18-16,0 18 0,0-18 15,1 0-15,-1 0 0,0 0 0,18-18 16,-18 18-16,18-18 0,-35 18 16,35-17-16,-18-1 0,0 18 0,18-35 15,-17 35-15,-1 0 0,-17 0 0,17 0 16,0 0-16,-17 0 0,17 0 16,-35 18-16,35-1 0,1-17 0,-19 18 15,1-1-15,0 1 0,17-18 0,-18 18 16,19-18-16,-19 17 0,19-17 0,-1 0 15,0 0-15,-17 0 0,52 18 0,-52-18 16,53-18-16,-54 18 0,54-17 16,-54 17-16,54-18 0,-53 18 0,52-18 15,-52 18-15,52-17 0,-52 17 0,35-18 16,-18 18-16,0 0 0,1 0 0,-19 0 16,19 0-16,17 18 0,-18-18 15,0 0-15,-17 17 0,17-17 0,18 0 16,-18 0-16,1 0 0,-19 18 0,18-18 15,1 0-15,-1 0 0,-17 0 16,17 0-16,-17 0 0,17 0 0,0 0 16,-17 0-16,17-18 0,0 18 15,-17-17-15,17 17 0,1-18 0,-1 1 16,0-1-16,0 0 0,1 1 0,-1 17 16,-17-18-16,17 18 0,-35-18 0,35 1 15,-17 17-15,-18-18 0</inkml:trace>
  <inkml:trace contextRef="#ctx0" brushRef="#br0" timeOffset="16250.36">26299 12012 0,'18'53'31</inkml:trace>
  <inkml:trace contextRef="#ctx0" brushRef="#br0" timeOffset="24944.88">22366 14728 0,'35'-70'0,"-52"52"31,-19 18-31,19 0 16,-1 0-16,0 0 0,-17-17 16,17 17-16,1 0 0,-1 0 0,1 0 15,-1 0-15,-17 0 0,17 0 16,0 0-16,1 0 0,-1 0 16,0 0-16,18 17 15,0 1-15,-17-18 16,17 18-16,0 17 0,0-18 0,0 1 15,0 0-15,0-1 0,0 1 16,0 0-16,0-1 0,0 19 0,0-19 16,0 1-16,17-1 0,-17 1 15,0 0-15,36-1 0,-19 1 16,1-18-16,0 0 16,-1 0-1,1 0-15,0 0 0,-1 0 16,1 0-16,17 0 0,0-18 15,-17 18-15,17 0 0,1 0 16,-19-17-16,18 17 16,-17 0-16,0 0 0,-1 0 15</inkml:trace>
  <inkml:trace contextRef="#ctx0" brushRef="#br0" timeOffset="25175.13">22384 14658 0,'-53'-18'0,"53"54"16,0-1-16,0-18 15,0 1-15,0 0 0,0-1 0,17 1 16,-17 0-16,0-1 0,0 1 0,0 0 15,0-1-15,0 1 0,0-1 16</inkml:trace>
  <inkml:trace contextRef="#ctx0" brushRef="#br0" timeOffset="25450.09">22401 14852 0,'0'-18'0,"0"36"0,53-89 0,-35 71 16,-1 0-16,-17-17 0,36 17 15,-1 0-15,-17 0 0,-18-18 16,35 18-16,0-18 0,-17 18 16,17-17-16,-17 17 15,-1-18-15,1 18 0,-18-17 0,0-1 16,18 18-16,-18-18 16,0 36 15,0 0-31,0-1 15,0 1-15,0-1 16,0 1-16,0 0 0,0-1 16,-18 1-16,18 0 0,0-1 15,0 1-15,0 0 0,-18-18 0,18 17 16,-17 1-16</inkml:trace>
  <inkml:trace contextRef="#ctx0" brushRef="#br0" timeOffset="25814.52">22666 14975 0,'-88'36'31,"123"-36"-31,0-18 16,-17 0-16,-1 18 0,1 0 15,0-17-15,-1 17 0,1 0 0,17 0 16,-35 17 15,0 1-31,0 0 0,0 17 16,-17-35-16,-1 18 0,18-1 15,-18-17-15,18 18 0,-17-18 16,-1 18-16,18-1 0,0 1 16,0-1-1,0 1 1,0 0-1,35-18-15,-17 0 16,17 0-16,-35-18 0,35 18 16,-17 0-16,-18-18 0,35 18 15,-35-17-15,18 17 0</inkml:trace>
  <inkml:trace contextRef="#ctx0" brushRef="#br0" timeOffset="27600.21">23089 14376 0,'-88'17'15,"106"-34"17,17-1-17,-35 0-15,35 1 0,-17-1 16,-1 1-16,1-1 0,17 0 15,18-17-15,-18 35 0,-17-18 0,17 1 16,1-1-16,-19 18 0,19-18 16,-1 18-16,-17-17 0,17 17 15,0-18-15,-17 18 0,17 0 0,0 0 16,-17 0-16,17 0 0,18 0 0,-35 0 16,-1 0-16,36 0 0,-35 0 0,17 18 15,0-18-15,-17 17 0,0 1 16,17-18-16,-17 18 0,17-1 0,0 1 15,-17 0-15,17-1 0,-35 1 0,35 0 16,-17-1-16,-18 1 0,35-1 0,-17 1 16,0 0-16,-1-1 15,-17 1-15,18 0 16,-18-1 0</inkml:trace>
  <inkml:trace contextRef="#ctx0" brushRef="#br0" timeOffset="27846.62">24165 14446 0,'-53'0'15,"53"18"-15,35-18 16,-17 18-16,0-18 0,-1 0 16,-17 17-16,18-17 0,0 0 15,-1 0-15,1 0 16,0 0-16,-18-17 0,0-1 16,17 18-16,-17-18 0</inkml:trace>
  <inkml:trace contextRef="#ctx0" brushRef="#br0" timeOffset="28085.65">24236 14658 0,'-36'70'16,"72"-140"-16,-72 158 0,36-70 0,0-1 16,0 1-16,0 0 0,0-1 15,18 19-15,0-19 0,-18 1 16,17-18-16</inkml:trace>
  <inkml:trace contextRef="#ctx0" brushRef="#br0" timeOffset="28409.7">24377 14728 0,'35'0'0,"-35"18"16,0 0-16,0-1 15,0 1-15,0 0 0,0-1 0,0 1 16,0 0-16,0-1 0,0 1 15,0-1 1,-18-17-16,1 0 0,17 18 16,-36-18-16,19 0 15,-1 0-15,1 0 16,17-18-16,-18 1 16,18-1-1,0 1-15,18 17 16,-18-18-16,17 18 0,1-18 0,-1 18 15,-17-17-15,18 17 16,0-18-16</inkml:trace>
  <inkml:trace contextRef="#ctx0" brushRef="#br0" timeOffset="28625.03">24006 15064 0,'-35'35'15,"53"-35"1,17 0-16,0 0 0,-17-18 0,17 18 16,-5432 0-16,10847 0 0,-5415-17 0,1 17 15,-19-18-15,19 0 0,-1 18 0,-18-17 16,1 17-16,0-18 0</inkml:trace>
  <inkml:trace contextRef="#ctx0" brushRef="#br0" timeOffset="28745.98">24377 14993 0,'53'-18'32,"-53"36"-17,0 0-15,0-1 16,0 1-16,0 0 0,0-1 16,0 1-16,0 0 0,0-1 15,0 1-15,0-1 0,-18-17 16,18 18-16</inkml:trace>
  <inkml:trace contextRef="#ctx0" brushRef="#br0" timeOffset="29124.06">24306 15222 0,'-53'0'16,"89"-17"-1,16-1 1,-16 18-16,17-18 0,-36 18 16,1 0-16,0-17 0,-1 17 0,1 0 0,-18-18 15,17 18-15,1 0 0,-53 0 32,17 0-17,-17 18-15,17-18 0,1 17 0,-1-17 16,-17 18-16,-1 0 0,36-1 15,-17-17-15,17 18 0,-35 0 16,35-1-16,0 1 0,-18 0 0,0-18 16,18 17-16,0 1 0,0-1 0,0 1 15,0 0-15,0-1 16,18-17-16,0 0 0,-1 0 0,1 0 16,-1 0-16,1 0 0,0 0 15,-1 0-15,1 0 0,0-17 0,-1 17 16,1-18-16,0 18 0</inkml:trace>
  <inkml:trace contextRef="#ctx0" brushRef="#br0" timeOffset="29297.31">24359 15363 0,'-70'0'16,"70"-17"-1,35 17-15,-18-18 0,19 1 16,-1 17-16,-17-18 0,17 18 16,-17-18-16,17 1 0</inkml:trace>
  <inkml:trace contextRef="#ctx0" brushRef="#br0" timeOffset="29881.09">24694 15610 0,'-106'53'0,"212"-106"0,-247 106 16,106-35-16,0-18 0,-18 18 0,35-18 15,-17 0-15,-1-18 0,-16 18 0,16-18 16,19 18-16,-19-35 0,1 17 0,0 1 16,-18-18-16,53-1 0,-53 1 0,53 17 15,-35-35-15,17 18 0,-17-18 0,35 18 16,-36-18-16,36 18 0,0-18 0,-17 0 15,17 18-15,0-1 0,17-17 16,-17 18-16,0 0 0,18 0 0,0-18 16,-18 35-16,35-17 0,-17 17 0,-18 0 15,35-17-15,-17 18 0,17-1 16,0 0-16,-17 18 0,17-17 0,0-1 16,1 18-16,-1-18 0,0 18 0,0-17 15,18 17-15,-17 0 0,-1-18 0,18 18 16,-18 0-16,0 0 0,18 18 0,-35-18 15,17 17-15,1-17 0,-1 18 16,-18 0-16,19-1 0,-1 19 0,0-1 16,-17-18-16,17 19 0,-35-1 0,18 0 15,-1 1-15,1-1 0,-18-18 0,18 36 16,-18-35-16,17 17 0,-17 1 0,-17-19 16,17 19-16,-18-1 0,18-18 15,-35 19-15,35-1 0,-35-17 0,17 17 16,-17-17-16,17 17 0</inkml:trace>
  <inkml:trace contextRef="#ctx0" brushRef="#br0" timeOffset="30488.02">22930 15381 0,'0'0'0,"-106"35"0,-70-17 31,141-18-31,0 0 0,-18-18 16,17 1-16,19-1 0,-19 0 0,1 1 15,-18-18-15,18 17 0,17-35 0,-17 35 16,0-35-16,17 18 0,-17-18 0,35 18 15,-35-18-15,35 18 0,0-18 16,-18 18-16,18-18 0,0 17 16,0 1-16,0 0 0,0 0 0,0-1 0,18 19 15,-1-36-15,1 17 0,17 19 16,0-18-16,-17 17 0,35 0 0,-18-17 16,18 17-16,-18 1 0,18-1 15,18 0-15,-18 18 0,0-17 0,17 17 16,-17-18-16,18 18 0,-1 0 0,-34 18 15,17-18-15,17 0 0,-17 17 0,-18-17 16,18 36-16,-35-19 0,17 19 16,0-1-16,1 18 0,-19-18 15,19 0-15,-36 18 0,17-17 0,1-1 16,-18 18-16,18-18 0,-18 0 0,0 18 16,-18-18-16,18 1 0,0-1 0,0-17 15,-35 35-15,35-36 16</inkml:trace>
  <inkml:trace contextRef="#ctx0" brushRef="#br0" timeOffset="30612.23">23371 15381 0,'0'0'15,"0"53"-15</inkml:trace>
  <inkml:trace contextRef="#ctx0" brushRef="#br0" timeOffset="33996.04">22366 16669 0,'-18'17'0,"18"-34"31,0-1-15,0 0-16,0 1 15,0-1-15,0 1 16,0-1-16,0 0 15,0 1-15,0 34 63,0 1-47,0 0-16,0-1 0,0 1 0,0-1 15,0 19-15,18-19 16,-18 1-16,18-18 15,-18 18-15,0-1 0,17-17 0,1 18 16,-1-18 0,1 0-16,0 0 15,-1-18-15,19 18 16,-36-17-16,17 17 0,1 0 0,0 0 0,-18-18 16,35 18-16,-18 0 15,1 0 1</inkml:trace>
  <inkml:trace contextRef="#ctx0" brushRef="#br0" timeOffset="34174.75">22630 16651 0,'-52'-53'15,"87"53"1,-18-17-16,1 17 0,0 0 16,-18-18-16</inkml:trace>
  <inkml:trace contextRef="#ctx0" brushRef="#br0" timeOffset="34365.05">22701 16528 0,'35'0'0,"-35"17"16,0 1 0,0 0-16,0-1 0,0 1 0,0-1 15,0 1-15,0 0 0,18-1 0,-18 1 16,0 0-16,0-1 0,0 1 16,0 0-16</inkml:trace>
  <inkml:trace contextRef="#ctx0" brushRef="#br0" timeOffset="34571.37">22842 16510 0,'18'106'15,"-1"-89"1,-17 19-16,0-19 0,18 1 16,0 0-16,-18-1 0,0 1 0,0 0 15,17-1-15</inkml:trace>
  <inkml:trace contextRef="#ctx0" brushRef="#br0" timeOffset="37236.76">22842 15064 0,'0'0'0,"-35"53"0,35-36 0,0 1 0,0-1 15,0 1-15,-18 0 0,18-1 0,0 19 16,0-19-16,0 19 0,0-19 15,-35 18-15,35-17 0,0 17 0,0-17 16,0 35-16,0-35 0,-18 35 16,18-1-16,0-34 0,0 17 15,0-17-15,0 35 0,0-35 0,0 17 16,0 0-16,0 0 0,0 1 16,0-1-16,0 0 0,0 0 0,0-17 15,0 35-15,0-35 0,0 17 0,0-17 16,0-1-16,0 18 0,0-17 0,0 0 15,0-1-15,0 1 0,0 0 16,0-1-16,0 1 0,0 0 16,0-1-16,0 1 0,0 0 31</inkml:trace>
  <inkml:trace contextRef="#ctx0" brushRef="#br0" timeOffset="37824.49">22525 16104 0,'-36'0'16,"36"36"-1,0-19-15,18 1 0,0-18 0,-18 17 16,0 1-16,17 0 0,1-1 15,-18 1-15,18-18 0,-18 18 16,0-1-16,0 1 0,17 0 0,1-18 16,-18 17-16,0 1 0,17 0 15,-17-1 17,18-17-32,0 0 15,-1 0 16,-17-17-31,18 17 0,-18-18 16,18 18 0,-1-18-16,1 1 0,-18-1 15,18 0-15,-1 1 16,-17-1-16,18 0 0,-18 1 16,17 17-16,-17-18 0,18 0 15,-18 1-15,18-1 0,-1 18 16,-17-17-16,0-1 0,18 18 15,0-18-15,-18 1 16,17 17-16,-17-18 16</inkml:trace>
  <inkml:trace contextRef="#ctx0" brushRef="#br0" timeOffset="40225.05">23195 16281 0,'-18'0'16,"36"0"-16,-124 0 0,71 0 0,0 0 0,17 17 15,-17-17-15,-1 0 0,-17 0 0,18 18 16,17-18-16,-17 0 0,0 0 0,-18 0 16,18 18-16,17-18 0,-17 0 0,0 0 15,-18 0-15,17 0 0,19 0 0,-19 0 16,1 0-16,0 0 0,17 0 15,-17 17-15,17-17 0,-17 0 0,17 0 16,1 0-16,-1 0 0,-17 0 0,0 18 16,-1-18-16,19 0 0,-19 0 15,1 0-15,17 18 16,-17-18-16,35 17 0,-17-17 16,-1 0-16,0 0 0,1 0 15,17 18 48,0-1-48,0 1-15,0 0 0,0-1 0,17 1 16,-17 0-16,0-1 0,0 19 16,36-1-16,-36-18 0,0 1 0,17 17 15,-17-17-15,18 17 0,-18-17 0,17 17 16,-17-17-16,0 17 0,0-17 0,0-1 15,18 1-15,-18 0 0,18-1 16,-18 1-16,0 0 16,17-18-16,1 0 31,0 0-15,-1 0-16,1 0 15,0 0-15,17 0 0,0-18 16,-17 18-16,-1 0 0,1 0 15,17 0-15,-17-18 0,17 18 0,18 0 16,-18 0-16,1 0 0,17-17 16,-36 17-16,36 0 0,-35 0 0,35 0 15,-18 0-15,18-18 0,-18 18 0,18 0 16,-18 0-16,1 0 0,-19 0 0,19 0 16,-1 0-16,0 0 0,-17 0 15,17 0-15,-17 0 0,17 0 0,0 0 16,-17 0-16,17 0 0,-35-18 15,18 18-15,-1 0 0,1 0 16,0 0 0,-1 0-1,-17-17-15,0-1 16,0 1-16,0-1 16,0 0-16,0 1 15,0-1-15,0 0 0,0 1 16,-17-19-16,-1 19 0,18-1 0,0-17 15,-18 0-15,18 17 0,-35-17 0,35-1 16,0 1-16,0 17 0,0 1 0,0-18 16,0 17-16,0 0 0,0 1 15,0-1-15,0 0 0,0 1 0,0-1 16,0 0-16,0 1 16</inkml:trace>
  <inkml:trace contextRef="#ctx0" brushRef="#br0" timeOffset="43076.75">23124 16316 0,'0'0'0,"-35"-35"0,35 52 16,0 1-1,0 0-15,0-1 0,0 1 16,0 17-16,18-17 0,-18-1 16,0 1-16,0 17 0,0-17 0,0 0 15,0 17-15,0-17 0,17 17 0,-17-18 16,0 1-16,0 0 0,18-1 0,-18 19 16,0-19-16,0 1 0,0 0 0,0-1 15,0 1-15,0 0 16,0-1-16,0 1 0,0-1 15,0 1 1,0 0 15,0-1-31,0 1 188,0 0-173,0-1 1,0 1 31,0 0-16,0-1-15,-18-17 15,18 18-31,-17-18 16,17 17 15,-18-17-15,0 0-1,1 0-15,-1 0 16,1 0-1,-1 0 1,-35 18 0,35-18-16,1 0 15,-19 0-15,1 0 0,17 0 16,-17 0-16,0 0 16,17 0-16,-17 18 15,0-18-15,35 17 0,-18-17 16,-17 0-16,35 18 0,-35-18 0,35 18 15,-18-18-15,-17 0 0,-1 0 16,36 17-16,-17-17 0,-1 0 16,0 0-16,1 0 0,-1 0 15,-35 0 1,18 18-16,-18-18 31,18 0-15,17 0 78,-17-18-63,35-17-16,-18-18 1,1 35-16,17 1 16,-18-18-1,18-18-15,-18 17 16,1 1-16,17-18 16,0 18-16,-18 0 15,0-1-15,18 1 16,0 0-16,0-1 31,-17 1-31,17 0 16,0 0-16,-18-1 15,18 19 1,-18-19 0,18-16 15,0 34-16,0 0-15,0 1 16,0-1 0,18 18 156,0 0-172,-1 0 15,19 0 1,-19 0-1,1 0-15,0 0 16,-1 0-16,1 0 0,17 0 16,-17 0-16,-1 0 0,1 0 15,0 0-15,-1 0 0,1-18 0,0 18 16,-1 0-16,1 0 0,0-17 16,-1 17-16,18 0 0,-17 0 0,0-18 15,-1 18-15,19 0 0,-1 0 16,-17-18-16,-1 18 0,1 0 0,17 0 15,-17-17-15,-1 17 0,1 0 0,17 0 16,-17 0-16,17-18 0,0 18 16,-17 0-16,17 0 15,-35-18-15,18 18 0,0 0 0,-1 0 16,1 0-16,0 0 16,-1 0-1,1 0-15,0 0 0,-1 0 16,1 0-16,-1 0 15,1 0 1,0 0 0,-18-17-1,17 17-15,1 0 16,0 0-16,-1-18 16,1 18-16,-18 18 140,0-1-124,0 1-1,0 0 1,0-1 0,0 1-16,0 0 0,0-1 15,0 1-15,0 0 16,0 17-16,0-17 16,0-1-16,18 18 15,-1 1 1,-17-1-16,0-17 15,0 17-15,0 0 16,0 0 0,0 1-1,0-1-15,0 0 16,0 1 0,0-1-1,0 0 1,0-17-1,0-1 1,0 19 0,0-19-1,18 1 1,-18 17 0,0-17-1,0 17 16</inkml:trace>
  <inkml:trace contextRef="#ctx0" brushRef="#br0" timeOffset="54961.45">27322 13670 0,'-17'0'15,"17"-18"-15,-18 18 16,18-17-16,0-1 16,0 1-16,0-1 0,0 0 15,0 1-15,0-1 16,0 0-16,18 1 0,-18-1 0,0 0 16,17 1-16,-17-1 0,0 1 0,0-1 15,0 0-15,0 1 0,0-1 16,0 0-1,18 18 1,0 18 15,-1 0-31,-17-1 16,18 1-16,0-18 0,-18 35 16,17-17-16,-17-1 0,0 1 0,18 0 15,0-1-15,-18 1 0,0 0 0,17-1 16,1 1-16,-18 0 0,17-1 0,-17 1 15,0-1-15,18 1 0,0 0 16,-18-1-16,17 1 0,1-18 16,-18 18-16,18-18 0,-18 17 0,17-17 15,-17 18-15,18-18 0,-18-18 16,0 1 0,18-1-16,-18 0 15,0 1-15,0-1 0,0 0 16,0 1-16,0-1 0,17 1 0,-17-1 15,0 0-15,0 1 0,0-1 0,18 0 16,-18 1-16,0-1 0,0 0 16,0 1-16,0-1 15,17 18-15,1-17 16</inkml:trace>
  <inkml:trace contextRef="#ctx0" brushRef="#br0" timeOffset="55222">27904 13353 0,'71'17'0,"-71"1"16,0 17-16,0-17 0,0-1 15,0 1-15,0 0 0,0-1 0,0 1 16,0 17-16,0-17 0,0 0 16,0-1-16,0 1 0,0-1 0,-18 1 0,18 0 15,0-1-15,0 1 0,0 0 16</inkml:trace>
  <inkml:trace contextRef="#ctx0" brushRef="#br0" timeOffset="55418.2">27957 13582 0,'0'0'0,"18"-53"0,0 53 16,-1 0-16,1 0 15,0 0-15,-1 0 0,1 0 16,0 0-16,-1-18 0,1 18 15,-1 0-15,1 0 0,0 0 16,-1 0-16,-17-17 0,18 17 0</inkml:trace>
  <inkml:trace contextRef="#ctx0" brushRef="#br0" timeOffset="55641.48">28257 13353 0,'0'0'0,"0"17"15,0 1-15,0 17 16,0-17-16,0-1 0,0 1 16,0 0-16,0-1 0,0 1 0,0 0 15,0-1-15,0 1 0,0 0 16,0-1-16</inkml:trace>
  <inkml:trace contextRef="#ctx0" brushRef="#br0" timeOffset="56241.87">28381 13741 0,'17'35'0,"-17"-53"31,0 1-15,0-1-16,0 0 0,18 1 16,-18-1-16,0 0 0,18 18 15,-18-17-15,0-1 0,0 1 0,0-1 16,0 0-16,0 1 0,0-1 0,0 0 15,0 1-15,17-1 16,1 0 0,0 1-1,-1 17 17,-17 17-32,18-17 0,-18 18 0,0 0 15,0-1-15,18 1 0,-1 0 16,-17-1-16,0 1 0,18 0 15,-18-1-15,0 1 0,0-1 0,17-17 16,1 18-16,-18 0 0,0-1 0,0 1 16,18-18-16,-1 18 0,1-1 15,-18 1-15,18-18 16,-1 0-16,1 0 31,0 0-31,-18-18 16,0 1-16,0-1 15,17 0-15,-17 1 0,0-19 16,0 19-16,0-18 0,0 17 16,18 0-16,-18 1 0,0-19 0,17 19 15,-17-1-15,0 0 0,0-17 16,0 18-16,0-1 0,18 0 0,0 1 16,-18-1-16,0 0 15,0 1-15</inkml:trace>
  <inkml:trace contextRef="#ctx0" brushRef="#br0" timeOffset="57285.34">29051 13935 0,'-106'70'16,"212"-140"-16,-229 140 0,87-52 0,19 0 15,-19-1-15,-17-17 0,18 18 0,-18-1 16,36-17-16,-36 18 0,35 0 0,-35-18 15,18 17-15,-18-17 0,18 0 0,-18 18 16,17-18-16,-34 0 0,35 0 16,-36 18-16,36-18 0,-18 0 15,0 0-15,-18-18 0,18 18 0,18 0 16,-18 0-16,18 0 0,-18-18 0,18 1 16,0 17-16,-18-18 0,17 0 0,1 1 15,-18-1-15,36 1 0,-36-19 0,17 19 16,1-1-16,0-17 0,0-1 15,17 19-15,0-1 0,-17-17 0,17 17 16,1-17-16,-1 17 0,-17-17 0,35 17 16,-18-35-16,0 36 0,18-1 0,-17-17 15,17 0-15,0-1 0,-18 1 16,18 17-16,0-17 0,0 0 0,0 0 16,0 17-16,18-17 0,-18 17 0,0-35 15,0 36-15,0-1 0,17 0 16,-17-17-16,36 17 0,-36 1 0,35-19 0,-17 19 15,-18-1-15,35 18 0,-17-17 16,17-1-16,-17 0 0,17 1 16,0-1-16,0 0 0,18 1 0,-17 17 15,16-36-15,1 36 0,-17 0 0,17-17 16,-18 17-16,18-18 0,-18 18 0,18 0 16,-18 0-16,18 0 15,-18 0-15,18 0 0,-17 0 0,17 18 16,-18-18-16,0 0 0,18 0 0,-18 17 15,18-17-15,-18 0 0,1 18 0,17 0 16,-18-18-16,18 17 0,0-17 16,-18 0-16,18 36 0,-35-36 15,35 17-15,-36 1 0,18-18 0,1 18 16,-1-1-16,-17-17 0,17 18 0,-17-1 16,34 1-16,-16 0 0,-36-1 15,35 1-15,-35 0 0,18-1 16,-1 1-16,1 0 0,-18-1 0,0 18 15,18-17-15,-1 0 0,-17 17 0,0-17 16,18 17-16,-18-17 0,17 17 0,-17 0 16,0 0-16,0-17 0,0 17 15,0 1-15,0-1 0,0-18 0,0 19 16,0-19-16,0 19 0,0-1 0,0-17 16,-17 17-16,17-17 0,0 17 0,-18 0 15,18-17-15,0-1 0,0 19 0,0-19 16,-17 1-16,-1 0 0,18-1 15,0 1-15,-18-1 0,18 1 0,-17-18 16,-1 0-16,18 18 0</inkml:trace>
  <inkml:trace contextRef="#ctx0" brushRef="#br0" timeOffset="58823.85">27957 13988 0,'0'-18'16,"-17"18"-16,17 18 16,-18-18-16,0 17 0,18 1 0,0 0 15,-17-1-15,-1-17 0,18 18 16,0-1-16,-17 19 0,17-19 0,-18 1 16,0 17-16,18-17 0,0 17 0,0-17 15,0 0-15,0 17 0,-17 0 0,17-17 16,0 17-16,0-17 0,0 17 15,0-17-15,17 17 0,-17-18 0,0 19 16,0-19-16,0 1 0,0 0 16,0-1-16,18-17 0,-18 18 0,18 0 15,-18-1-15,0 1 0</inkml:trace>
  <inkml:trace contextRef="#ctx0" brushRef="#br0" timeOffset="59317.1">27710 14640 0,'-52'0'0,"69"0"16,1 18-16,-18 0 0,17-1 15,1 1-15,-18-1 16,18-17-16,-1 0 0,-17 18 16,18-18-16,-18 18 0,18-18 15,-18 17 1,17-17-16,1 0 47,0 0-47,-18-17 0,0-1 15,17 18-15,-17-18 16,0 1-16,18 17 0,-1-18 16,-17 1-16,0-1 15,53-17 1,-53 17-1,36-17 17,-36 17-32,0 0 15</inkml:trace>
  <inkml:trace contextRef="#ctx0" brushRef="#br0" timeOffset="66936.34">32208 14728 0,'0'0'0,"-70"-17"0,52 17 0,1 0 16,-1 0-16,0 0 0,1 0 15,-19 0-15,36-18 0,-35 18 0,17 0 16,-17 0-16,0 0 0,17 0 16,-17 0-16,17 0 0,-17-17 0,0 17 15,17 0-15,-17 0 0,0 0 0,-18 0 16,17 0-16,19 0 0,-19 0 16,1 0-16,-18 0 0,18 0 0,17 0 15,-17 0-15,0 0 0,-18 0 0,18 0 16,17 0-16,-17 0 0,-1 0 0,-16 0 15,16 0-15,19 0 0,-19 0 0,1 0 16,-18 0-16,18 0 0,17 0 16,-17 0-16,0 0 0,-18 0 0,17 0 15,19 0-15,-18 0 0,-1 0 0,1 17 16,0-17-16,17 0 0,-35 0 16,18 0-16,17 0 0,-17 0 15,0 18-15,17-18 0,-17 0 0,-1 0 16,-16 0-16,16 17 0,19-17 0,-19 0 15,1 0-15,0 0 0,0 18 0,17-18 16,-35 0-16,18 0 0,17 0 16,-17 0-16,0 18 0,17-18 0,-17 0 0,17 0 15,0 0-15,-17 17 0,17-17 16,-17 0-16,17 0 0,-17 18 0,18-18 16,-1 0-16,0 18 0,-17-18 0,0 0 15,17 17-15,-17-17 0,0 18 16,17-18-16,-17 18 0,-1-18 15,1 17-15,17-17 0,-17 18 16,17-1-16,1-17 0,-1 0 16,18 18-16,-35-18 0,17 18 15,18-1-15,-17-17 16,17 18-16,-18-18 0,18 18 0,0-1 16,0 1-16,18-18 15,-1 18-15,1-18 0,0 17 16,-1-17-16,18 0 0,-17 0 0,17 0 15,-17 18-15,17-18 0,-17 0 16,17 0-16,1 0 0,-1 0 0,-18 0 16,19 0-16,17 0 0,-18 0 0,0 0 15,18 0-15,-35 0 0,35 0 0,-36 0 16,54 0-16,-53 0 0,52 0 16,-52 0-16,52 18 0,-52-18 0,35 0 15,-18 0-15,18 0 0,-18 0 16,18 0-16,-18 0 0,1 0 0,-1 0 15,18 0-15,-18 0 0,0 0 16,18 0-16,-17 0 0,-1 0 0,18 0 16,-18 0-16,0 0 0,18 0 0,-17 0 15,-1 0-15,18-18 0,-18 18 0,0 0 16,-17 0-16,17 0 0,18 0 0,-17 0 16,-1 0-16,-18 0 0,19 0 15,17 0-15,-18 0 0,-17 0 0,17 0 16,0 0-16,-17 0 0,17 0 0,0 0 15,-17 0-15,17 0 0,-17 0 0,-1 0 16,19 0-16,-19 0 0,19 0 16,-1 0-16,-17 0 0,-1-18 15,1 18-15,17 0 0,-17 0 0,17 0 16,18 0-16,-18-17 16,18 17-1,-18-18-15,18 18 16,18-18-1,-18 1 1,0 17-16,-18-18 16,0 0 15,-52-17-15,-19 0-1,1 17 1,-18 1-16,0-1 15,0 0-15,-17 1 16,-1-1-16,18 0 16,18 18-16,0 0 0,-1 0 0,1-17 15,0 17-15</inkml:trace>
  <inkml:trace contextRef="#ctx0" brushRef="#br0" timeOffset="67343.64">30039 14870 0,'-35'35'16,"17"-18"-16,18 1 0,-18-18 15,1 18-15,-1-18 0,18 17 16,-18-17 0,18 18-16</inkml:trace>
  <inkml:trace contextRef="#ctx0" brushRef="#br0" timeOffset="67545.61">30374 14905 0,'53'0'15,"-106"0"-15,106 17 0,-71-17 16,1 18-16,-1-18 15,18 18-15,-18-1 0,1-17 16,17 18 0</inkml:trace>
  <inkml:trace contextRef="#ctx0" brushRef="#br0" timeOffset="67719.85">30691 14940 0,'36'18'16,"-36"-1"-16,-18-17 15,0 0-15,18 18 0,-17-18 16,-1 0-16,1 0 16</inkml:trace>
  <inkml:trace contextRef="#ctx0" brushRef="#br0" timeOffset="67889.98">30991 14958 0,'36'17'15,"-36"1"-15,-18 0 16,0-18-16,18 17 0,-17-17 15,-1 18-15</inkml:trace>
  <inkml:trace contextRef="#ctx0" brushRef="#br0" timeOffset="69467.92">29192 15787 0,'-88'17'0,"88"-34"0,18 17 15,-1-18-15,1 1 16,-1 17-16,1-18 16,0 0-16,-1 18 0,1-17 15,0-1-15,-1 18 16,-17-18-16,18 18 0,0 0 0,-18-17 16,17 17-1,1 0 1,-18 17-1,18-17 1,-18 18-16,0 0 16,0-1-16,0 1 0,0 0 0,0-1 15,0 1-15,0-1 0,0 1 16,0 0-16,0-1 0,0 1 16,0 0-16,0-1 0,0 1 15,0 0-15,0-1 16,0 1-16,0-1 15,0 1 17,-18-18 77,0 0-109,1 0 16,-19 0-1,1 35 17,53-35-1,-18 18-16,17-18-15,19 0 16,-1 0-16,-17 0 0,-1 0 16,89-18-1,-88 18 1,-1-17-16,1 17 16,-18-18-16</inkml:trace>
  <inkml:trace contextRef="#ctx0" brushRef="#br0" timeOffset="69977.53">29933 15804 0,'-71'0'0,"142"0"0,-159 0 16,105 0 0,1-17-1,0 17-15,-18-18 0,17 18 0,1-17 16,0-1-16,-1 18 0,1-18 16,0 18-1,-1 0-15,-17 18 16,0 0-16,18-18 0,-18 17 15,17 1-15,1-1 0,-18 1 16,18-18-16,-1 18 0,1-18 16,0 0-16,-1 0 15,1 0 1,0 0-16,-18-18 0,17 18 16,1-18-16,-1 1 0</inkml:trace>
  <inkml:trace contextRef="#ctx0" brushRef="#br0" timeOffset="70420.96">30409 15610 0,'0'0'16,"53"-35"-16,-18 35 15,36 18 1,-53-18-16,-18 17 16,17-17-16,-17 18 0,0 0 0,18-18 15,0 17-15,-18 1 0,0 0 16,0-1-16,0 1 0,0 0 16,-18-1-16,18 1 0,-18-18 15,18 17-15,0 1 0,-17-18 0,17 18 16,-18-18-16,0 17 0,18 1 15,-17 0 1,34-18 31,1 0-31,0 0-16,-1 0 0,1 0 0,0 0 15,-1 0-15,1 0 0,-1 0 0,1 0 16,0 0-16,-1 0 0,1 0 0,0 0 15,-1 0-15,1 0 0,0 0 16,-1 0-16,1 0 16</inkml:trace>
  <inkml:trace contextRef="#ctx0" brushRef="#br0" timeOffset="70805.24">31080 15522 0,'-89'-17'0,"89"34"16,0 1-16,-17-18 0,17 18 15,0-1 1,17-17 0,19 0-16,-19 0 15,1 0-15,0-17 16,-1 17-16,1 0 16,-1 17-16,-17 1 15,0-1-15,0 1 16,0 0-16,-17-18 0,17 17 0,-35 1 15,35 0-15,-18-1 0,0-17 16,18 18-16,-17-18 16</inkml:trace>
  <inkml:trace contextRef="#ctx0" brushRef="#br0" timeOffset="70953.8">31132 15663 0,'53'-17'0,"-106"34"0,124-34 16,-53 34-16,17-17 16,-35 18-16,18-18 0,-1 0 0,-17 18 0,18-18 15,-1 17 1</inkml:trace>
  <inkml:trace contextRef="#ctx0" brushRef="#br0" timeOffset="71168.27">31291 15716 0,'-88'36'0,"88"-19"0,0 1 16,0-1-16,0 1 16,18-18-1,-1 0-15,1 0 16,0 0-16,-1 0 0,1 0 15,-18-18-15,35 18 0,-17-17 16,-1 17-16,1-18 16</inkml:trace>
  <inkml:trace contextRef="#ctx0" brushRef="#br0" timeOffset="72470.31">27375 14958 0,'-88'70'31,"88"-52"-31,0 0 0,-17 17 16,17-17-16,0 17 0,0-18 0,0 1 15,0 0-15,0-1 0,0 1 0,0 0 16,0-1-16,0 1 0,17-18 0,-17 18 16</inkml:trace>
  <inkml:trace contextRef="#ctx0" brushRef="#br0" timeOffset="72804.48">27534 15028 0,'0'0'0,"-18"53"0,18-35 0,0 0 0,0 17 15,18-35-15,0 35 0,-1-35 0,19 18 16,-19-18-16,1 17 0,17-17 0,18 0 16,-35 0-16,-1 0 15,1 0-15,17-17 0,-35-1 16,18 18-16,-18-18 0,0 1 16,-18-1-16,18 1 0,-17 17 15,-1-18-15,-17 0 16,17 18-16,0 0 0,1 0 0,-1 0 15,1 0-15,-1 0 0,0 0 0,1 0 16,-1 0-16,0 0 16</inkml:trace>
  <inkml:trace contextRef="#ctx0" brushRef="#br0" timeOffset="73175.58">27957 14834 0,'36'0'16,"-72"0"-16,72 18 0,-36 0 0,0 34 16,0-34-16,0 0 15,0-1-15,0 1 0,0 0 16,17-18-1,1 0-15,0 0 16,-18-18-16,17 0 16,1 18-16,0-17 15,-1 17 1,-17 17-16,0 1 16,0 0-16,0-1 15,0 1-15,0 0 16,0-1-16,0 1 15,-17 0 1,17-1-16</inkml:trace>
  <inkml:trace contextRef="#ctx0" brushRef="#br0" timeOffset="73316.47">28204 14993 0,'0'0'16,"53"0"-16,-35 18 0,0-18 16,-1 17-16,-17 1 15,18-18-15,-1 0 0</inkml:trace>
  <inkml:trace contextRef="#ctx0" brushRef="#br0" timeOffset="73539.27">28275 15152 0,'0'17'0,"0"-34"0,0 52 16,0-17-16,18-18 0,-18 17 0,17 1 16,1-18-1,-1 0-15,1 0 16,0 0-16,-1 0 15,-17-18-15,18 18 0,0 0 16,-18-17-16,17 17 16</inkml:trace>
  <inkml:trace contextRef="#ctx0" brushRef="#br0" timeOffset="74978">28751 15346 0,'-88'53'0,"70"-36"15,-17-17-15,17 18 0,1-18 16,-1 18-16,-17-1 0,0 1 0,17-18 16,-17 18-16,17-18 0,0 17 15,-35-17-15,36 18 0,-18 0 0,-1-1 16,1-17-16,17 18 0,-17-18 16,0 17-16,-18-17 0,18 18 0,-18-18 15,35 0-15,-17 0 0,-18 18 0,35-18 16,-35 0-16,36-18 0,-19 18 15,1-18-15,0 18 0,17-17 0,-17-1 16,0 1-16,17-1 0,-17 0 0,-1 1 16,19-1-16,-18 0 0,17-17 15,0 17-15,1 1 0,-19-19 0,19 19 16,-1-1-16,0 1 0,18-19 0,-35 19 16,35-19-16,-17 19 0,-1-1 0,18 0 15,0 1-15,0-1 0,0-17 0,-18 17 16,18 1-16,0-1 0,0 0 0,0 1 15,0-1-15,18 0 0,-18-17 16,0 17-16,35 1 0,-35-1 0,35 1 16,-17-19-16,17 19 0,-17-1 0,17 0 15,-17 1-15,0-1 0,17 18 0,-18-18 16,19 1-16,-19 17 0,19-18 16,-1 1-16,-17 17 0,17-18 15,-18 18-15,1 0 0,17-18 0,-17 18 16,17 0-16,1 0 0,-19 0 0,18 0 15,-17 0-15,17 0 16,1 0-16,-1 0 0,-17 0 0,17 0 16,0 0-16,-17 0 0,17 0 0,-17 18 15,17-18-15,-17 18 0,-1-18 0,19 17 16,-19 1-16,18-1 0,-17-17 16,17 18-16,-17 0 0,0-1 0,17 1 15,-17 0-15,17-1 0,0 1 0,-17 0 16,-1-1-16,1 1 0,0-1 0,-1-17 15,1 18-15,0 0 0,-1-1 0,-17 1 16,0 0-16,18 17 0,0-17 16,-18-1-16,17 1 0,-17 17 15,0-17-15,0-1 0,0 1 16,0 0-16,0-1 0,-17-17 16,17 18-16,0 0 15,-18-18-15</inkml:trace>
  <inkml:trace contextRef="#ctx0" brushRef="#br0" timeOffset="76066.46">29316 16828 0,'-36'17'32,"36"1"-32,0-1 0,0 19 0,0-19 15,0 1-15,-17 35 0,17-35 0,0 34 16,0-34-16,0 17 0,0 1 0,0-1 15,0-17-15,0 17 0,0 0 0,0 0 16,0-17-16,0 0 16,0-1-16</inkml:trace>
  <inkml:trace contextRef="#ctx0" brushRef="#br0" timeOffset="76442.13">29227 16898 0,'0'-18'16,"36"54"-16,-36-19 15,17 1-15,-17 17 0,0-17 16,18 0-16,0 17 0,-18-18 0,35 1 15,-35 17-15,18-17 0,-18 17 0,35-17 16,-35 0-16,17-1 0,1 1 0,-18-1 16,18 1-16,-18 0 0,0-1 15,17 1-15,1-18 0,-18-18 32,0 1-17,18-1-15,-18 0 0,0 1 0,17-1 16,-17-17-16,0 17 0,0 1 0,18-36 15,-18 35-15,0 0 0,0 1 16,0-18-16,18 17 0,-1-17 0,-17 17 16,0 0-16,0 1 0,0-1 15,0 0-15,0 1 0</inkml:trace>
  <inkml:trace contextRef="#ctx0" brushRef="#br0" timeOffset="76862.33">30198 16969 0,'-53'0'0,"17"0"16,19 17-16,-1 1 0,-17 0 0,17-1 15,-17-17-15,35 18 0,-18-1 0,-17-17 16,35 18-16,-18-18 0,18 18 16,-17-18-16,34 0 31,1 0-16,17 0-15,-17 0 0,0 0 16,-1 0-16,18 0 0,-17 0 16,17 0-16,1 0 0,-19 0 0,19 0 15,-19 0-15,18 17 0,-17-17 16,0 0-16,17 18 0,-17-18 0,-18 18 16,17-18-16,1 0 0,0 0 31</inkml:trace>
  <inkml:trace contextRef="#ctx0" brushRef="#br0" timeOffset="77094.3">29933 17304 0,'-71'35'0,"142"-17"31,-18-18-31,-18 0 0,0 17 0,-17-17 16,53 0-16,-54 0 0,19 0 15,-1 0-15,0 0 0,-17 0 0,17 0 16,-17 0-16,17 0 0,0 0 16</inkml:trace>
  <inkml:trace contextRef="#ctx0" brushRef="#br0" timeOffset="78236.91">32667 16792 0,'0'0'0,"0"-35"0,-18 35 16,1 0-16,-1 0 0,-17 0 16,-53 18-16,52-18 0,-17 0 15,1 0-15,-1 17 0,-18-17 16,36 0-16,-53 0 0,35 18 0,-18-18 16,18 0-16,-35 0 0,35 18 0,-18-18 15,1 0-15,-1 0 0,18 0 0,-17 0 16,17 17-16,-18-17 0,19 18 0,-1-18 15,0 17-15,0-17 0,-18 18 0,54 0 16,-54-18-16,53 17 0,-35 1 16,36 0-16,-1-1 0,-17 1 0,17 0 15,1-1-15,-1 18 0,18-17 0,-18 0 16,1-1-16,17 19 0,0-1 0,0-17 16,0 17-16,0-18 0,0 1 15,0 0-15,0 17 0,17-17 0,1-1 16,0 1-16,17 17 0,0-17 0,-17-1 15,52 1-15,-52-18 0,53 18 0,-18-1 16,-1-17-16,1 18 0,18-18 0,-18 0 16,17 0-16,-17 18 0,18-36 15,-1 36-15,1-36 0,-18 18 0,35 0 16,-35 0-16,18-18 0,-19 18 0,37-17 16,-36 17-16,17 0 0,-17-18 0,18 18 15,-18-18-15,-1 18 0,1-17 16,-17 17-16,17-18 0,-18 18 15,0-17-15,0-1 0,1 18 0,-1-18 16,0 18-16,0-17 0,-17 17 0,17-18 16,-17 18-16,17-18 0,-17 1 0,0-1 15,17 18-15,-18-18 0,19 1 16,-36-1-16,35 18 0,-17-17 0,-1-1 16,1 0-16,0 1 0,-1-1 0,1 0 15,-18 1-15,18-1 0,-1 0 0,-17 1 16,0-1-16,0 1 0,0-1 15,0-17-15,0 17 0,0 0 0,0 1 16,0-19-16,-35 19 0,35-1 16,-18 1-16,-17-1 0,0 0 0,17 18 15,-17-17-15,-1-1 0,19 0 16,-18 18-16,-18-17 0,17 17 0,-17-18 16,18 18-16,-18-18 0,18 18 15,-18 0-15</inkml:trace>
  <inkml:trace contextRef="#ctx0" brushRef="#br0" timeOffset="80513">27640 15399 0,'-35'35'0,"-36"36"0,53-71 0,18 35 16,-17-17-16,-1 17 0,1-18 16,17 1-16,-18 0 0,18 17 0,-18-17 15,18-1-15,0 1 0,0 0 0,0-1 16,0 1-16,-17-18 15,17 17-15</inkml:trace>
  <inkml:trace contextRef="#ctx0" brushRef="#br0" timeOffset="80708.99">27270 15804 0,'-71'124'31,"71"-106"-31,0-1 16,18-17-16,-1 0 0,1 0 16,0 0-16,-1 0 0,1 0 15,-1-17-15,1-1 0,0 18 0,-1-18 16,-17 1-16,18 17 0,0-18 16</inkml:trace>
  <inkml:trace contextRef="#ctx0" brushRef="#br0" timeOffset="81247.55">27375 16404 0,'18'-53'16,"-36"106"-16,71-106 0,-53 36 0,88-1 31,-88 36-31,18-18 0,0 17 0,-18 1 16,0 0-16,0-1 0,0 1 16,0-1-16,0 1 0,0 17 0,-18-35 15,0 36-15,18-19 0,-17 1 0,-1 0 16,1-1-16,17 1 0,-36-18 0,36 17 15,0 1-15,-17-18 0,17 18 16,-18-18-16,18 17 16,18-17-1,-1 0-15,1 0 0,0 0 0,17 0 16,-18 0-16,19 0 0,-1-17 0,-17 17 16,17 0-16,-17-18 0,-1 18 15,1 0-15,17-18 0,0 1 16</inkml:trace>
  <inkml:trace contextRef="#ctx0" brushRef="#br0" timeOffset="81537.97">27869 16316 0,'-35'53'15,"70"-106"-15,-70 141 16,35-70-16,18-1 0,-18 1 16,17-18-16,-17 18 0,18-18 0,-1 17 15,1-17-15,0 0 0,-1 0 16,-17-17-16,0-1 0,18 18 0,0-18 16,-18 1-16,0-1 0,0 1 15,0-1-15,0 0 16,-18 1-16,0 17 0,1-18 15,-19 18-15,1 0 16,35-18-16,-17 18 0</inkml:trace>
  <inkml:trace contextRef="#ctx0" brushRef="#br0" timeOffset="81947.38">27164 16422 0,'0'0'0,"-36"17"0,-34 36 0,52-35 0,1 0 16,-19-1-16,36 1 0,-17 0 16,-1-1-16,0 1 0,18-1 15,-17-17 1,123 18 46,-89-18-62,1 0 0,-1 0 16,19 0-16,-1 0 0,-17 0 16,17 0-16,-17 0 15,-1 0-15</inkml:trace>
  <inkml:trace contextRef="#ctx0" brushRef="#br0" timeOffset="82164.31">26864 16810 0,'53'35'31,"-36"-35"-31,19 0 15,-19 0-15,1 0 0,0 0 0,-1 0 16,1 0-16</inkml:trace>
  <inkml:trace contextRef="#ctx0" brushRef="#br0" timeOffset="82723.41">26493 16986 0,'0'0'0,"-88"-17"0,71-1 15,-1 0 1,18 1-16,0-1 0,0 0 15,0 1-15,0-1 0,-18 1 16,18-19-16,0 1 16,0 17-16,-17 1 15,17-1-15,-18 0 0,18 1 0,0-1 16,0 0-16,0 1 16,0 34 15,35-17-16,-17 36-15,17-36 0,-35 17 16,35 1-16,-17 0 0,-18-1 0,35 1 16,-35 0-16,36-1 0,-19 1 15,-17 0-15,18-18 0,0 17 16,-18 1-16,17-18 0,1 0 16,-18 17-16,0-34 31,17 17-31,-17-18 15,0 1-15,0-1 0,18 0 0,-18 1 16,0-1-16,0 0 0,18-17 0,-18 0 16,0 17-16,0-17 0,0 17 0,0 1 15,0-19-15,0 19 0,0-1 16,17 0-16,1 18 0,-18-17 0,0-1 16,18 0-16</inkml:trace>
  <inkml:trace contextRef="#ctx0" brushRef="#br0" timeOffset="84426.09">26176 17251 0,'-71'-18'16,"107"18"0,-1 0-16,-17 0 0,17 0 15,0-17-15,-17 17 0,52-18 0,-52 18 16,52-18-16,-17 1 0,0-1 0,-17 0 16,34 1-16,-17-1 0,0 18 15,0-18-15,17 1 0,-17-1 0,0 1 16,0 17-16,0-18 0,18 0 0,-36 1 15,36-1-15,-1 0 0,-17 18 0,0-17 16,17 17-16,-34-18 0,17 0 0,17 1 16,-52 17-16,52-18 0,-34 18 15,17-17-15,-18-1 0,18 0 16,-18 18-16,18-17 0,-35 17 0,52-18 16,-52 18-16,35-18 0,-36 18 0,19 0 15,-19 0-15,19-17 0,-19 17 0,1-18 16,-1 18-16,1 0 0,0-18 15,-1 18-15,-17-17 16,0-1 0,0 0-16,0 1 15,0-1-15,-17 1 0,17-1 16,-36 0-16,36-17 0,-17 17 0,-1-35 16,1 36-16,-1-36 0,0 35 0,18-17 15,-35-18-15,35 35 0,-18-17 0,18 17 16,-35-17-16,35 0 0,-18 0 15,1 17-15,17 0 16,-18 1-16,-17-1 0,35 0 0,-35 18 16,35-17-16,-18 17 0,-17 0 0,17 0 15,0-18-15,-17 18 0,17 0 0,-17 0 16,-18 0-16,18 0 0,17 18 16,-52-18-16,52 17 0,-52 1 0,17-18 15,17 18-15,-34-1 0,17 1 16,0-18-16,0 18 0,0-1 0,0 1 15,0-18-15,0 18 0,1-1 0,-1 1 16,0-18-16,0 17 0,0 1 0,0-18 16,0 18-16,0-1 0,0-17 0,0 18 15,0 0-15,0-18 0,-17 17 16,17 1-16,18 0 0,-18-1 0,0-17 16,18 18-16,-18-18 0,17 18 15,-16-1-15,16-17 0,-17 18 16,18-18-16,-18 17 0,18-17 0,-18 18 15,18-18-15,-1 18 0,19-18 0,-19 17 16,-16-17-16,16 0 0,1 0 0,-18 18 16,18-18-16,17 0 0,-17 0 0,0 18 15,-18-18-15,17 0 0,19 0 16,-19 0-16,19 17 0,-1-17 0,-17 0 16,17 0-16,-17 0 0,35 18 0,-18-18 15,1 0-15,-1 0 0,18 18 47,0-1-47,0 1 16,0-1-16,0 1 0,0 0 0,18 17 15,-18 0-15,17 1 0,1-1 0,-18 0 16,0-17-16,18 35 0,-1-18 0,-17 0 16,0 1-16,0-19 0,36 36 0,-36-35 15,17 17-15,-17 0 0,0 1 0,0-19 16,35 18-16,-35 1 0,0-19 15,18 1-15,0 0 0,-18-1 0,17 1 16,-17 0-16,0-1 16,18-17-16,0 18 0,17-1 15,159 1 1,-159-18-16,36-18 16,-18 18-16,17 0 0,1-17 15,17 17-15,-17-18 0,-1 1 0,18-1 0,1 18 16,-1-18-16,0 1 0,-18 17 0,-17-18 15,18 18-15,-18-18 0,-18 18 16,0-17-16,1 17 0,-1 0 0,-35-18 16,35 18-16,-35-18 0,18 18 0</inkml:trace>
  <inkml:trace contextRef="#ctx0" brushRef="#br0" timeOffset="84821.33">26176 16616 0,'0'0'0,"-35"0"0,-54 35 0,72-35 16,-1 18-16,-17-1 0,17 1 15,-17 0-15,17-1 0,-17 1 16,35 0-16,-35-1 0,35 1 0,-18 0 16,0-1-1,36-17 1,0 0-1,17 0-15,0 0 0,-17 0 0,17-17 16,1 17-16,-1 0 0,0 0 0,0 0 16,1-18-16,-19 18 0,19 0 0,-1-18 15,0 18 1</inkml:trace>
  <inkml:trace contextRef="#ctx0" brushRef="#br0" timeOffset="85036.91">25876 16986 0,'-53'53'0,"106"-106"0,-88 106 15,52-70-15,1 17 16,35-18-16,-18 18 0,-35-18 15,36 18-15,-36-17 0,17 17 16,1-18-16,-1 18 0</inkml:trace>
  <inkml:trace contextRef="#ctx0" brushRef="#br0" timeOffset="85585.44">25382 16828 0,'-106'211'31,"106"-193"-31,0-1 0,0 1 0,0 0 16,18-1-16,-18 19 0,0-19 16,0 1-16,18-18 0,-18 18 15,0-1-15,17-17 78,1 0-78,-18-17 16,0-1-16,17 0 0,1 1 0,-18-19 16,18 1-16,-18 17 0,0 1 0,17-18 15,-17 17-15,18-35 0,-18 35 16,0 1-16,0-1 0,0 0 0,0 1 16</inkml:trace>
  <inkml:trace contextRef="#ctx0" brushRef="#br0" timeOffset="87078.66">29580 13300 0,'-88'53'0,"88"-36"15,0 1-15,0 17 16,0-17-16,0-1 0,0 1 16,0 0-16,0-1 0,0 54 15,0-53 1,0-1-16,0 1 16,18-18 15,-1-18-31,-17 1 15,18 17-15,-18-36 0,18 19 0,-1-1 16,1-17-16,-1 17 0,1-35 0,0 36 16,17-36-16,-17 35 0,17-17 0,-17-1 15,17 1-15,-17 0 0,17-18 0,0 18 16,-17 17-16</inkml:trace>
  <inkml:trace contextRef="#ctx0" brushRef="#br0" timeOffset="88429.03">27252 15505 0,'0'0'0,"-88"17"0,105-17 16,1-17-16,17 17 16,-17 0-16,17 0 0,0 0 15,18-18-15,0 18 0,18 0 0,-18-18 0,17 18 16,1-17-16,-1 17 16,71-36-16,-52 19 0,-36 17 15,35-18-15,-35 18 0,17-18 0,-17 18 16,-18-17-16,1 17 0,17 0 0,-36 0 15,19 0-15,-19-18 0,1 18 0,0 0 16,-1 0-16,1-17 16,-18-1-1</inkml:trace>
  <inkml:trace contextRef="#ctx0" brushRef="#br0" timeOffset="88782.93">27199 15628 0,'-88'53'15,"105"-53"-15,1 0 0,0 0 0,17 0 16,0 0-16,18-18 0,-18 18 16,18-17-16,18 17 0,-1-18 0,1 0 15,17 18-15,-17-17 0,35-1 16,-18 1-16,0-1 0,0 0 0,0 18 16,1-17-16,-37 17 0,37-18 0,-36 0 15,0 18-15,-1-17 0,-16 17 0,-1-18 16,0 18-16,1 0 0,-19-18 15,18 18-15,-17 0 0,0-17 0,-1 17 16</inkml:trace>
  <inkml:trace contextRef="#ctx0" brushRef="#br0" timeOffset="93128.63">20179 3387 0,'17'35'0,"-34"-70"0,70 140 0,-53-87 16,35 17-16,-18 1 0,-17-19 0,36 19 15,-36-19-15,17 1 0,1 17 16,0-17-16,17-1 0,-17 1 0,-1 0 15,1-1-15,17 1 0,0 0 16,-17-1-16,0-17 0,-1 18 16,1-18-16,0 0 15,-1 0-15,-17-18 0,18 1 16,0-1-16,-18 0 0,17 1 16,1-1-16,-1-17 0,1 0 15,17-1-15,-17 1 0,0 0 0,17-18 16,0 17-16,-17-16 0,17 16 0</inkml:trace>
  <inkml:trace contextRef="#ctx0" brushRef="#br0" timeOffset="122706.89">3827 12788 0,'0'0'0,"-35"-35"0,35 17 16,-18 1-16,18-1 16,-17 18-16,17-18 15,0 36 1,0 0-1,0-1-15,0 1 0,0 0 16,0-1-16,0 18 0,0-17 0,0 17 16,0 1-16,0-19 0,17 19 15,-17-19-15,0 1 0,0 0 0,0-1 16,0 1-16,18-1 0,-18 1 0</inkml:trace>
  <inkml:trace contextRef="#ctx0" brushRef="#br0" timeOffset="123114">4004 12718 0,'0'0'0,"53"35"0,-53-17 16,0-1-16,0 1 0,17 17 15,-17 0-15,18 1 0,-18-19 0,18 19 16,-18-1-16,17-17 0,-17-1 16,0 1-16,0-1 0,0 1 15,0 0-15,0-1 16,-17 1-16,-1-18 0,-17 18 16,17-18-16,0 0 0,1 0 15,-18 0-15,17 0 0,0 0 16,-35-18-16,36 18 15,-1 0-15,0-18 0,1 18 16,-1 0-16,18-17 31,35 17-15,1-18-16,-19 18 0,1-18 16,0 18-16,-1 0 0,19-17 15,-19 17-15,1-18 0</inkml:trace>
  <inkml:trace contextRef="#ctx0" brushRef="#br0" timeOffset="123368.93">3792 13370 0,'0'0'0,"35"71"32,18-71-17,-17 0-15,-1 0 0,-17 0 16,-1 0-16,1 0 0,17-18 16,-17 18-16,17-17 0,-17-1 15,-1 18-15,1 0 0,-18-18 16</inkml:trace>
  <inkml:trace contextRef="#ctx0" brushRef="#br0" timeOffset="123809.58">3880 13600 0,'-53'52'0,"89"-52"31,-19 0-31,1 0 0,0-17 16,17 17-16,-17-18 0,-1 18 0,1-17 15,17 17-15,-17 0 0,17-18 16,0 18-16,-17 0 0,0 0 16,-1 0-16,18 0 0,-17 0 15,-18 18-15,0-1 16,0 1-1,0-1-15,0 1 16,-18 0-16,1-18 0,-1 17 16,1-17-16,-1 18 0,0-18 15,1 18-15,-1-18 0,18 17 16,0 1 0,0 0-1,0-1-15,18-17 16,-1 18-16,1-18 0,0 18 15,-1-18-15,71 0 16,-17-36 15,-36 19-31</inkml:trace>
  <inkml:trace contextRef="#ctx0" brushRef="#br0" timeOffset="124515.22">4445 13070 0,'0'0'0,"0"-52"0,35 52 15,-35-18-15,18 18 0,17 0 16,-35-18-16,18 18 0,-1 0 0,1 0 15,-18 18-15,18 0 16,-18-1-16,0 1 0,0-1 16,0 19-16,0-19 0,0 1 15,0 17-15,0-17 0,0 0 16,0-1-16,0 1 0,0-1 16,0 1-16,17-18 0,1 0 15,-1 0-15,1 0 16,0 0-1,-1 0-15,-17-18 0,18 1 16,0-1-16,-18 1 0,17-1 0,-17 0 16,0 1-16,18-1 0,0 0 0,-18 1 15,0-1-15,17 18 0,1-18 16,-1 1-16,1 17 16,0 0-16,-18 17 15,0 1-15,0 0 0,0-1 0,0 1 16,0 17-16,17-35 0,-17 18 15,0 0-15,0-1 16,18-17-16,0 0 31,-18-17-31,35-1 0,-35 0 16,18 1-16,-1-1 16,1 18-16,-18-18 0,17 18 15,1 0-15,-18 18 16,0 0-16,0-1 15,0 1-15,0 0 0,0-1 0,0 1 16,0-1-16,0 1 0,0 0 0,18-1 16,-18 1-16,17-18 0,-17 18 15,0-1-15,18-17 0,-18 18 16,18 0 0,-18-1-16,0 1 15,0-1 1</inkml:trace>
  <inkml:trace contextRef="#ctx0" brushRef="#br0" timeOffset="124770.96">5168 12947 0,'0'0'0,"35"-35"0,-35 17 16,18 18-16,0 0 0,-1 0 16,1 0-16,-1 0 15,1 18 1,0-18-16,-18 17 0,0 1 16,0 0-16,0 17 0,-18-35 15,18 18-15,-18-1 0,18 1 0,0-1 31</inkml:trace>
  <inkml:trace contextRef="#ctx0" brushRef="#br0" timeOffset="125469.82">5291 13070 0,'36'-52'31,"-1"104"-15,-17-34-16,-1 0 15,1-1-15,-18 1 16,18-18-16,-1 0 0,1 0 15,-18-18 1,0 1 0,17-1-16,-17 0 15,18-34-15,-18 16 0,0 19 16,0-1-16,0 0 0,0 1 0,18 17 16,-1 0-1,-17 17-15,0 1 16,0 17-16,0 1 0,0-19 0,0 1 15,0 17-15,0-17 0,0-1 0,0 1 16,0 0-16,0-1 0,0 1 16,18-18-1,-18-18 1,0 1-16,0-1 0,18 0 0,-18 1 16,17-1-16,-17 0 0,0-17 15,0 18-15,18 17 16,0 0-16,-1 17 15,-17 1 1,0-1-16,18 1 0,-18 0 0,18-18 16,-18 17-16,17 1 0,1 0 15,-18-1-15,17-17 16,-17 18-16,18-18 16,0 18-1,-18-1 16,0 1-15,-18-1-16,0 1 0,18 0 0,-17 17 16,17-17-16,-18-1 0,1-17 15,17 18-15,0 0 0,0-1 0,-18 1 16,36-18 15,-18-18-31,35 18 16,-18-17-16,19 17 15,-19 0-15,1 0 16,0 0-16,-1 17 16,1 1-1,-18-1-15,0 1 0,0 0 16,0-1-16,0 1 0,0 0 16</inkml:trace>
  <inkml:trace contextRef="#ctx0" brushRef="#br0" timeOffset="126386.85">5856 13882 0,'-88'88'16,"176"-176"-16,-212 194 0,89-71 0,18 0 15,-36 0-15,17-17 0,-17 17 16,-17-17-16,17 17 0,0-17 0,0 17 16,-17-17-16,17 0 0,-18-1 0,-17 1 15,35-1-15,-35 1 0,35-18 0,-18 18 16,-17-1-16,35-17 0,-35 0 0,35 0 15,-17 0-15,-19-17 0,36 17 16,-35-18-16,35 0 0,-17-17 0,-18 18 16,17-19-16,0 1 0,18 0 0,-17-1 15,17-17-15,-18 18 0,19 0 0,-1-18 16,17 18-16,-17-18 0,18 18 16,0-18-16,17 0 0,-17 0 15,0 17-15,17-16 0,-17 16 0,17-17 16,1 18-16,-1 0 0,0-18 0,1 18 15,17-1-15,-18 1 0,18-18 0,-18 36 16,18-19-16,0 1 0,0 0 0,18-1 16,-18 1-16,18-18 0,-1 18 15,1 0-15,17-18 16,-17 0-16,17 18 0,0-1 0,-17-17 16,17 18-16,1 17 0,-19-17 0,18 18 15,1-36-15,-1 35 0,0 0 0,1 1 16,-1-1-16,18-17 0,-18 35 0,18-36 15,-18 36-15,18-17 0,0-1 16,0 1-16,0-1 0,0 0 0,0 18 16,0-17-16,0 17 0,-1 0 0,1-18 15,0 18-15,0 0 0,0-18 16,0 18-16,0 0 0,-18 0 0,18 0 16,0 0-16,0 0 0,-18 0 0,18 0 15,-18 0-15,18 18 0,-17-18 0,17 0 16,-1 18-16,-16-18 0,17 17 0,-18-17 15,18 36-15,-18-36 0,18 17 16,-18 1-16,1-18 0,17 35 16,-18-17-16,0-1 0,0 1 0,-17 0 15,17-1-15,1 1 0,-19 0 0,19-1 16,-19 1-16,18 0 0,-17-1 0,0 18 16,17-17-16,-17 0 0,17-1 15,-17 1-15,17 0 0,-35-1 0,35 19 16,0-19-16,-17 1 0,17 17 15,-35 0-15,36 1 0,-19-19 0,1 1 16,-1 35-16,1-35 0,0 17 0,-1-18 16,-17 19-16,0-19 0,36 36 15,-36-35-15,0 17 0,0 0 0,0-17 16,17 35-16,-17-18 0,0 1 0,0-19 16,-17 36-16,17-35 0,0 17 0,0 0 15,-36 1-15,36-19 0,0 18 16,0 1-16,-17-19 0,-19 19 0,36-19 15</inkml:trace>
  <inkml:trace contextRef="#ctx0" brushRef="#br0" timeOffset="128665.86">7761 13458 0,'-18'-35'0,"-17"35"15,0-17 1,17 17-16,0 0 0,1 0 0,-19 0 16,1 0-16,0 0 0,0 0 0,-54 0 15,37 17-15,-1-17 0,17 0 16,-34 18-16,35-18 0,-18 0 15,17 0-15,-17 17 0,36-17 0,-18 0 16,-1 0-16,19 0 0,-1 0 0,0 0 16,-17 0-16,17 0 0,1 0 15,-1 0 1,18 18-16,0 0 16,0-1-1,0 1-15,0 0 0,0 17 0,0-17 16,0 34-16,0-34 0,18 17 0,-18 1 15,0-1-15,0 0 0,0 18 0,17-18 16,-17 1-16,18 17 0,-18-18 16,0 18-16,0-18 0,0 0 0,0 1 15,0-1-15,0-17 0,0 35 0,0-36 16,0 1-16,0 17 0,0-17 0,0-1 16,0 1-16,0 0 15,0-1-15,0 1 0,0 0 0,0-1 16,0 1-16,18-18 15,-1 0-15,-17 17 16,18-17-16,0 0 16,-1 0-16,19 0 0,-19 0 15,1 0-15,-1 0 0,19 0 16,-1 0-16,0 0 0,1-17 0,-1 17 16,0 0-16,0 0 0,1 0 0,-1 0 15,0 0-15,0 0 0,1 0 16,-19 0-16,19 0 0,-19 0 0,19 0 15,-19 0-15,1 0 0,-1 0 0,1 0 16,0 0-16,17 0 0,-17 0 16,-18 17-16,17-17 15,1 0-15,0 0 16,-1-17 0,-17-1-1,0 1-15,0-1 0,0 0 0,0 1 16,0-1-16,0-17 0,0 17 0,0-17 15,0 17-15,0 1 0,0-19 16,0 19-16,0-19 0,0 1 0,0 0 16,0-1-16,0 19 0,0-18 0,0-1 15,0 1-15,0 17 0,18-17 0,-18 0 16,0 0-16,0-1 0,0 1 16,0 0-16,0-1 0,0 1 15,0 17-15,0-17 0,0 0 0,0 17 16,0-17-16,0 17 0,0 1 0,0-1 15,0 0-15,0 1 0,0-1 0</inkml:trace>
  <inkml:trace contextRef="#ctx0" brushRef="#br0" timeOffset="129629.51">8978 13582 0,'-71'-53'15,"54"53"1,-19 0-16,36-18 0,-35 18 0,18 0 16,-19 0-16,1-17 0,17 17 0,-17 0 15,0 0-15,17 0 0,-17 0 0,0-18 16,-18 18-16,35 0 0,-17 0 0,0 0 16,17 0-16,0 0 0,-17 0 15,17 0-15,-17 0 0,17 0 0,1 0 16,-1 18-16,1-18 0,-1 0 0,0 0 15,-17 0-15,35 17 16,-18-17-16,1 0 0,17 18 16,-18 0-1,18-1-15,0 1 0,0 0 16,0 17-16,0-18 0,18 19 0,-18-19 16,0 19-16,0-1 0,0 0 0,17 18 15,-17-18-15,18 1 0,-18-1 16,0 0-16,0 1 0,0-1 0,0 0 15,18 0-15,-18-17 0,17 35 0,-17-35 16,0 17-16,0-17 0,0-1 0,0 18 16,0-17-16,0 0 0,0-1 0,0 1 15,0 0-15,0-1 16,0 1-16,18-18 0,-18 18 0,0-1 16,18-17-16,-1 0 15,18 0-15,-17 0 0,0 0 16,-1 0-16,19 0 0,-19 0 15,19 0-15,-1 0 0,-18 0 0,19 0 16,17 0-16,-18-17 0,0 17 16,18-18-16,-18 18 0,1 0 0,17-18 15,-36 18-15,18 0 0,18 0 0,-17 0 16,-19 0-16,19 0 0,-19 0 0,1 0 16,17 0-16,-17 0 0,17 0 15,-17 0 1,-1 0-16,1 0 15,-18-17-15,0-1 16,0 0-16,0 1 16,0-1-16,0 0 0,0 1 0,0-1 15,0-35-15,0 0 0,-18 0 16,18 18-16,0-18 0,0 18 0,0-36 16,0 36-16,0-18 0,0 0 15,0 18-15,0 0 0,0-1 0,0 1 16,0 17-16,0 1 0</inkml:trace>
  <inkml:trace contextRef="#ctx0" brushRef="#br0" timeOffset="130542.86">10283 13494 0,'0'0'0,"-106"-18"0,71 18 15,0 0-15,0 0 0,-18 0 16,35 0-16,-35 0 0,18 0 0,0 18 16,-18-18-16,17 0 0,-17 17 0,18-17 15,18 0-15,-19 18 0,1-18 0,17 0 16,-17 18-16,17-18 0,1 0 0,-1 17 16,1-17-1,-1 0-15,18 18 16,0 0-1,0-1-15,18 1 0,-1-1 16,-17 19-16,18-1 0,-18-17 0,17 35 16,-17-18-16,18 0 0,-18 18 0,0-18 15,0 18-15,18 0 0,-18 0 0,0-18 16,17 18-16,-17-17 0,0-1 0,0 0 16,0-17-16,0 35 0,0-36 15,18 19-15,-18-19 0,0 1 16,0 0-16,0-1 0,0 1 15,0-1-15,18-17 16,-1 0-16,19 18 16,-19-18-16,1 0 0,-1 0 15,19 0-15,-19 0 0,19 0 16,-1 0-16,0 0 0,0 0 16,1 0-16,-1 0 0,0 0 0,1 0 15,-19-18-15,18 18 0,-17 0 0,17 0 16,1 0-16,-19 0 0,1 0 15,0 0-15,-18-17 16,17 17 0,1-18-16,-18 1 0,18-1 0,-18 0 15,0 1-15,0-19 0,0 19 0,0-1 16,17-17-16,-17 0 0,0-1 16,0-34-16,0 17 0,0 17 15,0 1-15,0 0 0,0 0 0,0 17 16,0-17-16,0-1 0,0 1 0,0 18 15,0-1-15,0-17 0,0 17 16,0 0-16,18-17 0,-18 17 0,0 1 16,0-19-16</inkml:trace>
  <inkml:trace contextRef="#ctx0" brushRef="#br0" timeOffset="131021.08">10883 13723 0,'18'53'0,"-1"-35"31,-17-1-31</inkml:trace>
  <inkml:trace contextRef="#ctx0" brushRef="#br0" timeOffset="132477.01">7496 13194 0,'-53'53'0,"106"-106"0,-123 106 16,70-71 0,17 18-16,-17-17 0,0-1 15,36 0-15,-19-17 0,-17 17 16,36 1-16,-19-19 0,18 1 16,-17 18-16,35-19 0,-35 1 15,17 17-15,-35-17 0,35 17 0,-17-17 16,17 17-16,0 1 0,1-1 0,-19 1 15,36-1-15,-17-17 0,-1 35 16,18-36-16,-36 36 0,36-17 0,-35-1 16,35 0-16,-18 18 0,18-17 0,-18 17 15,1 0-15,17-18 0,-18 18 0,-18 0 16,19 18-16,-1-18 0,0 0 0,-17 17 16,17-17-16,-17 18 0,17 0 15,0-18-15,-17 17 0,17 1 0,1-18 16,-19 18-16,18-18 0,1 17 0,-19 1 15,19-18-15,-1 18 0,-17-18 16,17 0-16,0 0 0,0 0 0,1 0 16,-1 0-16,0 0 0,-17 0 0,17-18 15,0 18-15,-17-18 0,17 1 0,-17 17 16,0-18-16,17 0 0,-17 1 0,17 17 16,-17-18-16,-1 0 0,1 18 0,-1-17 15,1-1-15,0 1 16,-1 17-16,-17-18 0,18 18 0,-18-18 15,18 18-15,-1 0 16,1 0 0,0 0-1,-18 18-15,17 0 0,1-1 16,-1-17-16,-17 18 0,18-1 0,0 1 16,-1-18-16,-17 18 0,18-1 15,0 1-15,17 0 0,-17-18 16,-18 17-16,35 1 0,0 0 15,-17-18-15,-1 17 16,1-17-16,17 0 0,-17 0 0,17 0 16,-17 0-16,-1 0 0,1 0 15,0 0-15,-1 0 0,19 0 16,-19 0-16,19 0 0,-19 0 16,19 0-16,-1-17 0,0 17 15,-17 0-15,-1 0 0,1 0 16,0 0-16,-1-18 0,1 18 15,0 0-15,-1 0 0,1 0 0,-1 0 16,1 0-16,0 0 0,-1 0 0,1 0 16,0 0-16,-1 0 0,1 18 0,0-18 15,-1 0-15,1 17 0,0-17 16,-1 0-16,1 18 0,-1-18 0,1 17 16,0 1-16,-1-18 0,1 18 0,0-1 15,-1-17-15,1 36 0,0-19 16,-1-17-16,1 36 0,-1-19 0,1 1 15,0 0-15,-1 17 0,19-18 16,-19 1-16,1 17 0,0-17 0,-1 35 16,1-35-16,-1-1 0,1 18 0,0-17 15,-1 35-15,-17-35 0,18-1 0,0 1 16,-18 0-16,0-1 0,17 1 0,1-18 16,-18 17-16,0 1 0</inkml:trace>
  <inkml:trace contextRef="#ctx0" brushRef="#br0" timeOffset="133371.17">9878 11483 0,'0'-18'15,"0"36"-15,0-53 0,-18 35 16,18-18-16,-35 0 16,17 18-16,0 0 15,1-17-15,-1 17 0,0-18 0,1 18 16,-1 0-16,1 0 0,-19 0 16,19 0-16,-1 0 0,0 18 15,18-1-15,-17-17 0,17 18 16,-18 0-16,18 17 0,0-17 15,0-1-15,0 1 0,0 17 0,18 0 16,-18-17-16,17 17 0,-17-17 0,0 0 16,0 35-16,0-36 0,18 18 0,-18-17 15,0 0-15,0-1 0,0 19 16,0-19-16,0 1 0,0 0 0,0-1 16,0 1-16,0-1 15,0 1 1</inkml:trace>
  <inkml:trace contextRef="#ctx0" brushRef="#br0" timeOffset="133591.06">9454 11836 0,'-70'-53'0,"105"53"16,-17 0-1,70 0 1,-53 0-16,0 0 16,-17 0-16,0 0 0,-1 0 0,19 0 15,-19-18-15,18 18 0,1 0 16,-19 0-16</inkml:trace>
  <inkml:trace contextRef="#ctx0" brushRef="#br0" timeOffset="133867.59">9948 11730 0,'0'123'32,"0"-105"-32,0 0 0,18-18 15,-18 17-15,17-17 16,1 0-16,0 0 15,-1-17-15,-17-1 16,18 0-16,-18 1 0,0-1 16,0 0-16,0 1 15,0-1-15,-18 18 16,1 0-16,-1-17 0,-17 17 16,17 0-1</inkml:trace>
  <inkml:trace contextRef="#ctx0" brushRef="#br0" timeOffset="134195.82">10124 11659 0,'0'0'0,"71"53"16,-71-35-16,0 0 0,0-1 15,18 1-15,-18-1 0,0 1 16,0 0-16,0-1 0,0 1 16,0 0-16,0-1 31,0-34-15,0-1-1,0 0-15,0 1 0,0-1 16,0 0-16,17 1 15,1 17-15,0-18 16,-1 1-16,1 17 0,0 0 16,-1-18-16,1 18 0,-1 0 0,1-18 15,0 18-15,-18-17 0,35 17 16</inkml:trace>
  <inkml:trace contextRef="#ctx0" brushRef="#br0" timeOffset="138350.23">7302 13600 0,'-123'70'16,"88"-52"-16,17 17 16,0-17-16,1 17 0,-19 0 0,36-17 15,-17 0-15,-1-1 0,0 18 16,-17 1-16,35-19 16,0 1-16,-17-18 0,17 18 15</inkml:trace>
  <inkml:trace contextRef="#ctx0" brushRef="#br0" timeOffset="138571.75">7285 13723 0,'35'35'16,"-53"-17"-16,-17 17 15,35-17-15,-35 17 0,35-17 0,-36 17 16,19-17-16,17-1 0,-35 19 0,35-19 16,-18 1-16,18 0 0,-18-1 0,1 1 15,17-1-15,0 1 0,0 0 16</inkml:trace>
  <inkml:trace contextRef="#ctx0" brushRef="#br0" timeOffset="138773.29">7443 13899 0,'53'36'0,"-53"-19"16,-17 19-16,-19-1 0,36-17 0,-35 17 15,17-18-15,-17 19 0,35-19 0,-17 1 16,-1 17-16,0-17 0,-17 0 15,35-1-15,0 19 0</inkml:trace>
  <inkml:trace contextRef="#ctx0" brushRef="#br0" timeOffset="138949.39">7532 14111 0,'35'88'16,"-35"-70"0,-35-18-16,35 18 0,0-1 15,-36 19-15,36-19 0,0 1 0,-17-18 16,17 17-16</inkml:trace>
  <inkml:trace contextRef="#ctx0" brushRef="#br0" timeOffset="139329.71">7302 14217 0,'-53'71'0,"53"-19"0,18 90 31,-18-107-31,0 0 0,0 0 16,0 1-16,18-1 0,-1 0 0,-17 0 0,0-17 15,0 35-15,0-35 0,18 17 16,-18 0-16,0-17 0,0 17 0,0-17 15,18-1-15,-18 1 0,17 0 0,-17 17 16,0-17-16,0-1 16,18-17-16,-18 18 0,0 0 15</inkml:trace>
  <inkml:trace contextRef="#ctx0" brushRef="#br0" timeOffset="149091.84">7532 15540 0,'35'-124'31,"-35"107"-31,17-1 0,-17 0 16,0 1-16,18-1 0,0 1 0,-18-1 16,0-17-16,17 35 15,19-71 1,-36 53-16,0 1 16,17 17-16,-17-18 0,18 18 0,-18-17 15,0-1 1,0 0-1,18 18 17,-1 0 15,-17 18-16,18 0-31,-18-1 0,0 18 15,0-17-15,0 0 0,18 17 0,-18-17 16,17 17-16,-17-17 0,0-1 16,0 1-16,0-1 0,18 1 0,-1 0 15,-17-1-15,0 1 0,0 0 16,0-1-16,0 1 16</inkml:trace>
  <inkml:trace contextRef="#ctx0" brushRef="#br0" timeOffset="149388.85">7584 15328 0,'-52'18'16,"69"-18"-16,1 0 0,-1 0 15,19 0-15,-1 0 16,-17 0-16,17 0 16,-17 0-16,-1 0 15,1 0-15,0 0 16,-1 0-16</inkml:trace>
  <inkml:trace contextRef="#ctx0" brushRef="#br0" timeOffset="149872.92">8149 15134 0,'35'0'16,"-35"18"-16,0-1 0,0 1 0,0 0 15,0-1-15,0 1 0,0 17 0,0-17 0,0 0 16,0 17-16,0-18 0,0 1 16,0 0-16,0-1 0,0 1 15,0 0-15,0-1 0,0 1 16</inkml:trace>
  <inkml:trace contextRef="#ctx0" brushRef="#br0" timeOffset="150306.35">8025 15205 0,'0'0'0,"-52"-53"15,69 35-15,1 18 16,-1 0-16,1-17 0,0 17 0,17 0 16,-17 0-16,-1 0 0,1 0 0,17 17 15,-17-17-15,0 18 0,-1-1 16,-17 19-16,35-19 0,-35 1 0,18 0 0,-18 17 15,0 0-15,0-17 0,0-1 16,0 19-16,0-19 0,0 19 16,-35-1-16,17-17 0,18-1 0,-17 19 15,-1-36-15,18 17 0,-18-17 0,18 18 16,-17-18-16,-1 17 16,36-17 15,-1 0-31,1 0 0,17 0 15,-17 0-15,-1 0 0,1 0 0,17 0 16,-17 0-16,17 0 0,1 0 16,-19 0-16,1 0 0</inkml:trace>
  <inkml:trace contextRef="#ctx0" brushRef="#br0" timeOffset="150630.66">8555 15222 0,'0'-17'0,"0"34"0,17-70 0,1 53 0,0 18 15,-1-18-15,-17 18 16,18-1-16,-18 19 0,0-19 16,0 19-16,17-19 0,-17 1 0,18-1 15,-18 1-15,0 0 0,18-1 16,-1-17-16,1 0 0,0 0 15,-1 0-15,-17-17 16,36 17-16,-36-18 0,17 18 0,-17-18 16,18 18-16,-1 0 0,-17 18 15,0 0-15,0-1 16,0 1-16,0 0 0,-17 17 16,17-17-16,-18-1 0,18 1 0,0 0 15,0-1-15,0 1 0,-17-18 0,17 17 16,0 1-16</inkml:trace>
  <inkml:trace contextRef="#ctx0" brushRef="#br0" timeOffset="150770.06">9295 15558 0,'0'0'0,"53"35"16</inkml:trace>
  <inkml:trace contextRef="#ctx0" brushRef="#br0" timeOffset="150885.44">9525 15522 0,'70'36'0</inkml:trace>
  <inkml:trace contextRef="#ctx0" brushRef="#br0" timeOffset="151397.1">10230 15240 0,'18'-18'0,"0"18"0,-18 18 0,0 0 16,17 17-16,1-17 0,0 17 0,-18-18 16,35 19-16,-18-19 0,19 19 15,-1-1-15,18-17 0,-35-1 0,17 1 16,0 0-16,0-18 0,-17 0 0,17 0 15,1 0-15,-19 0 0,1 0 16,0 0-16,17-18 0,-35 0 0,17 1 16,1-1-16,-18 0 0,18-17 0,-18 17 15,0 1-15,0-19 0,0 19 0,-18-1 16,18-17-16,-35 17 0,35-17 0,-35 17 16,17 18-16,-17-17 0,-1-1 15,19 18-15,-19 0 0,19 0 0,-1 0 16,0 0-16,-17 18 0,35-1 0,-35 1 15,35 0-15,0 17 0,0-17 0,0-1 16,0 18-16,0 1 0,0-19 16,0 19-16,35-1 0,-17 0 15,-1-17-15,1 0 0,0-1 0,-1 1 16,19-1-16,-19 1 0,19 0 0,-19-18 16,19 17-16,-1 1 0,-18-18 15,1 0-15,0 18 0,17-18 16,-17 0-1</inkml:trace>
  <inkml:trace contextRef="#ctx0" brushRef="#br0" timeOffset="152737.54">11536 15117 0,'-18'-36'16,"0"36"-16,18 18 15,0 0-15,0-1 0,0 1 16,0 17-16,36 0 0,-36-17 16,0 17-16,0 1 0,0-1 0,17 0 15,-17-17-15,0 17 0,0 0 0,0-17 16,0 17-16,0-17 0,0 0 0,0-1 16,0 1-16,0-1 0,0 1 15,0 0-15</inkml:trace>
  <inkml:trace contextRef="#ctx0" brushRef="#br0" timeOffset="153087.75">11835 15205 0,'0'-18'0,"-17"18"0,-1 0 16,-17 18-16,35-1 0,-35-17 0,17 18 15,-17 0-15,35-1 0,-18 1 0,0-18 16,18 18-16,-17-18 0,-1 17 0,-5432-17 16,10883 18-16,-5433-1 15,0 1 1,17-18-1,1 0-15,-1 18 0,19-18 0,17 17 16,-36-17-16,1 0 0,35 0 16,-36 18-16,19-18 0,-1 0 0,-17 0 15,-1 0-15,19 18 16,-1-18 0</inkml:trace>
  <inkml:trace contextRef="#ctx0" brushRef="#br0" timeOffset="153731.74">10230 15258 0,'-70'-53'0,"123"106"31,-36-36-31,1 19 16,0-1-16,-18-18 0,35 19 0,-5450-1 15,10848 0-15,-5433 1 0,0-1 0,17 0 16,-17-17-16,18 17 0,-18-17 0,0 17 16,0-17-16,-18-1 0,1 1 0,17 0 15,-18-18-15,0 0 16,1 0-16,-1 0 0,0 0 0,1 0 15,-19-18-15,36 0 0,-35 18 0,17-35 16,-17 17-16,35 1 0,-35-1 16,17 0-16,1 1 0,-1-1 15,0 1 1</inkml:trace>
  <inkml:trace contextRef="#ctx0" brushRef="#br0" timeOffset="155963.22">7796 14975 0,'0'0'0,"0"-88"31,18 71-31,-1 17 0,-17-18 15,0 0-15,18 18 16,-18-17-16,18 17 16,-1-18-1,1 18 1,0 0 0,-1 0-16,-17-18 15,18 18-15,0 0 0,17 0 16,-18 0-1,19-17-15,-1 17 0,-17 0 16,-1 0-16,1 0 0,17 0 0,-17 0 16,0 0-16,-1 0 0,18 0 0,-17 0 15,17 0-15,1 0 0,-19 0 0,19 0 16,-19 0-16,1 0 0,-1 0 0,19 0 16,-1 0-16,-17 0 0,17 0 15,-17 0-15,17 0 0,-18 0 0,1 0 16,17 0-16,1 0 0,-19-18 0,36 18 15,-18 0-15,18-18 0,-35 18 16,35 0-16,-18 0 0,18-17 0,-18 17 16,1 0-16,17 0 0,-36 0 0,36 0 15,-35 0-15,17 0 0,0 0 0,-17 0 16,0 0-16,17 0 0,-17 0 16,17 0-16,0 0 0,-17 0 0,-1 0 15,1 0-15,17 0 0,-17 0 0,17 0 16,-17 0-16,17 0 0,-17 0 0,-1 0 15,19 0-15,-19 0 0,19 0 0,-19 17 16,19-17-16,-19 0 0,18 0 16,1 0-16,-1 18 0,-17-18 15,17 0-15,0 0 0,0 0 0,-17 0 16,17 0-16,1 0 0,-19 0 0,19 0 16,-19 0-16,19 0 0,-19 0 0,1 0 15,17 0-15,-17 0 0,17 0 16,0 0-16,-17 0 0,17 0 0,-17 0 15,17 0-15,-17 0 0,-1 0 0,19 0 16,-19 0-16,19 0 0,-1 0 0,-17 0 16,17 0-16,-18 0 0,19 0 0,-19 0 15,1 0-15,17 0 0,-17 0 16,0 0-16,-1 0 0,1 0 0,-1 0 16,1 0-16,17 0 0,-17 0 15,0 0-15,-1 0 0,1 0 16,0 0-16,-1 0 15,1 0-15,-1 0 0,1 0 0,0 0 16,-1 0-16,1 0 0,0 0 0,-1 0 16,1 0-16,0 18 0,-1-18 0,1 0 15,0 0-15,-1 0 16,1 0-16,-1 0 0,-17 17 16,18-17-16,0 0 15,-1 0 1,-17 36 109,18-1-110,-18 0-15,18 0 16,-18 1-16,0-1 16,17 0-16,-17-17 15,0 17 17</inkml:trace>
  <inkml:trace contextRef="#ctx0" brushRef="#br0" timeOffset="163078.14">11112 16545 0,'0'0'0,"-53"18"16,53 0 30,0-1-46,18-17 0,0 18 16,-1-18-16,-17 17 0,18-17 16,0 0-16,17 18 0,0 0 15,-17-18-15,17 0 0,-17 0 16,17 17-16,-17-17 0,17 0 0,0 0 16,0 0-16,-17 0 0,17 0 15,1 0-15,-19-17 0,19 17 0,-1 0 16,0-18-16,-17 18 0,35 0 0,-36-18 15,36 18-15,-35-17 0,17 17 16,0 0-16,-17-18 16,17 18-16,-17 0 15,0-17-15,-1 17 16,-17-18-16</inkml:trace>
  <inkml:trace contextRef="#ctx0" brushRef="#br0" timeOffset="163555.89">11730 16439 0,'-36'53'16,"54"-53"-16,0 18 15,17-18-15,0 0 16,-17 18-16,17-18 0,0 0 16,-17 0-16,17 0 15,-35 17-15,36-17 0,-19 0 16,1 0-16,0 0 15,-1 0-15,1 0 16,-1 0-16,-17 18 16,0 0 15,0-1-15,0 1-16,0-1 15,0 1-15,0 0 16,0-1-16,0 1 0,0 0 15,-17-1-15,17 1 0,0 0 16,-18-1-16,1-17 0,17 18 16,0 0-16,-18-18 0,0 0 0,18 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B6CE2-6DA4-48BF-BA87-13C2EE054022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3570-FA1E-4B84-ABDE-A90A0E5ED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0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3570-FA1E-4B84-ABDE-A90A0E5ED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3570-FA1E-4B84-ABDE-A90A0E5EDE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8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9666-11EA-419D-9400-8771FF94009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0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0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DBD2-360D-484A-9C50-A2E64066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73256-497C-4504-9DDB-360C1A2E3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Algorithm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44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C3E0-148D-4BB6-BC5C-A08C4A4D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완전탐색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45DC8-0C7F-4DD0-A5B3-F208B171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단순하게 모든 경우의 수를 확인해보는 기법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데이터의 수와 직결되기 때문에 효율성을 위해서는 거의 사용하지 않으나 기본중의 기본 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C827760-2E4C-4C87-BE25-6418087DF935}"/>
                  </a:ext>
                </a:extLst>
              </p14:cNvPr>
              <p14:cNvContentPartPr/>
              <p14:nvPr/>
            </p14:nvContentPartPr>
            <p14:xfrm>
              <a:off x="1098360" y="1219320"/>
              <a:ext cx="10852560" cy="5099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C827760-2E4C-4C87-BE25-6418087DF9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1209960"/>
                <a:ext cx="10871280" cy="51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99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60445E-ABB8-4E60-B6F5-07F41836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29" y="51547"/>
            <a:ext cx="9079593" cy="675490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19ACDC6-8AD0-47FA-8C6A-08B20DE05ECF}"/>
                  </a:ext>
                </a:extLst>
              </p14:cNvPr>
              <p14:cNvContentPartPr/>
              <p14:nvPr/>
            </p14:nvContentPartPr>
            <p14:xfrm>
              <a:off x="1301760" y="876240"/>
              <a:ext cx="8884080" cy="4051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19ACDC6-8AD0-47FA-8C6A-08B20DE05E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400" y="866880"/>
                <a:ext cx="8902800" cy="40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43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938B-2493-4684-8900-725AEF8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binarySearch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A[],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A[i-1] &lt; x &lt;= A[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인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반환하는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AAAFFC7-EEEC-4F6B-9119-CBBFDB0AC7E9}"/>
                  </a:ext>
                </a:extLst>
              </p14:cNvPr>
              <p14:cNvContentPartPr/>
              <p14:nvPr/>
            </p14:nvContentPartPr>
            <p14:xfrm>
              <a:off x="4502160" y="2997360"/>
              <a:ext cx="4178520" cy="1409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AAAFFC7-EEEC-4F6B-9119-CBBFDB0AC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2800" y="2988000"/>
                <a:ext cx="4197240" cy="14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32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31B54-1CDB-405A-AA07-2F625CD7E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1" b="46012"/>
          <a:stretch/>
        </p:blipFill>
        <p:spPr bwMode="auto">
          <a:xfrm>
            <a:off x="223666" y="1711960"/>
            <a:ext cx="6872600" cy="48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0EFA535-DD53-4973-80C2-C98392EF2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5" r="44725" b="10095"/>
          <a:stretch/>
        </p:blipFill>
        <p:spPr bwMode="auto">
          <a:xfrm>
            <a:off x="5759814" y="3163614"/>
            <a:ext cx="5360131" cy="4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112DBB4-30E9-41F8-BE6E-C84247125921}"/>
                  </a:ext>
                </a:extLst>
              </p14:cNvPr>
              <p14:cNvContentPartPr/>
              <p14:nvPr/>
            </p14:nvContentPartPr>
            <p14:xfrm>
              <a:off x="799920" y="2647800"/>
              <a:ext cx="9068400" cy="3626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112DBB4-30E9-41F8-BE6E-C84247125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60" y="2638440"/>
                <a:ext cx="908712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46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5B1C-0C56-43B8-8148-BB73A95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ACA6F-0C2B-4AD5-95C6-B805E60033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865867" y="0"/>
            <a:ext cx="10460266" cy="68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4F3DA2C-5B4D-4DB9-9776-4A27F248B905}"/>
                  </a:ext>
                </a:extLst>
              </p14:cNvPr>
              <p14:cNvContentPartPr/>
              <p14:nvPr/>
            </p14:nvContentPartPr>
            <p14:xfrm>
              <a:off x="3435120" y="3708360"/>
              <a:ext cx="1689480" cy="3812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4F3DA2C-5B4D-4DB9-9776-4A27F248B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5760" y="3699000"/>
                <a:ext cx="170820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72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CDF05E-AE1A-4862-8921-1707335EC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0" y="-39383"/>
            <a:ext cx="8192900" cy="53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6858599" y="3881717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83052C5-9432-4882-96A6-274C5F99E87E}"/>
                  </a:ext>
                </a:extLst>
              </p14:cNvPr>
              <p14:cNvContentPartPr/>
              <p14:nvPr/>
            </p14:nvContentPartPr>
            <p14:xfrm>
              <a:off x="1092240" y="4603680"/>
              <a:ext cx="9576000" cy="1016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83052C5-9432-4882-96A6-274C5F99E8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2880" y="4594320"/>
                <a:ext cx="9594720" cy="10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95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EF0A89-3F46-45C0-A32B-775C5364A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239184" y="539496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3" t="58728" r="-57" b="19398"/>
          <a:stretch/>
        </p:blipFill>
        <p:spPr bwMode="auto">
          <a:xfrm>
            <a:off x="3800522" y="2312295"/>
            <a:ext cx="8152294" cy="435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B386A0F-FECE-47D3-9BE4-466D813D4890}"/>
                  </a:ext>
                </a:extLst>
              </p14:cNvPr>
              <p14:cNvContentPartPr/>
              <p14:nvPr/>
            </p14:nvContentPartPr>
            <p14:xfrm>
              <a:off x="1111320" y="1066680"/>
              <a:ext cx="5734080" cy="4744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B386A0F-FECE-47D3-9BE4-466D813D4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960" y="1057320"/>
                <a:ext cx="5752800" cy="47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2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33C7F-DBB7-4E13-A004-0751FED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읽어보면 좋은 </a:t>
            </a:r>
            <a:r>
              <a:rPr lang="en-US" altLang="ko-KR" dirty="0"/>
              <a:t>Binary Search </a:t>
            </a:r>
            <a:r>
              <a:rPr lang="ko-KR" altLang="en-US" dirty="0"/>
              <a:t>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DDE2-0C12-4805-A893-C00C943A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https://www.acmicpc.net/blog/view/109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1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47CEE7-E493-49C1-A6BD-A9F0BE91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7" y="209100"/>
            <a:ext cx="8135485" cy="64397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8D943E2-32E6-4714-9C74-B5C4757B7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4" t="62171" r="163" b="31037"/>
          <a:stretch/>
        </p:blipFill>
        <p:spPr bwMode="auto">
          <a:xfrm>
            <a:off x="8469936" y="2363777"/>
            <a:ext cx="394208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5DE8B5-BCDA-434A-B280-92A9BD8F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144" y="388162"/>
            <a:ext cx="10139368" cy="5179518"/>
          </a:xfrm>
        </p:spPr>
      </p:pic>
    </p:spTree>
    <p:extLst>
      <p:ext uri="{BB962C8B-B14F-4D97-AF65-F5344CB8AC3E}">
        <p14:creationId xmlns:p14="http://schemas.microsoft.com/office/powerpoint/2010/main" val="29249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717-0115-4674-BA11-E51736F4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Week2 Remind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5EBE5-ECA7-455D-8EF2-32110D85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Stack,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r>
              <a:rPr lang="en-US" altLang="ko-KR" dirty="0"/>
              <a:t>Prime, Factor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33CDFC0-FBDF-4166-8994-A0C1461FAAEC}"/>
                  </a:ext>
                </a:extLst>
              </p14:cNvPr>
              <p14:cNvContentPartPr/>
              <p14:nvPr/>
            </p14:nvContentPartPr>
            <p14:xfrm>
              <a:off x="1485720" y="1238400"/>
              <a:ext cx="3765960" cy="20257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33CDFC0-FBDF-4166-8994-A0C1461FA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1229040"/>
                <a:ext cx="3784680" cy="20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66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04F70-60B4-4B36-9BB4-00444D39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54" y="83820"/>
            <a:ext cx="8810077" cy="669036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F518086-7B20-4F04-8D94-B91F91520195}"/>
                  </a:ext>
                </a:extLst>
              </p14:cNvPr>
              <p14:cNvContentPartPr/>
              <p14:nvPr/>
            </p14:nvContentPartPr>
            <p14:xfrm>
              <a:off x="691920" y="1460520"/>
              <a:ext cx="7036200" cy="4146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F518086-7B20-4F04-8D94-B91F915201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560" y="1451160"/>
                <a:ext cx="7054920" cy="41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34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F813-4D31-4A44-BD77-4E6294D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28D4-2DAE-4C10-AC5C-A988AA39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The </a:t>
            </a:r>
            <a:r>
              <a:rPr lang="en-US" altLang="ko-KR" b="1" i="0" dirty="0">
                <a:solidFill>
                  <a:srgbClr val="202124"/>
                </a:solidFill>
                <a:effectLst/>
              </a:rPr>
              <a:t>greatest common divisor </a:t>
            </a:r>
            <a:r>
              <a:rPr lang="en-US" altLang="ko-KR" i="0" dirty="0">
                <a:solidFill>
                  <a:srgbClr val="202124"/>
                </a:solidFill>
                <a:effectLst/>
              </a:rPr>
              <a:t> </a:t>
            </a:r>
          </a:p>
          <a:p>
            <a:r>
              <a:rPr lang="en-US" altLang="ko-KR" dirty="0">
                <a:solidFill>
                  <a:srgbClr val="202124"/>
                </a:solidFill>
              </a:rPr>
              <a:t>== </a:t>
            </a:r>
            <a:r>
              <a:rPr lang="ko-KR" altLang="en-US" dirty="0">
                <a:solidFill>
                  <a:srgbClr val="202124"/>
                </a:solidFill>
              </a:rPr>
              <a:t>최대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ko-KR" altLang="en-US" dirty="0">
                <a:solidFill>
                  <a:srgbClr val="202124"/>
                </a:solidFill>
              </a:rPr>
              <a:t>두 수를 나누는 제일 큰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en-US" altLang="ko-KR" dirty="0">
                <a:solidFill>
                  <a:srgbClr val="202124"/>
                </a:solidFill>
              </a:rPr>
              <a:t>A &lt; B </a:t>
            </a:r>
            <a:r>
              <a:rPr lang="ko-KR" altLang="en-US" dirty="0">
                <a:solidFill>
                  <a:srgbClr val="202124"/>
                </a:solidFill>
              </a:rPr>
              <a:t>일 때</a:t>
            </a:r>
            <a:r>
              <a:rPr lang="en-US" altLang="ko-KR" dirty="0">
                <a:solidFill>
                  <a:srgbClr val="202124"/>
                </a:solidFill>
              </a:rPr>
              <a:t>, 2 ~ A </a:t>
            </a:r>
            <a:r>
              <a:rPr lang="ko-KR" altLang="en-US" dirty="0">
                <a:solidFill>
                  <a:srgbClr val="202124"/>
                </a:solidFill>
              </a:rPr>
              <a:t>를 순회하면서 둘 다 나누어지는 수 중 가장 큰 수를  고르면 되면 안되나</a:t>
            </a:r>
            <a:r>
              <a:rPr lang="en-US" altLang="ko-KR" dirty="0">
                <a:solidFill>
                  <a:srgbClr val="202124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02124"/>
                </a:solidFill>
              </a:rPr>
              <a:t>  </a:t>
            </a:r>
            <a:r>
              <a:rPr lang="en-US" altLang="ko-KR" dirty="0">
                <a:solidFill>
                  <a:srgbClr val="202124"/>
                </a:solidFill>
                <a:sym typeface="Wingdings" panose="05000000000000000000" pitchFamily="2" charset="2"/>
              </a:rPr>
              <a:t> O(N) </a:t>
            </a:r>
            <a:r>
              <a:rPr lang="ko-KR" altLang="en-US" dirty="0">
                <a:solidFill>
                  <a:srgbClr val="202124"/>
                </a:solidFill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olidFill>
                  <a:srgbClr val="202124"/>
                </a:solidFill>
                <a:sym typeface="Wingdings" panose="05000000000000000000" pitchFamily="2" charset="2"/>
              </a:rPr>
              <a:t>시간복잡도</a:t>
            </a:r>
            <a:endParaRPr lang="en-US" altLang="ko-KR" dirty="0">
              <a:solidFill>
                <a:srgbClr val="202124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2021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D5BD0C7-4C59-45D9-96E5-2AA7D7641E3D}"/>
                  </a:ext>
                </a:extLst>
              </p14:cNvPr>
              <p14:cNvContentPartPr/>
              <p14:nvPr/>
            </p14:nvContentPartPr>
            <p14:xfrm>
              <a:off x="5060880" y="2451240"/>
              <a:ext cx="5766120" cy="3200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D5BD0C7-4C59-45D9-96E5-2AA7D7641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1520" y="2441880"/>
                <a:ext cx="578484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41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AC7D0-F4F3-4A21-8105-5F5C6CD9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DE214B-C000-4476-8CF2-647F958EA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29" y="1613743"/>
            <a:ext cx="9602368" cy="4929297"/>
          </a:xfrm>
        </p:spPr>
      </p:pic>
    </p:spTree>
    <p:extLst>
      <p:ext uri="{BB962C8B-B14F-4D97-AF65-F5344CB8AC3E}">
        <p14:creationId xmlns:p14="http://schemas.microsoft.com/office/powerpoint/2010/main" val="100803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658363-CF7D-4E6E-91FB-38907051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2" y="1935960"/>
            <a:ext cx="5537875" cy="42006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47F21-E919-4BD0-B078-9320255F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2328"/>
            <a:ext cx="5888718" cy="1409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9B825-06AA-4EAB-BD3D-6F207F3AAC69}"/>
              </a:ext>
            </a:extLst>
          </p:cNvPr>
          <p:cNvSpPr txBox="1"/>
          <p:nvPr/>
        </p:nvSpPr>
        <p:spPr>
          <a:xfrm>
            <a:off x="7335405" y="3976131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사전에 </a:t>
            </a:r>
            <a:r>
              <a:rPr lang="en-US" altLang="ko-KR" dirty="0"/>
              <a:t>num1 &gt; num2 </a:t>
            </a:r>
            <a:r>
              <a:rPr lang="ko-KR" altLang="en-US" dirty="0"/>
              <a:t>임을 체크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4200C6E-4C00-4DAE-96CE-93FF87268404}"/>
                  </a:ext>
                </a:extLst>
              </p14:cNvPr>
              <p14:cNvContentPartPr/>
              <p14:nvPr/>
            </p14:nvContentPartPr>
            <p14:xfrm>
              <a:off x="819000" y="1066680"/>
              <a:ext cx="9474480" cy="4692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4200C6E-4C00-4DAE-96CE-93FF87268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640" y="1057320"/>
                <a:ext cx="949320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06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CE3EE7-419A-452B-8EB1-0E70688F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078" y="2844254"/>
            <a:ext cx="6165844" cy="161598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6DF36B-9D8C-4C6A-B376-EF974BC6C1EF}"/>
                  </a:ext>
                </a:extLst>
              </p14:cNvPr>
              <p14:cNvContentPartPr/>
              <p14:nvPr/>
            </p14:nvContentPartPr>
            <p14:xfrm>
              <a:off x="5359320" y="2914560"/>
              <a:ext cx="3016440" cy="2375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6DF36B-9D8C-4C6A-B376-EF974BC6C1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960" y="2905200"/>
                <a:ext cx="3035160" cy="23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97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 </a:t>
            </a:r>
            <a:r>
              <a:rPr lang="ko-KR" altLang="en-US" dirty="0"/>
              <a:t>연산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4FACDE-CBAD-401A-B7AE-F740482E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783938"/>
            <a:ext cx="4401164" cy="3734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5BE14-B02A-42A3-917B-41D75C95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84" y="1726779"/>
            <a:ext cx="3658111" cy="3848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946EE-F55E-42E7-B449-7EF6858C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11" y="1726779"/>
            <a:ext cx="3324689" cy="21243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0B50D43-8008-4FC9-AFAC-8A2EB9945585}"/>
                  </a:ext>
                </a:extLst>
              </p14:cNvPr>
              <p14:cNvContentPartPr/>
              <p14:nvPr/>
            </p14:nvContentPartPr>
            <p14:xfrm>
              <a:off x="1155600" y="1803240"/>
              <a:ext cx="8141040" cy="3467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0B50D43-8008-4FC9-AFAC-8A2EB9945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6240" y="1793880"/>
                <a:ext cx="81597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9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37E41-DF46-4E2E-8937-8D29058B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자리수가 </a:t>
            </a:r>
            <a:r>
              <a:rPr lang="en-US" altLang="ko-KR" dirty="0"/>
              <a:t>1</a:t>
            </a:r>
            <a:r>
              <a:rPr lang="ko-KR" altLang="en-US" dirty="0"/>
              <a:t>인지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15F0-75ED-4A06-AC7A-F6F1CEEF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027920" cy="988645"/>
          </a:xfrm>
        </p:spPr>
        <p:txBody>
          <a:bodyPr/>
          <a:lstStyle/>
          <a:p>
            <a:r>
              <a:rPr lang="en-US" altLang="ko-KR" dirty="0"/>
              <a:t>And, Shift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7C76E-AD47-40E0-B19B-A4E57BAB7AC2}"/>
              </a:ext>
            </a:extLst>
          </p:cNvPr>
          <p:cNvSpPr txBox="1"/>
          <p:nvPr/>
        </p:nvSpPr>
        <p:spPr>
          <a:xfrm>
            <a:off x="5674360" y="3604384"/>
            <a:ext cx="49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0225C-1D45-4C4E-B8F8-EE4634766369}"/>
              </a:ext>
            </a:extLst>
          </p:cNvPr>
          <p:cNvSpPr txBox="1"/>
          <p:nvPr/>
        </p:nvSpPr>
        <p:spPr>
          <a:xfrm>
            <a:off x="2875280" y="2903579"/>
            <a:ext cx="347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600" dirty="0"/>
              <a:t>1010 1001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7DB4D-198B-4355-AEF7-4C0954BB7F45}"/>
              </a:ext>
            </a:extLst>
          </p:cNvPr>
          <p:cNvSpPr txBox="1"/>
          <p:nvPr/>
        </p:nvSpPr>
        <p:spPr>
          <a:xfrm>
            <a:off x="2562860" y="3622824"/>
            <a:ext cx="165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And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4EBC547-C058-4EA8-873B-089317F32499}"/>
                  </a:ext>
                </a:extLst>
              </p14:cNvPr>
              <p14:cNvContentPartPr/>
              <p14:nvPr/>
            </p14:nvContentPartPr>
            <p14:xfrm>
              <a:off x="1746000" y="1333440"/>
              <a:ext cx="5976000" cy="4604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4EBC547-C058-4EA8-873B-089317F32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6640" y="1324080"/>
                <a:ext cx="5994720" cy="46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2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9927-84E0-4D4F-AE59-EAA0DBA3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다시한번 생각하기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C3649-CD70-4192-AD47-CACC8A3D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606800" cy="5257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</a:t>
            </a:r>
            <a:r>
              <a:rPr lang="ko-KR" altLang="en-US" spc="600" dirty="0"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0000 0101</a:t>
            </a:r>
          </a:p>
          <a:p>
            <a:pPr>
              <a:lnSpc>
                <a:spcPct val="210000"/>
              </a:lnSpc>
            </a:pPr>
            <a:endParaRPr lang="en-US" altLang="ko-KR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686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 descr="형광등 전구 윤곽선">
            <a:extLst>
              <a:ext uri="{FF2B5EF4-FFF2-40B4-BE49-F238E27FC236}">
                <a16:creationId xmlns:a16="http://schemas.microsoft.com/office/drawing/2014/main" id="{5F36E914-54DC-4202-9530-9A7858C9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2156301"/>
            <a:ext cx="1599920" cy="1599920"/>
          </a:xfrm>
          <a:prstGeom prst="rect">
            <a:avLst/>
          </a:prstGeom>
        </p:spPr>
      </p:pic>
      <p:pic>
        <p:nvPicPr>
          <p:cNvPr id="9" name="내용 개체 틀 4" descr="형광등 전구 윤곽선">
            <a:extLst>
              <a:ext uri="{FF2B5EF4-FFF2-40B4-BE49-F238E27FC236}">
                <a16:creationId xmlns:a16="http://schemas.microsoft.com/office/drawing/2014/main" id="{0D98E323-C23B-460A-B330-A78E56A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2156301"/>
            <a:ext cx="1599920" cy="1599920"/>
          </a:xfrm>
          <a:prstGeom prst="rect">
            <a:avLst/>
          </a:prstGeom>
        </p:spPr>
      </p:pic>
      <p:pic>
        <p:nvPicPr>
          <p:cNvPr id="10" name="내용 개체 틀 4" descr="형광등 전구 윤곽선">
            <a:extLst>
              <a:ext uri="{FF2B5EF4-FFF2-40B4-BE49-F238E27FC236}">
                <a16:creationId xmlns:a16="http://schemas.microsoft.com/office/drawing/2014/main" id="{77FA4C1F-CA51-4801-BBA8-4B63422B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040" y="2156301"/>
            <a:ext cx="1599920" cy="1599920"/>
          </a:xfrm>
          <a:prstGeom prst="rect">
            <a:avLst/>
          </a:prstGeom>
        </p:spPr>
      </p:pic>
      <p:pic>
        <p:nvPicPr>
          <p:cNvPr id="11" name="내용 개체 틀 4" descr="형광등 전구 윤곽선">
            <a:extLst>
              <a:ext uri="{FF2B5EF4-FFF2-40B4-BE49-F238E27FC236}">
                <a16:creationId xmlns:a16="http://schemas.microsoft.com/office/drawing/2014/main" id="{696F9199-D2AE-44EA-AE65-61FB79E3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880" y="2156301"/>
            <a:ext cx="1599920" cy="1599920"/>
          </a:xfrm>
          <a:prstGeom prst="rect">
            <a:avLst/>
          </a:prstGeom>
        </p:spPr>
      </p:pic>
      <p:pic>
        <p:nvPicPr>
          <p:cNvPr id="12" name="내용 개체 틀 4" descr="형광등 전구 윤곽선">
            <a:extLst>
              <a:ext uri="{FF2B5EF4-FFF2-40B4-BE49-F238E27FC236}">
                <a16:creationId xmlns:a16="http://schemas.microsoft.com/office/drawing/2014/main" id="{D27E12D1-F018-474A-A376-8CF10C9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2156301"/>
            <a:ext cx="1599920" cy="1599920"/>
          </a:xfrm>
          <a:prstGeom prst="rect">
            <a:avLst/>
          </a:prstGeom>
        </p:spPr>
      </p:pic>
      <p:pic>
        <p:nvPicPr>
          <p:cNvPr id="13" name="내용 개체 틀 4" descr="형광등 전구 윤곽선">
            <a:extLst>
              <a:ext uri="{FF2B5EF4-FFF2-40B4-BE49-F238E27FC236}">
                <a16:creationId xmlns:a16="http://schemas.microsoft.com/office/drawing/2014/main" id="{0780FAB9-6957-4186-93A1-02F844E1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4848701"/>
            <a:ext cx="1599920" cy="1599920"/>
          </a:xfrm>
          <a:prstGeom prst="rect">
            <a:avLst/>
          </a:prstGeom>
        </p:spPr>
      </p:pic>
      <p:pic>
        <p:nvPicPr>
          <p:cNvPr id="14" name="내용 개체 틀 4" descr="형광등 전구 윤곽선">
            <a:extLst>
              <a:ext uri="{FF2B5EF4-FFF2-40B4-BE49-F238E27FC236}">
                <a16:creationId xmlns:a16="http://schemas.microsoft.com/office/drawing/2014/main" id="{0601A662-9A21-4C3C-8DDA-650BD67A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4848701"/>
            <a:ext cx="1599920" cy="1599920"/>
          </a:xfrm>
          <a:prstGeom prst="rect">
            <a:avLst/>
          </a:prstGeom>
        </p:spPr>
      </p:pic>
      <p:pic>
        <p:nvPicPr>
          <p:cNvPr id="17" name="내용 개체 틀 4" descr="형광등 전구 윤곽선">
            <a:extLst>
              <a:ext uri="{FF2B5EF4-FFF2-40B4-BE49-F238E27FC236}">
                <a16:creationId xmlns:a16="http://schemas.microsoft.com/office/drawing/2014/main" id="{F0846006-36E2-4106-95B3-6D49222B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4848701"/>
            <a:ext cx="1599920" cy="1599920"/>
          </a:xfrm>
          <a:prstGeom prst="rect">
            <a:avLst/>
          </a:prstGeom>
        </p:spPr>
      </p:pic>
      <p:pic>
        <p:nvPicPr>
          <p:cNvPr id="18" name="그래픽 17" descr="형광등 전구 단색으로 채워진">
            <a:extLst>
              <a:ext uri="{FF2B5EF4-FFF2-40B4-BE49-F238E27FC236}">
                <a16:creationId xmlns:a16="http://schemas.microsoft.com/office/drawing/2014/main" id="{63AC9155-1DDA-4984-B4D4-16B65CA4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815" y="4848701"/>
            <a:ext cx="1449420" cy="1449420"/>
          </a:xfrm>
          <a:prstGeom prst="rect">
            <a:avLst/>
          </a:prstGeom>
        </p:spPr>
      </p:pic>
      <p:pic>
        <p:nvPicPr>
          <p:cNvPr id="21" name="그래픽 20" descr="형광등 전구 단색으로 채워진">
            <a:extLst>
              <a:ext uri="{FF2B5EF4-FFF2-40B4-BE49-F238E27FC236}">
                <a16:creationId xmlns:a16="http://schemas.microsoft.com/office/drawing/2014/main" id="{A111FA31-A9C1-4A19-A75C-DE7E1CC2E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970" y="4848701"/>
            <a:ext cx="1449420" cy="14494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3353B9-6DC5-4295-B286-99713AD4E19F}"/>
              </a:ext>
            </a:extLst>
          </p:cNvPr>
          <p:cNvSpPr txBox="1"/>
          <p:nvPr/>
        </p:nvSpPr>
        <p:spPr>
          <a:xfrm>
            <a:off x="763590" y="1636469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전구가 두개 켜지는 모든 경우의 수를 구하세요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84DEC-0C91-4FEC-AC52-613D26F21F16}"/>
              </a:ext>
            </a:extLst>
          </p:cNvPr>
          <p:cNvSpPr txBox="1"/>
          <p:nvPr/>
        </p:nvSpPr>
        <p:spPr>
          <a:xfrm>
            <a:off x="261357" y="694488"/>
            <a:ext cx="560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 맛보기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E2BF314-FE78-4A80-B949-5FF72F7782FA}"/>
                  </a:ext>
                </a:extLst>
              </p14:cNvPr>
              <p14:cNvContentPartPr/>
              <p14:nvPr/>
            </p14:nvContentPartPr>
            <p14:xfrm>
              <a:off x="298440" y="387360"/>
              <a:ext cx="10274760" cy="5842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E2BF314-FE78-4A80-B949-5FF72F7782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080" y="378000"/>
                <a:ext cx="10293480" cy="58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2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0C87-CB56-424A-B217-214D33FA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DE8E276D-1016-468F-A740-5FC7445E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096" y="1761266"/>
            <a:ext cx="7206013" cy="4238831"/>
          </a:xfr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7D73400-AB47-4733-897F-D8B1C40B70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1266"/>
            <a:ext cx="5366096" cy="44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99D72AD-1ACC-45D7-BC0E-9851C92166EA}"/>
                  </a:ext>
                </a:extLst>
              </p14:cNvPr>
              <p14:cNvContentPartPr/>
              <p14:nvPr/>
            </p14:nvContentPartPr>
            <p14:xfrm>
              <a:off x="412560" y="876240"/>
              <a:ext cx="11170080" cy="5124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99D72AD-1ACC-45D7-BC0E-9851C92166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200" y="866880"/>
                <a:ext cx="11188800" cy="51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47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B826-0F38-4F01-B676-950A9F5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1966 </a:t>
            </a:r>
            <a:r>
              <a:rPr lang="ko-KR" altLang="en-US" dirty="0"/>
              <a:t>프린터 큐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2F404C-7592-4B36-B244-49610CA34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99616"/>
            <a:ext cx="7524827" cy="628255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76F41-BF8F-4539-ACB2-5E258F117D5B}"/>
              </a:ext>
            </a:extLst>
          </p:cNvPr>
          <p:cNvSpPr txBox="1"/>
          <p:nvPr/>
        </p:nvSpPr>
        <p:spPr>
          <a:xfrm>
            <a:off x="669544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https://www.acmicpc.net/problem/1966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8491A0-85EE-4A65-BB69-B3FB6B93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512" y="1499616"/>
            <a:ext cx="4707267" cy="21244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E0C1354-5F8E-4146-8DAF-7501A5BFF162}"/>
                  </a:ext>
                </a:extLst>
              </p14:cNvPr>
              <p14:cNvContentPartPr/>
              <p14:nvPr/>
            </p14:nvContentPartPr>
            <p14:xfrm>
              <a:off x="177840" y="1289160"/>
              <a:ext cx="11792160" cy="5442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E0C1354-5F8E-4146-8DAF-7501A5BFF1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480" y="1279800"/>
                <a:ext cx="11810880" cy="54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729A-CFBE-4762-A3C9-04A30B8B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10799 </a:t>
            </a:r>
            <a:r>
              <a:rPr lang="ko-KR" altLang="en-US" dirty="0"/>
              <a:t>쇠막대기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18A8AD-0630-4D05-BC94-4424E1FF4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98" y="1499616"/>
            <a:ext cx="9724788" cy="535838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1D09B2-FD61-48C4-962F-BFA39B48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8" y="683673"/>
            <a:ext cx="2298587" cy="7178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131AAD0-E1FB-475E-982E-BE80F0A6066D}"/>
                  </a:ext>
                </a:extLst>
              </p14:cNvPr>
              <p14:cNvContentPartPr/>
              <p14:nvPr/>
            </p14:nvContentPartPr>
            <p14:xfrm>
              <a:off x="4444920" y="2286000"/>
              <a:ext cx="7207560" cy="2489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131AAD0-E1FB-475E-982E-BE80F0A606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5560" y="2276640"/>
                <a:ext cx="7226280" cy="25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99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C1E5-2DEB-4ACA-B5F8-7CF0487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5397 </a:t>
            </a:r>
            <a:r>
              <a:rPr lang="ko-KR" altLang="en-US" dirty="0" err="1"/>
              <a:t>키로거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F003D-8EFB-4DAE-B663-07929A880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5" y="1499616"/>
            <a:ext cx="9731230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F7C624-BD47-4213-9B70-44C571CF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55" y="1499616"/>
            <a:ext cx="1962424" cy="1819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8EC77B-A300-4928-8015-80D648BB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718" y="3319145"/>
            <a:ext cx="1771897" cy="15146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9D88263-C0C7-4AD0-B3BB-BB042C676472}"/>
                  </a:ext>
                </a:extLst>
              </p14:cNvPr>
              <p14:cNvContentPartPr/>
              <p14:nvPr/>
            </p14:nvContentPartPr>
            <p14:xfrm>
              <a:off x="298440" y="2254320"/>
              <a:ext cx="10096920" cy="3251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9D88263-C0C7-4AD0-B3BB-BB042C6764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080" y="2244960"/>
                <a:ext cx="10115640" cy="32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1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3C4B69-46AB-498C-8C7F-77DF4163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/>
              <a:t>5397 </a:t>
            </a:r>
            <a:r>
              <a:rPr lang="ko-KR" altLang="en-US" dirty="0" err="1"/>
              <a:t>키로거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477A747-A165-4D2F-8374-F2D7892392B4}"/>
                  </a:ext>
                </a:extLst>
              </p14:cNvPr>
              <p14:cNvContentPartPr/>
              <p14:nvPr/>
            </p14:nvContentPartPr>
            <p14:xfrm>
              <a:off x="222120" y="851040"/>
              <a:ext cx="11697120" cy="5963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477A747-A165-4D2F-8374-F2D7892392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841680"/>
                <a:ext cx="1171584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28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E3F5-6CBC-4762-9F67-783EA648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pic>
        <p:nvPicPr>
          <p:cNvPr id="13" name="그림 12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381BEB9C-5B8D-49F9-B296-81B48C596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66"/>
          <a:stretch/>
        </p:blipFill>
        <p:spPr>
          <a:xfrm>
            <a:off x="609600" y="1581060"/>
            <a:ext cx="3248526" cy="491265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B668169-4AFB-4BCE-A924-01B5A606DF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5"/>
          <a:stretch/>
        </p:blipFill>
        <p:spPr>
          <a:xfrm>
            <a:off x="4220126" y="1581060"/>
            <a:ext cx="3248526" cy="42427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AE91A5-D909-4B21-9BAD-5CFF9DCDE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52" y="1722491"/>
            <a:ext cx="4229690" cy="2314898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71E4A8-C98E-413C-9D3D-999E40C6A209}"/>
              </a:ext>
            </a:extLst>
          </p:cNvPr>
          <p:cNvSpPr/>
          <p:nvPr/>
        </p:nvSpPr>
        <p:spPr>
          <a:xfrm>
            <a:off x="6949397" y="4706471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4E01C9-B363-4446-B828-C2294B6C404C}"/>
              </a:ext>
            </a:extLst>
          </p:cNvPr>
          <p:cNvSpPr/>
          <p:nvPr/>
        </p:nvSpPr>
        <p:spPr>
          <a:xfrm>
            <a:off x="6949396" y="5396753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67B2FED-1CD7-4A6D-865F-142D389184CA}"/>
              </a:ext>
            </a:extLst>
          </p:cNvPr>
          <p:cNvSpPr/>
          <p:nvPr/>
        </p:nvSpPr>
        <p:spPr>
          <a:xfrm>
            <a:off x="2933209" y="5986810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C84F9F1-F202-476A-BA86-98C08E2DA759}"/>
                  </a:ext>
                </a:extLst>
              </p14:cNvPr>
              <p14:cNvContentPartPr/>
              <p14:nvPr/>
            </p14:nvContentPartPr>
            <p14:xfrm>
              <a:off x="1206360" y="1168560"/>
              <a:ext cx="10763640" cy="5626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C84F9F1-F202-476A-BA86-98C08E2DA7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7000" y="1159200"/>
                <a:ext cx="1078236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0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F0053-8921-4C58-A9DD-F775986D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C13A-35DA-415B-BDF9-4C008161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완전탐색</a:t>
            </a:r>
            <a:endParaRPr lang="en-US" altLang="ko-KR" dirty="0"/>
          </a:p>
          <a:p>
            <a:r>
              <a:rPr lang="en-US" altLang="ko-KR" dirty="0"/>
              <a:t> Binary Search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GCD, LCM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en-US" altLang="ko-KR" dirty="0"/>
          </a:p>
          <a:p>
            <a:r>
              <a:rPr lang="en-US" altLang="ko-KR" dirty="0"/>
              <a:t> Bit </a:t>
            </a:r>
            <a:r>
              <a:rPr lang="ko-KR" altLang="en-US" dirty="0"/>
              <a:t>연산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7DC37C6-5A30-4190-8C1D-E9B3F65890CF}"/>
                  </a:ext>
                </a:extLst>
              </p14:cNvPr>
              <p14:cNvContentPartPr/>
              <p14:nvPr/>
            </p14:nvContentPartPr>
            <p14:xfrm>
              <a:off x="1174680" y="1752480"/>
              <a:ext cx="3461040" cy="2654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7DC37C6-5A30-4190-8C1D-E9B3F6589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320" y="1743120"/>
                <a:ext cx="3479760" cy="26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75777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사용자 지정 1">
      <a:majorFont>
        <a:latin typeface="휴먼둥근헤드라인"/>
        <a:ea typeface="휴먼둥근헤드라인"/>
        <a:cs typeface=""/>
      </a:majorFont>
      <a:minorFont>
        <a:latin typeface="한컴 윤고딕 240"/>
        <a:ea typeface="한컴 윤고딕 240"/>
        <a:cs typeface="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453</TotalTime>
  <Words>219</Words>
  <Application>Microsoft Office PowerPoint</Application>
  <PresentationFormat>와이드스크린</PresentationFormat>
  <Paragraphs>60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한컴 윤고딕 240</vt:lpstr>
      <vt:lpstr>휴먼둥근헤드라인</vt:lpstr>
      <vt:lpstr>Arial</vt:lpstr>
      <vt:lpstr>Arial Black</vt:lpstr>
      <vt:lpstr>Wingdings 3</vt:lpstr>
      <vt:lpstr>New_Simple01</vt:lpstr>
      <vt:lpstr>Week 3</vt:lpstr>
      <vt:lpstr>Week2 Remind</vt:lpstr>
      <vt:lpstr>에라토스테네스의 체</vt:lpstr>
      <vt:lpstr>1966 프린터 큐 </vt:lpstr>
      <vt:lpstr>10799 쇠막대기</vt:lpstr>
      <vt:lpstr>5397 키로거</vt:lpstr>
      <vt:lpstr>5397 키로거</vt:lpstr>
      <vt:lpstr>QnA</vt:lpstr>
      <vt:lpstr>목차</vt:lpstr>
      <vt:lpstr>완전탐색</vt:lpstr>
      <vt:lpstr>PowerPoint 프레젠테이션</vt:lpstr>
      <vt:lpstr>Binary Search</vt:lpstr>
      <vt:lpstr>Binary Search</vt:lpstr>
      <vt:lpstr>PowerPoint 프레젠테이션</vt:lpstr>
      <vt:lpstr>PowerPoint 프레젠테이션</vt:lpstr>
      <vt:lpstr>PowerPoint 프레젠테이션</vt:lpstr>
      <vt:lpstr>읽어보면 좋은 Binary Search 글</vt:lpstr>
      <vt:lpstr>PowerPoint 프레젠테이션</vt:lpstr>
      <vt:lpstr>PowerPoint 프레젠테이션</vt:lpstr>
      <vt:lpstr>PowerPoint 프레젠테이션</vt:lpstr>
      <vt:lpstr>GCD</vt:lpstr>
      <vt:lpstr>유클리드 호제법</vt:lpstr>
      <vt:lpstr>GCD</vt:lpstr>
      <vt:lpstr>LCM</vt:lpstr>
      <vt:lpstr>Bit 연산</vt:lpstr>
      <vt:lpstr>특정 자리수가 1인지 확인</vt:lpstr>
      <vt:lpstr>2진수 다시한번 생각하기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Yujin</dc:creator>
  <cp:lastModifiedBy>Lee Yujin</cp:lastModifiedBy>
  <cp:revision>96</cp:revision>
  <dcterms:created xsi:type="dcterms:W3CDTF">2021-10-31T05:07:11Z</dcterms:created>
  <dcterms:modified xsi:type="dcterms:W3CDTF">2021-11-08T12:39:04Z</dcterms:modified>
</cp:coreProperties>
</file>