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61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6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9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8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4142-45A5-4A19-8730-F1CF92CA488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C427-C909-4467-B779-E7B93ADC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3898232" cy="9946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Main page</a:t>
            </a:r>
            <a:endParaRPr lang="ko-KR" alt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5" y="1179209"/>
            <a:ext cx="8837098" cy="53989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68045" y="2699657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663546" y="2176016"/>
            <a:ext cx="290289" cy="431342"/>
            <a:chOff x="8055427" y="2113076"/>
            <a:chExt cx="290289" cy="431342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86068" y="2255989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55323" y="2255989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028766" y="3405052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096007" y="3405052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5" y="1179209"/>
            <a:ext cx="8837098" cy="53989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8045" y="2699657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63546" y="2176016"/>
            <a:ext cx="290289" cy="431342"/>
            <a:chOff x="8055427" y="2113076"/>
            <a:chExt cx="290289" cy="431342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86068" y="2255989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955323" y="2255989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028766" y="3405052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7" y="3405052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3898232" cy="9946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Login</a:t>
            </a:r>
            <a:endParaRPr lang="ko-KR" altLang="en-US" sz="4400" dirty="0"/>
          </a:p>
        </p:txBody>
      </p:sp>
      <p:sp>
        <p:nvSpPr>
          <p:cNvPr id="4" name="Rounded Rectangular Callout 3"/>
          <p:cNvSpPr/>
          <p:nvPr/>
        </p:nvSpPr>
        <p:spPr>
          <a:xfrm rot="10800000">
            <a:off x="6888177" y="2825692"/>
            <a:ext cx="2258882" cy="1905956"/>
          </a:xfrm>
          <a:prstGeom prst="wedgeRoundRectCallou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7655139" y="3084138"/>
            <a:ext cx="1288985" cy="393212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2432" y="3123741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ID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2431" y="3662034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55139" y="3624583"/>
            <a:ext cx="1288985" cy="393212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7655139" y="4260058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5" y="1179209"/>
            <a:ext cx="8837098" cy="53989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8045" y="2699657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63546" y="2176016"/>
            <a:ext cx="290289" cy="431342"/>
            <a:chOff x="8055427" y="2113076"/>
            <a:chExt cx="290289" cy="431342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86068" y="2255989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955323" y="2255989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028766" y="3405052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7" y="3405052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3898232" cy="9946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Sign up</a:t>
            </a:r>
            <a:endParaRPr lang="ko-KR" altLang="en-US" sz="4400" dirty="0"/>
          </a:p>
        </p:txBody>
      </p:sp>
      <p:sp>
        <p:nvSpPr>
          <p:cNvPr id="3" name="Rounded Rectangle 2"/>
          <p:cNvSpPr/>
          <p:nvPr/>
        </p:nvSpPr>
        <p:spPr>
          <a:xfrm>
            <a:off x="3860132" y="3057716"/>
            <a:ext cx="4287836" cy="2076450"/>
          </a:xfrm>
          <a:prstGeom prst="roundRec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Rainbow System</a:t>
            </a:r>
            <a:r>
              <a:rPr lang="ko-KR" altLang="en-US" dirty="0" smtClean="0"/>
              <a:t>에 개인정보 제공에 동의 하시겠습니까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17611" y="4694200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7" y="4694200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5" y="1179209"/>
            <a:ext cx="8837098" cy="53989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468045" y="2699657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63546" y="2176016"/>
            <a:ext cx="290289" cy="431342"/>
            <a:chOff x="8055427" y="2113076"/>
            <a:chExt cx="290289" cy="431342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86068" y="2255989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3898232" cy="9946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Update</a:t>
            </a:r>
            <a:endParaRPr lang="ko-KR" altLang="en-US" sz="4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23771" y="2699657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3707" y="28842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개인정보 설정</a:t>
            </a:r>
            <a:endParaRPr lang="ko-KR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482560" y="2714171"/>
            <a:ext cx="1841212" cy="609600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ular Callout 22"/>
          <p:cNvSpPr/>
          <p:nvPr/>
        </p:nvSpPr>
        <p:spPr>
          <a:xfrm rot="10800000">
            <a:off x="6194379" y="2879023"/>
            <a:ext cx="3228622" cy="1905956"/>
          </a:xfrm>
          <a:prstGeom prst="wedgeRoundRectCallou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89636" y="3309101"/>
            <a:ext cx="1790700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Information Update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6089" y="3944970"/>
            <a:ext cx="2216190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Period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7611" y="3868078"/>
            <a:ext cx="1164767" cy="384669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an 29"/>
          <p:cNvSpPr/>
          <p:nvPr/>
        </p:nvSpPr>
        <p:spPr>
          <a:xfrm rot="16200000">
            <a:off x="8268447" y="3098322"/>
            <a:ext cx="347664" cy="729333"/>
          </a:xfrm>
          <a:prstGeom prst="can">
            <a:avLst>
              <a:gd name="adj" fmla="val 896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855474" y="3316796"/>
            <a:ext cx="5675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수동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Main page</vt:lpstr>
      <vt:lpstr>Login</vt:lpstr>
      <vt:lpstr>Sign up</vt:lpstr>
      <vt:lpstr>Update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SEL-Student</dc:creator>
  <cp:lastModifiedBy>SEL-Student</cp:lastModifiedBy>
  <cp:revision>19</cp:revision>
  <dcterms:created xsi:type="dcterms:W3CDTF">2016-07-12T05:28:52Z</dcterms:created>
  <dcterms:modified xsi:type="dcterms:W3CDTF">2016-07-12T06:19:43Z</dcterms:modified>
</cp:coreProperties>
</file>