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10.xml" ContentType="application/vnd.openxmlformats-officedocument.drawingml.chart+xml"/>
  <Default Extension="xlsx" ContentType="application/haansoftxlsx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70" r:id="rId11"/>
    <p:sldId id="271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2" autoAdjust="0"/>
    <p:restoredTop sz="94608" autoAdjust="0"/>
  </p:normalViewPr>
  <p:slideViewPr>
    <p:cSldViewPr>
      <p:cViewPr>
        <p:scale>
          <a:sx n="66" d="100"/>
          <a:sy n="66" d="100"/>
        </p:scale>
        <p:origin x="-1930" y="-4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19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1111111111111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1111111111111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1111111111111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111111111111111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111111111111111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1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autoTitleDeleted val="1"/>
    <c:plotArea>
      <c:layout/>
      <c:doughnutChart>
        <c:varyColors val="1"/>
        <c:ser>
          <c:idx val="4"/>
          <c:order val="4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ser>
          <c:idx val="5"/>
          <c:order val="5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ser>
          <c:idx val="6"/>
          <c:order val="6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ser>
          <c:idx val="7"/>
          <c:order val="7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ser>
          <c:idx val="8"/>
          <c:order val="8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ser>
          <c:idx val="9"/>
          <c:order val="9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ser>
          <c:idx val="10"/>
          <c:order val="1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ser>
          <c:idx val="11"/>
          <c:order val="11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ser>
          <c:idx val="2"/>
          <c:order val="2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ser>
          <c:idx val="3"/>
          <c:order val="3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firstSliceAng val="0"/>
        <c:holeSize val="50"/>
      </c:doughnutChart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김수동님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월</c:v>
                </c:pt>
                <c:pt idx="1">
                  <c:v>화</c:v>
                </c:pt>
                <c:pt idx="2">
                  <c:v>수</c:v>
                </c:pt>
                <c:pt idx="3">
                  <c:v>목</c:v>
                </c:pt>
                <c:pt idx="4">
                  <c:v>금</c:v>
                </c:pt>
                <c:pt idx="5">
                  <c:v>토</c:v>
                </c:pt>
                <c:pt idx="6">
                  <c:v>일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4.5</c:v>
                </c:pt>
                <c:pt idx="5">
                  <c:v>4.5</c:v>
                </c:pt>
                <c:pt idx="6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평균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월</c:v>
                </c:pt>
                <c:pt idx="1">
                  <c:v>화</c:v>
                </c:pt>
                <c:pt idx="2">
                  <c:v>수</c:v>
                </c:pt>
                <c:pt idx="3">
                  <c:v>목</c:v>
                </c:pt>
                <c:pt idx="4">
                  <c:v>금</c:v>
                </c:pt>
                <c:pt idx="5">
                  <c:v>토</c:v>
                </c:pt>
                <c:pt idx="6">
                  <c:v>일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2.8</c:v>
                </c:pt>
                <c:pt idx="5">
                  <c:v>2.8</c:v>
                </c:pt>
                <c:pt idx="6">
                  <c:v>2.8</c:v>
                </c:pt>
              </c:numCache>
            </c:numRef>
          </c:val>
        </c:ser>
        <c:axId val="81563648"/>
        <c:axId val="119026816"/>
      </c:barChart>
      <c:catAx>
        <c:axId val="81563648"/>
        <c:scaling>
          <c:orientation val="minMax"/>
        </c:scaling>
        <c:axPos val="b"/>
        <c:tickLblPos val="nextTo"/>
        <c:crossAx val="119026816"/>
        <c:crosses val="autoZero"/>
        <c:auto val="1"/>
        <c:lblAlgn val="ctr"/>
        <c:lblOffset val="100"/>
      </c:catAx>
      <c:valAx>
        <c:axId val="119026816"/>
        <c:scaling>
          <c:orientation val="minMax"/>
        </c:scaling>
        <c:axPos val="l"/>
        <c:majorGridlines/>
        <c:numFmt formatCode="General" sourceLinked="1"/>
        <c:tickLblPos val="nextTo"/>
        <c:crossAx val="81563648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autoTitleDeleted val="1"/>
    <c:plotArea>
      <c:layout/>
      <c:doughnutChart>
        <c:varyColors val="1"/>
        <c:ser>
          <c:idx val="4"/>
          <c:order val="4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ser>
          <c:idx val="5"/>
          <c:order val="5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ser>
          <c:idx val="6"/>
          <c:order val="6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ser>
          <c:idx val="7"/>
          <c:order val="7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ser>
          <c:idx val="8"/>
          <c:order val="8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ser>
          <c:idx val="9"/>
          <c:order val="9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ser>
          <c:idx val="10"/>
          <c:order val="1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ser>
          <c:idx val="11"/>
          <c:order val="11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ser>
          <c:idx val="2"/>
          <c:order val="2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ser>
          <c:idx val="3"/>
          <c:order val="3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firstSliceAng val="0"/>
        <c:holeSize val="50"/>
      </c:doughnutChart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autoTitleDeleted val="1"/>
    <c:plotArea>
      <c:layout/>
      <c:doughnutChart>
        <c:varyColors val="1"/>
        <c:ser>
          <c:idx val="4"/>
          <c:order val="4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ser>
          <c:idx val="5"/>
          <c:order val="5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ser>
          <c:idx val="6"/>
          <c:order val="6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ser>
          <c:idx val="7"/>
          <c:order val="7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ser>
          <c:idx val="8"/>
          <c:order val="8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ser>
          <c:idx val="9"/>
          <c:order val="9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ser>
          <c:idx val="10"/>
          <c:order val="1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ser>
          <c:idx val="11"/>
          <c:order val="11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ser>
          <c:idx val="2"/>
          <c:order val="2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ser>
          <c:idx val="3"/>
          <c:order val="3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firstSliceAng val="0"/>
        <c:holeSize val="50"/>
      </c:doughnutChart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plotArea>
      <c:layout/>
      <c:lineChart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김수동 님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월</c:v>
                </c:pt>
                <c:pt idx="1">
                  <c:v>화</c:v>
                </c:pt>
                <c:pt idx="2">
                  <c:v>수</c:v>
                </c:pt>
                <c:pt idx="3">
                  <c:v>목</c:v>
                </c:pt>
                <c:pt idx="4">
                  <c:v>금</c:v>
                </c:pt>
                <c:pt idx="5">
                  <c:v>토</c:v>
                </c:pt>
                <c:pt idx="6">
                  <c:v>일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평균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월</c:v>
                </c:pt>
                <c:pt idx="1">
                  <c:v>화</c:v>
                </c:pt>
                <c:pt idx="2">
                  <c:v>수</c:v>
                </c:pt>
                <c:pt idx="3">
                  <c:v>목</c:v>
                </c:pt>
                <c:pt idx="4">
                  <c:v>금</c:v>
                </c:pt>
                <c:pt idx="5">
                  <c:v>토</c:v>
                </c:pt>
                <c:pt idx="6">
                  <c:v>일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marker val="1"/>
        <c:axId val="81548800"/>
        <c:axId val="45597824"/>
      </c:lineChart>
      <c:catAx>
        <c:axId val="81548800"/>
        <c:scaling>
          <c:orientation val="minMax"/>
        </c:scaling>
        <c:axPos val="b"/>
        <c:tickLblPos val="nextTo"/>
        <c:crossAx val="45597824"/>
        <c:crosses val="autoZero"/>
        <c:auto val="1"/>
        <c:lblAlgn val="ctr"/>
        <c:lblOffset val="100"/>
      </c:catAx>
      <c:valAx>
        <c:axId val="45597824"/>
        <c:scaling>
          <c:orientation val="minMax"/>
        </c:scaling>
        <c:axPos val="l"/>
        <c:majorGridlines/>
        <c:numFmt formatCode="General" sourceLinked="1"/>
        <c:tickLblPos val="nextTo"/>
        <c:crossAx val="81548800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김수동님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월</c:v>
                </c:pt>
                <c:pt idx="1">
                  <c:v>화</c:v>
                </c:pt>
                <c:pt idx="2">
                  <c:v>수</c:v>
                </c:pt>
                <c:pt idx="3">
                  <c:v>목</c:v>
                </c:pt>
                <c:pt idx="4">
                  <c:v>금</c:v>
                </c:pt>
                <c:pt idx="5">
                  <c:v>토</c:v>
                </c:pt>
                <c:pt idx="6">
                  <c:v>일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4.5</c:v>
                </c:pt>
                <c:pt idx="5">
                  <c:v>4.5</c:v>
                </c:pt>
                <c:pt idx="6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평균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월</c:v>
                </c:pt>
                <c:pt idx="1">
                  <c:v>화</c:v>
                </c:pt>
                <c:pt idx="2">
                  <c:v>수</c:v>
                </c:pt>
                <c:pt idx="3">
                  <c:v>목</c:v>
                </c:pt>
                <c:pt idx="4">
                  <c:v>금</c:v>
                </c:pt>
                <c:pt idx="5">
                  <c:v>토</c:v>
                </c:pt>
                <c:pt idx="6">
                  <c:v>일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2.8</c:v>
                </c:pt>
                <c:pt idx="5">
                  <c:v>2.8</c:v>
                </c:pt>
                <c:pt idx="6">
                  <c:v>2.8</c:v>
                </c:pt>
              </c:numCache>
            </c:numRef>
          </c:val>
        </c:ser>
        <c:axId val="64396288"/>
        <c:axId val="81564800"/>
      </c:barChart>
      <c:catAx>
        <c:axId val="64396288"/>
        <c:scaling>
          <c:orientation val="minMax"/>
        </c:scaling>
        <c:axPos val="b"/>
        <c:tickLblPos val="nextTo"/>
        <c:crossAx val="81564800"/>
        <c:crosses val="autoZero"/>
        <c:auto val="1"/>
        <c:lblAlgn val="ctr"/>
        <c:lblOffset val="100"/>
      </c:catAx>
      <c:valAx>
        <c:axId val="81564800"/>
        <c:scaling>
          <c:orientation val="minMax"/>
        </c:scaling>
        <c:axPos val="l"/>
        <c:majorGridlines/>
        <c:numFmt formatCode="General" sourceLinked="1"/>
        <c:tickLblPos val="nextTo"/>
        <c:crossAx val="64396288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autoTitleDeleted val="1"/>
    <c:plotArea>
      <c:layout/>
      <c:doughnutChart>
        <c:varyColors val="1"/>
        <c:ser>
          <c:idx val="4"/>
          <c:order val="4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ser>
          <c:idx val="5"/>
          <c:order val="5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ser>
          <c:idx val="6"/>
          <c:order val="6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ser>
          <c:idx val="7"/>
          <c:order val="7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ser>
          <c:idx val="8"/>
          <c:order val="8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ser>
          <c:idx val="9"/>
          <c:order val="9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ser>
          <c:idx val="10"/>
          <c:order val="1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ser>
          <c:idx val="11"/>
          <c:order val="11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ser>
          <c:idx val="2"/>
          <c:order val="2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ser>
          <c:idx val="3"/>
          <c:order val="3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firstSliceAng val="0"/>
        <c:holeSize val="50"/>
      </c:doughnutChart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autoTitleDeleted val="1"/>
    <c:plotArea>
      <c:layout/>
      <c:doughnutChart>
        <c:varyColors val="1"/>
        <c:ser>
          <c:idx val="4"/>
          <c:order val="4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ser>
          <c:idx val="5"/>
          <c:order val="5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ser>
          <c:idx val="6"/>
          <c:order val="6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ser>
          <c:idx val="7"/>
          <c:order val="7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ser>
          <c:idx val="8"/>
          <c:order val="8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ser>
          <c:idx val="9"/>
          <c:order val="9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ser>
          <c:idx val="10"/>
          <c:order val="1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ser>
          <c:idx val="11"/>
          <c:order val="11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ser>
          <c:idx val="2"/>
          <c:order val="2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ser>
          <c:idx val="3"/>
          <c:order val="3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firstSliceAng val="0"/>
        <c:holeSize val="50"/>
      </c:doughnutChart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autoTitleDeleted val="1"/>
    <c:plotArea>
      <c:layout/>
      <c:doughnutChart>
        <c:varyColors val="1"/>
        <c:ser>
          <c:idx val="4"/>
          <c:order val="4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ser>
          <c:idx val="5"/>
          <c:order val="5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ser>
          <c:idx val="6"/>
          <c:order val="6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ser>
          <c:idx val="7"/>
          <c:order val="7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ser>
          <c:idx val="8"/>
          <c:order val="8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ser>
          <c:idx val="9"/>
          <c:order val="9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ser>
          <c:idx val="10"/>
          <c:order val="1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ser>
          <c:idx val="11"/>
          <c:order val="11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ser>
          <c:idx val="2"/>
          <c:order val="2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ser>
          <c:idx val="3"/>
          <c:order val="3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firstSliceAng val="0"/>
        <c:holeSize val="50"/>
      </c:doughnutChart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plotArea>
      <c:layout/>
      <c:lineChart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김수동 님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월</c:v>
                </c:pt>
                <c:pt idx="1">
                  <c:v>화</c:v>
                </c:pt>
                <c:pt idx="2">
                  <c:v>수</c:v>
                </c:pt>
                <c:pt idx="3">
                  <c:v>목</c:v>
                </c:pt>
                <c:pt idx="4">
                  <c:v>금</c:v>
                </c:pt>
                <c:pt idx="5">
                  <c:v>토</c:v>
                </c:pt>
                <c:pt idx="6">
                  <c:v>일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평균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월</c:v>
                </c:pt>
                <c:pt idx="1">
                  <c:v>화</c:v>
                </c:pt>
                <c:pt idx="2">
                  <c:v>수</c:v>
                </c:pt>
                <c:pt idx="3">
                  <c:v>목</c:v>
                </c:pt>
                <c:pt idx="4">
                  <c:v>금</c:v>
                </c:pt>
                <c:pt idx="5">
                  <c:v>토</c:v>
                </c:pt>
                <c:pt idx="6">
                  <c:v>일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marker val="1"/>
        <c:axId val="81233792"/>
        <c:axId val="81240448"/>
      </c:lineChart>
      <c:catAx>
        <c:axId val="81233792"/>
        <c:scaling>
          <c:orientation val="minMax"/>
        </c:scaling>
        <c:axPos val="b"/>
        <c:tickLblPos val="nextTo"/>
        <c:crossAx val="81240448"/>
        <c:crosses val="autoZero"/>
        <c:auto val="1"/>
        <c:lblAlgn val="ctr"/>
        <c:lblOffset val="100"/>
      </c:catAx>
      <c:valAx>
        <c:axId val="81240448"/>
        <c:scaling>
          <c:orientation val="minMax"/>
        </c:scaling>
        <c:axPos val="l"/>
        <c:majorGridlines/>
        <c:numFmt formatCode="General" sourceLinked="1"/>
        <c:tickLblPos val="nextTo"/>
        <c:crossAx val="81233792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8233B-B6F0-4BA5-8DD3-E5F84545561A}" type="datetimeFigureOut">
              <a:rPr lang="ko-KR" altLang="en-US" smtClean="0"/>
              <a:t>2016-07-12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C9B87-CC0A-4B89-8FEC-B683CB056F4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DC9B87-CC0A-4B89-8FEC-B683CB056F4C}" type="slidenum">
              <a:rPr lang="ko-KR" altLang="en-US" smtClean="0"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9300E-3C4C-41E6-9056-B7E5279286EF}" type="datetimeFigureOut">
              <a:rPr lang="ko-KR" altLang="en-US" smtClean="0"/>
              <a:t>2016-07-12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AE90F-0021-4F94-A499-A52FF5E1639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9300E-3C4C-41E6-9056-B7E5279286EF}" type="datetimeFigureOut">
              <a:rPr lang="ko-KR" altLang="en-US" smtClean="0"/>
              <a:t>2016-07-12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AE90F-0021-4F94-A499-A52FF5E1639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9300E-3C4C-41E6-9056-B7E5279286EF}" type="datetimeFigureOut">
              <a:rPr lang="ko-KR" altLang="en-US" smtClean="0"/>
              <a:t>2016-07-12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AE90F-0021-4F94-A499-A52FF5E1639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9300E-3C4C-41E6-9056-B7E5279286EF}" type="datetimeFigureOut">
              <a:rPr lang="ko-KR" altLang="en-US" smtClean="0"/>
              <a:t>2016-07-12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AE90F-0021-4F94-A499-A52FF5E1639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9300E-3C4C-41E6-9056-B7E5279286EF}" type="datetimeFigureOut">
              <a:rPr lang="ko-KR" altLang="en-US" smtClean="0"/>
              <a:t>2016-07-12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AE90F-0021-4F94-A499-A52FF5E1639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9300E-3C4C-41E6-9056-B7E5279286EF}" type="datetimeFigureOut">
              <a:rPr lang="ko-KR" altLang="en-US" smtClean="0"/>
              <a:t>2016-07-12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AE90F-0021-4F94-A499-A52FF5E1639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9300E-3C4C-41E6-9056-B7E5279286EF}" type="datetimeFigureOut">
              <a:rPr lang="ko-KR" altLang="en-US" smtClean="0"/>
              <a:t>2016-07-12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AE90F-0021-4F94-A499-A52FF5E1639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9300E-3C4C-41E6-9056-B7E5279286EF}" type="datetimeFigureOut">
              <a:rPr lang="ko-KR" altLang="en-US" smtClean="0"/>
              <a:t>2016-07-12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AE90F-0021-4F94-A499-A52FF5E1639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9300E-3C4C-41E6-9056-B7E5279286EF}" type="datetimeFigureOut">
              <a:rPr lang="ko-KR" altLang="en-US" smtClean="0"/>
              <a:t>2016-07-12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AE90F-0021-4F94-A499-A52FF5E1639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9300E-3C4C-41E6-9056-B7E5279286EF}" type="datetimeFigureOut">
              <a:rPr lang="ko-KR" altLang="en-US" smtClean="0"/>
              <a:t>2016-07-12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AE90F-0021-4F94-A499-A52FF5E1639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9300E-3C4C-41E6-9056-B7E5279286EF}" type="datetimeFigureOut">
              <a:rPr lang="ko-KR" altLang="en-US" smtClean="0"/>
              <a:t>2016-07-12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AE90F-0021-4F94-A499-A52FF5E1639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9300E-3C4C-41E6-9056-B7E5279286EF}" type="datetimeFigureOut">
              <a:rPr lang="ko-KR" altLang="en-US" smtClean="0"/>
              <a:t>2016-07-12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AE90F-0021-4F94-A499-A52FF5E1639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8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UI Design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2844" y="1179210"/>
            <a:ext cx="8837098" cy="5398901"/>
          </a:xfrm>
          <a:prstGeom prst="rect">
            <a:avLst/>
          </a:prstGeom>
        </p:spPr>
      </p:pic>
      <p:cxnSp>
        <p:nvCxnSpPr>
          <p:cNvPr id="3" name="Straight Connector 14"/>
          <p:cNvCxnSpPr/>
          <p:nvPr/>
        </p:nvCxnSpPr>
        <p:spPr>
          <a:xfrm>
            <a:off x="142844" y="2699658"/>
            <a:ext cx="88370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5"/>
          <p:cNvGrpSpPr/>
          <p:nvPr/>
        </p:nvGrpSpPr>
        <p:grpSpPr>
          <a:xfrm>
            <a:off x="6338345" y="2176017"/>
            <a:ext cx="290289" cy="431342"/>
            <a:chOff x="8055427" y="2113076"/>
            <a:chExt cx="290289" cy="431342"/>
          </a:xfrm>
        </p:grpSpPr>
        <p:sp>
          <p:nvSpPr>
            <p:cNvPr id="5" name="Snip Same Side Corner Rectangle 16"/>
            <p:cNvSpPr/>
            <p:nvPr/>
          </p:nvSpPr>
          <p:spPr>
            <a:xfrm>
              <a:off x="8055427" y="2287581"/>
              <a:ext cx="290289" cy="256837"/>
            </a:xfrm>
            <a:prstGeom prst="snip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Oval 17"/>
            <p:cNvSpPr/>
            <p:nvPr/>
          </p:nvSpPr>
          <p:spPr>
            <a:xfrm>
              <a:off x="8084459" y="2113076"/>
              <a:ext cx="232229" cy="2322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816476" y="2255990"/>
            <a:ext cx="10404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SDK </a:t>
            </a:r>
            <a:r>
              <a:rPr lang="ko-KR" altLang="en-US" sz="1600" dirty="0" smtClean="0"/>
              <a:t>님</a:t>
            </a:r>
            <a:endParaRPr lang="ko-KR" altLang="en-US" sz="16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1" y="0"/>
            <a:ext cx="9144001" cy="1063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71500" marR="0" lvl="0" indent="-57150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Biological Age History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Picture 6" descr="https://encrypted-tbn1.gstatic.com/images?q=tbn:ANd9GcTxrN5joVkq3BLdA74Xs6nfT3ZWoRbarl-tT0DkehEvFKiwpwTLUci1Rw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73715" y="2240280"/>
            <a:ext cx="369252" cy="369253"/>
          </a:xfrm>
          <a:prstGeom prst="rect">
            <a:avLst/>
          </a:prstGeom>
          <a:noFill/>
        </p:spPr>
      </p:pic>
      <p:cxnSp>
        <p:nvCxnSpPr>
          <p:cNvPr id="21" name="Straight Connector 4"/>
          <p:cNvCxnSpPr/>
          <p:nvPr/>
        </p:nvCxnSpPr>
        <p:spPr>
          <a:xfrm>
            <a:off x="1998570" y="2699658"/>
            <a:ext cx="0" cy="3556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8506" y="2884258"/>
            <a:ext cx="653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Stress</a:t>
            </a:r>
            <a:endParaRPr lang="ko-KR" altLang="en-US" sz="1400" dirty="0"/>
          </a:p>
        </p:txBody>
      </p:sp>
      <p:sp>
        <p:nvSpPr>
          <p:cNvPr id="23" name="Rectangle 6"/>
          <p:cNvSpPr/>
          <p:nvPr/>
        </p:nvSpPr>
        <p:spPr>
          <a:xfrm>
            <a:off x="172599" y="3322321"/>
            <a:ext cx="1841212" cy="626291"/>
          </a:xfrm>
          <a:prstGeom prst="rect">
            <a:avLst/>
          </a:prstGeom>
          <a:solidFill>
            <a:schemeClr val="accent1">
              <a:alpha val="57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93266" y="3539578"/>
            <a:ext cx="1353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Biological Age</a:t>
            </a:r>
            <a:endParaRPr lang="ko-KR" altLang="en-US" sz="1400" dirty="0"/>
          </a:p>
        </p:txBody>
      </p:sp>
      <p:sp>
        <p:nvSpPr>
          <p:cNvPr id="26" name="Rectangle 6"/>
          <p:cNvSpPr/>
          <p:nvPr/>
        </p:nvSpPr>
        <p:spPr>
          <a:xfrm>
            <a:off x="142844" y="4071942"/>
            <a:ext cx="1841212" cy="386861"/>
          </a:xfrm>
          <a:prstGeom prst="rect">
            <a:avLst/>
          </a:prstGeom>
          <a:solidFill>
            <a:schemeClr val="accent1">
              <a:lumMod val="20000"/>
              <a:lumOff val="80000"/>
              <a:alpha val="57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525830" y="3174024"/>
            <a:ext cx="111662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Weekly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610214" y="3176954"/>
            <a:ext cx="111662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Monthly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633053" y="3171092"/>
            <a:ext cx="111662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Yearly</a:t>
            </a:r>
            <a:endParaRPr lang="ko-KR" altLang="en-US" dirty="0"/>
          </a:p>
        </p:txBody>
      </p:sp>
      <p:graphicFrame>
        <p:nvGraphicFramePr>
          <p:cNvPr id="30" name="차트 29"/>
          <p:cNvGraphicFramePr/>
          <p:nvPr/>
        </p:nvGraphicFramePr>
        <p:xfrm>
          <a:off x="2500298" y="3714752"/>
          <a:ext cx="4929222" cy="22860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428596" y="4072978"/>
            <a:ext cx="150019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400" dirty="0" smtClean="0"/>
              <a:t>History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400" dirty="0" smtClean="0"/>
              <a:t>2</a:t>
            </a:r>
            <a:r>
              <a:rPr lang="en-US" altLang="ko-KR" sz="1400" baseline="30000" dirty="0" smtClean="0"/>
              <a:t>nd</a:t>
            </a:r>
            <a:r>
              <a:rPr lang="en-US" altLang="ko-KR" sz="1400" dirty="0" smtClean="0"/>
              <a:t> Analysis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400" dirty="0" smtClean="0"/>
              <a:t>BMI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400" dirty="0" smtClean="0"/>
              <a:t>Weight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400" dirty="0" smtClean="0"/>
              <a:t>Blood Pressure</a:t>
            </a:r>
            <a:endParaRPr lang="en-US" altLang="ko-KR" sz="1400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2844" y="1179210"/>
            <a:ext cx="8837098" cy="5398901"/>
          </a:xfrm>
          <a:prstGeom prst="rect">
            <a:avLst/>
          </a:prstGeom>
        </p:spPr>
      </p:pic>
      <p:cxnSp>
        <p:nvCxnSpPr>
          <p:cNvPr id="3" name="Straight Connector 14"/>
          <p:cNvCxnSpPr/>
          <p:nvPr/>
        </p:nvCxnSpPr>
        <p:spPr>
          <a:xfrm>
            <a:off x="142844" y="2699658"/>
            <a:ext cx="88370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5"/>
          <p:cNvGrpSpPr/>
          <p:nvPr/>
        </p:nvGrpSpPr>
        <p:grpSpPr>
          <a:xfrm>
            <a:off x="6338345" y="2176017"/>
            <a:ext cx="290289" cy="431342"/>
            <a:chOff x="8055427" y="2113076"/>
            <a:chExt cx="290289" cy="431342"/>
          </a:xfrm>
        </p:grpSpPr>
        <p:sp>
          <p:nvSpPr>
            <p:cNvPr id="5" name="Snip Same Side Corner Rectangle 16"/>
            <p:cNvSpPr/>
            <p:nvPr/>
          </p:nvSpPr>
          <p:spPr>
            <a:xfrm>
              <a:off x="8055427" y="2287581"/>
              <a:ext cx="290289" cy="256837"/>
            </a:xfrm>
            <a:prstGeom prst="snip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Oval 17"/>
            <p:cNvSpPr/>
            <p:nvPr/>
          </p:nvSpPr>
          <p:spPr>
            <a:xfrm>
              <a:off x="8084459" y="2113076"/>
              <a:ext cx="232229" cy="2322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816476" y="2255990"/>
            <a:ext cx="10404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SDK </a:t>
            </a:r>
            <a:r>
              <a:rPr lang="ko-KR" altLang="en-US" sz="1600" dirty="0" smtClean="0"/>
              <a:t>님</a:t>
            </a:r>
            <a:endParaRPr lang="ko-KR" altLang="en-US" sz="16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1" y="0"/>
            <a:ext cx="9144001" cy="1063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71500" indent="-5715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Biological Age </a:t>
            </a:r>
            <a:r>
              <a:rPr lang="en-US" altLang="ko-KR" sz="4400" dirty="0" smtClean="0"/>
              <a:t>2</a:t>
            </a:r>
            <a:r>
              <a:rPr lang="en-US" altLang="ko-KR" sz="4400" baseline="30000" dirty="0" smtClean="0"/>
              <a:t>nd</a:t>
            </a:r>
            <a:r>
              <a:rPr lang="en-US" altLang="ko-KR" sz="4400" dirty="0" smtClean="0"/>
              <a:t> Analysis</a:t>
            </a:r>
          </a:p>
        </p:txBody>
      </p:sp>
      <p:pic>
        <p:nvPicPr>
          <p:cNvPr id="9" name="Picture 6" descr="https://encrypted-tbn1.gstatic.com/images?q=tbn:ANd9GcTxrN5joVkq3BLdA74Xs6nfT3ZWoRbarl-tT0DkehEvFKiwpwTLUci1Rw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73715" y="2240280"/>
            <a:ext cx="369252" cy="369253"/>
          </a:xfrm>
          <a:prstGeom prst="rect">
            <a:avLst/>
          </a:prstGeom>
          <a:noFill/>
        </p:spPr>
      </p:pic>
      <p:cxnSp>
        <p:nvCxnSpPr>
          <p:cNvPr id="21" name="Straight Connector 4"/>
          <p:cNvCxnSpPr/>
          <p:nvPr/>
        </p:nvCxnSpPr>
        <p:spPr>
          <a:xfrm>
            <a:off x="1998570" y="2699658"/>
            <a:ext cx="0" cy="3556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8506" y="2884258"/>
            <a:ext cx="653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Stress</a:t>
            </a:r>
            <a:endParaRPr lang="ko-KR" altLang="en-US" sz="1400" dirty="0"/>
          </a:p>
        </p:txBody>
      </p:sp>
      <p:sp>
        <p:nvSpPr>
          <p:cNvPr id="23" name="Rectangle 6"/>
          <p:cNvSpPr/>
          <p:nvPr/>
        </p:nvSpPr>
        <p:spPr>
          <a:xfrm>
            <a:off x="172599" y="3322321"/>
            <a:ext cx="1841212" cy="626291"/>
          </a:xfrm>
          <a:prstGeom prst="rect">
            <a:avLst/>
          </a:prstGeom>
          <a:solidFill>
            <a:schemeClr val="accent1">
              <a:alpha val="57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93266" y="3539578"/>
            <a:ext cx="1353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Biological Age</a:t>
            </a:r>
            <a:endParaRPr lang="ko-KR" altLang="en-US" sz="1400" dirty="0"/>
          </a:p>
        </p:txBody>
      </p:sp>
      <p:sp>
        <p:nvSpPr>
          <p:cNvPr id="26" name="Rectangle 6"/>
          <p:cNvSpPr/>
          <p:nvPr/>
        </p:nvSpPr>
        <p:spPr>
          <a:xfrm>
            <a:off x="142844" y="4429132"/>
            <a:ext cx="1841212" cy="386861"/>
          </a:xfrm>
          <a:prstGeom prst="rect">
            <a:avLst/>
          </a:prstGeom>
          <a:solidFill>
            <a:schemeClr val="accent1">
              <a:lumMod val="20000"/>
              <a:lumOff val="80000"/>
              <a:alpha val="57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525830" y="3174024"/>
            <a:ext cx="111662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Weekly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610214" y="3176954"/>
            <a:ext cx="111662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Monthly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633053" y="3171092"/>
            <a:ext cx="111662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Yearly</a:t>
            </a:r>
            <a:endParaRPr lang="ko-KR" altLang="en-US" dirty="0"/>
          </a:p>
        </p:txBody>
      </p:sp>
      <p:graphicFrame>
        <p:nvGraphicFramePr>
          <p:cNvPr id="33" name="차트 32"/>
          <p:cNvGraphicFramePr/>
          <p:nvPr/>
        </p:nvGraphicFramePr>
        <p:xfrm>
          <a:off x="2500298" y="3643314"/>
          <a:ext cx="4929222" cy="24288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428596" y="4072978"/>
            <a:ext cx="150019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400" dirty="0" smtClean="0"/>
              <a:t>History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400" dirty="0" smtClean="0"/>
              <a:t>2</a:t>
            </a:r>
            <a:r>
              <a:rPr lang="en-US" altLang="ko-KR" sz="1400" baseline="30000" dirty="0" smtClean="0"/>
              <a:t>nd</a:t>
            </a:r>
            <a:r>
              <a:rPr lang="en-US" altLang="ko-KR" sz="1400" dirty="0" smtClean="0"/>
              <a:t> Analysis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400" dirty="0" smtClean="0"/>
              <a:t>BMI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400" dirty="0" smtClean="0"/>
              <a:t>Weight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400" dirty="0" smtClean="0"/>
              <a:t>Blood Pressure</a:t>
            </a:r>
            <a:endParaRPr lang="en-US" altLang="ko-KR" sz="14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>
            <a:spLocks/>
          </p:cNvSpPr>
          <p:nvPr/>
        </p:nvSpPr>
        <p:spPr>
          <a:xfrm>
            <a:off x="0" y="0"/>
            <a:ext cx="3898232" cy="9946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71500" marR="0" lvl="0" indent="-57150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Main page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5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2844" y="1179210"/>
            <a:ext cx="8837098" cy="5398901"/>
          </a:xfrm>
          <a:prstGeom prst="rect">
            <a:avLst/>
          </a:prstGeom>
        </p:spPr>
      </p:pic>
      <p:cxnSp>
        <p:nvCxnSpPr>
          <p:cNvPr id="16" name="Straight Connector 7"/>
          <p:cNvCxnSpPr/>
          <p:nvPr/>
        </p:nvCxnSpPr>
        <p:spPr>
          <a:xfrm>
            <a:off x="142844" y="2699658"/>
            <a:ext cx="88370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7"/>
          <p:cNvGrpSpPr/>
          <p:nvPr/>
        </p:nvGrpSpPr>
        <p:grpSpPr>
          <a:xfrm>
            <a:off x="6338345" y="2176017"/>
            <a:ext cx="290289" cy="431342"/>
            <a:chOff x="8055427" y="2113076"/>
            <a:chExt cx="290289" cy="431342"/>
          </a:xfrm>
        </p:grpSpPr>
        <p:sp>
          <p:nvSpPr>
            <p:cNvPr id="18" name="Snip Same Side Corner Rectangle 15"/>
            <p:cNvSpPr/>
            <p:nvPr/>
          </p:nvSpPr>
          <p:spPr>
            <a:xfrm>
              <a:off x="8055427" y="2287581"/>
              <a:ext cx="290289" cy="256837"/>
            </a:xfrm>
            <a:prstGeom prst="snip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Oval 16"/>
            <p:cNvSpPr/>
            <p:nvPr/>
          </p:nvSpPr>
          <p:spPr>
            <a:xfrm>
              <a:off x="8084459" y="2113076"/>
              <a:ext cx="232229" cy="2322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60867" y="2255990"/>
            <a:ext cx="754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Login</a:t>
            </a:r>
            <a:endParaRPr lang="ko-KR" alt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7630122" y="2255990"/>
            <a:ext cx="986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Sign Up</a:t>
            </a:r>
            <a:endParaRPr lang="ko-KR" altLang="en-US" sz="1600" dirty="0"/>
          </a:p>
        </p:txBody>
      </p:sp>
      <p:sp>
        <p:nvSpPr>
          <p:cNvPr id="22" name="Rounded Rectangle 23"/>
          <p:cNvSpPr/>
          <p:nvPr/>
        </p:nvSpPr>
        <p:spPr>
          <a:xfrm>
            <a:off x="2703565" y="3405053"/>
            <a:ext cx="1857828" cy="198845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Stress</a:t>
            </a:r>
            <a:endParaRPr lang="ko-KR" altLang="en-US" dirty="0"/>
          </a:p>
        </p:txBody>
      </p:sp>
      <p:sp>
        <p:nvSpPr>
          <p:cNvPr id="23" name="Rounded Rectangle 24"/>
          <p:cNvSpPr/>
          <p:nvPr/>
        </p:nvSpPr>
        <p:spPr>
          <a:xfrm>
            <a:off x="4770806" y="3405053"/>
            <a:ext cx="1857828" cy="198845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Biological Age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2844" y="1179210"/>
            <a:ext cx="8837098" cy="5398901"/>
          </a:xfrm>
          <a:prstGeom prst="rect">
            <a:avLst/>
          </a:prstGeom>
        </p:spPr>
      </p:pic>
      <p:cxnSp>
        <p:nvCxnSpPr>
          <p:cNvPr id="21" name="Straight Connector 14"/>
          <p:cNvCxnSpPr/>
          <p:nvPr/>
        </p:nvCxnSpPr>
        <p:spPr>
          <a:xfrm>
            <a:off x="142844" y="2699658"/>
            <a:ext cx="88370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15"/>
          <p:cNvGrpSpPr/>
          <p:nvPr/>
        </p:nvGrpSpPr>
        <p:grpSpPr>
          <a:xfrm>
            <a:off x="6338345" y="2176017"/>
            <a:ext cx="290289" cy="431342"/>
            <a:chOff x="8055427" y="2113076"/>
            <a:chExt cx="290289" cy="431342"/>
          </a:xfrm>
        </p:grpSpPr>
        <p:sp>
          <p:nvSpPr>
            <p:cNvPr id="23" name="Snip Same Side Corner Rectangle 16"/>
            <p:cNvSpPr/>
            <p:nvPr/>
          </p:nvSpPr>
          <p:spPr>
            <a:xfrm>
              <a:off x="8055427" y="2287581"/>
              <a:ext cx="290289" cy="256837"/>
            </a:xfrm>
            <a:prstGeom prst="snip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Oval 17"/>
            <p:cNvSpPr/>
            <p:nvPr/>
          </p:nvSpPr>
          <p:spPr>
            <a:xfrm>
              <a:off x="8084459" y="2113076"/>
              <a:ext cx="232229" cy="2322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860867" y="2255990"/>
            <a:ext cx="754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Login</a:t>
            </a:r>
            <a:endParaRPr lang="ko-KR" alt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7630122" y="2255990"/>
            <a:ext cx="986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Sign Up</a:t>
            </a:r>
            <a:endParaRPr lang="ko-KR" altLang="en-US" sz="1600" dirty="0"/>
          </a:p>
        </p:txBody>
      </p:sp>
      <p:sp>
        <p:nvSpPr>
          <p:cNvPr id="27" name="Rounded Rectangle 20"/>
          <p:cNvSpPr/>
          <p:nvPr/>
        </p:nvSpPr>
        <p:spPr>
          <a:xfrm>
            <a:off x="2703565" y="3405053"/>
            <a:ext cx="1857828" cy="198845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Stress</a:t>
            </a:r>
            <a:endParaRPr lang="ko-KR" altLang="en-US" dirty="0"/>
          </a:p>
        </p:txBody>
      </p:sp>
      <p:sp>
        <p:nvSpPr>
          <p:cNvPr id="28" name="Rounded Rectangle 21"/>
          <p:cNvSpPr/>
          <p:nvPr/>
        </p:nvSpPr>
        <p:spPr>
          <a:xfrm>
            <a:off x="4770806" y="3405053"/>
            <a:ext cx="1857828" cy="198845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Biological Age</a:t>
            </a:r>
            <a:endParaRPr lang="ko-KR" altLang="en-US" dirty="0"/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-1" y="0"/>
            <a:ext cx="2573031" cy="9946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71500" marR="0" lvl="0" indent="-57150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Login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0" name="Rounded Rectangular Callout 3"/>
          <p:cNvSpPr/>
          <p:nvPr/>
        </p:nvSpPr>
        <p:spPr>
          <a:xfrm rot="10800000">
            <a:off x="5562976" y="2825693"/>
            <a:ext cx="2258882" cy="1905956"/>
          </a:xfrm>
          <a:prstGeom prst="wedgeRoundRectCallout">
            <a:avLst/>
          </a:prstGeom>
          <a:solidFill>
            <a:schemeClr val="accent1">
              <a:alpha val="85000"/>
            </a:schemeClr>
          </a:solidFill>
          <a:effectLst>
            <a:outerShdw blurRad="50800" dist="127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Rectangle 5"/>
          <p:cNvSpPr/>
          <p:nvPr/>
        </p:nvSpPr>
        <p:spPr>
          <a:xfrm>
            <a:off x="6329938" y="3084139"/>
            <a:ext cx="1288985" cy="393212"/>
          </a:xfrm>
          <a:prstGeom prst="rect">
            <a:avLst/>
          </a:prstGeom>
          <a:solidFill>
            <a:schemeClr val="bg1"/>
          </a:solidFill>
          <a:effectLst>
            <a:outerShdw blurRad="50800" dist="127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757231" y="3123742"/>
            <a:ext cx="657727" cy="307777"/>
          </a:xfrm>
          <a:prstGeom prst="rect">
            <a:avLst/>
          </a:prstGeom>
          <a:noFill/>
          <a:effectLst>
            <a:outerShdw blurRad="50800" dist="127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ID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757230" y="3662035"/>
            <a:ext cx="657727" cy="307777"/>
          </a:xfrm>
          <a:prstGeom prst="rect">
            <a:avLst/>
          </a:prstGeom>
          <a:noFill/>
          <a:effectLst>
            <a:outerShdw blurRad="50800" dist="127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PW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4" name="Rectangle 9"/>
          <p:cNvSpPr/>
          <p:nvPr/>
        </p:nvSpPr>
        <p:spPr>
          <a:xfrm>
            <a:off x="6329938" y="3624584"/>
            <a:ext cx="1288985" cy="393212"/>
          </a:xfrm>
          <a:prstGeom prst="rect">
            <a:avLst/>
          </a:prstGeom>
          <a:solidFill>
            <a:schemeClr val="bg1"/>
          </a:solidFill>
          <a:effectLst>
            <a:outerShdw blurRad="50800" dist="127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Rectangle 12"/>
          <p:cNvSpPr/>
          <p:nvPr/>
        </p:nvSpPr>
        <p:spPr>
          <a:xfrm>
            <a:off x="6329938" y="4260059"/>
            <a:ext cx="868983" cy="272977"/>
          </a:xfrm>
          <a:prstGeom prst="rect">
            <a:avLst/>
          </a:prstGeom>
          <a:effectLst>
            <a:outerShdw blurRad="50800" dist="12700" dir="2700000" sx="103000" sy="103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3"/>
          </a:lnRef>
          <a:fillRef idx="1001">
            <a:schemeClr val="lt1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Login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2844" y="1179210"/>
            <a:ext cx="8837098" cy="5398901"/>
          </a:xfrm>
          <a:prstGeom prst="rect">
            <a:avLst/>
          </a:prstGeom>
        </p:spPr>
      </p:pic>
      <p:cxnSp>
        <p:nvCxnSpPr>
          <p:cNvPr id="5" name="Straight Connector 14"/>
          <p:cNvCxnSpPr/>
          <p:nvPr/>
        </p:nvCxnSpPr>
        <p:spPr>
          <a:xfrm>
            <a:off x="142844" y="2699658"/>
            <a:ext cx="88370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15"/>
          <p:cNvGrpSpPr/>
          <p:nvPr/>
        </p:nvGrpSpPr>
        <p:grpSpPr>
          <a:xfrm>
            <a:off x="6338345" y="2176017"/>
            <a:ext cx="290289" cy="431342"/>
            <a:chOff x="8055427" y="2113076"/>
            <a:chExt cx="290289" cy="431342"/>
          </a:xfrm>
        </p:grpSpPr>
        <p:sp>
          <p:nvSpPr>
            <p:cNvPr id="7" name="Snip Same Side Corner Rectangle 16"/>
            <p:cNvSpPr/>
            <p:nvPr/>
          </p:nvSpPr>
          <p:spPr>
            <a:xfrm>
              <a:off x="8055427" y="2287581"/>
              <a:ext cx="290289" cy="256837"/>
            </a:xfrm>
            <a:prstGeom prst="snip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Oval 17"/>
            <p:cNvSpPr/>
            <p:nvPr/>
          </p:nvSpPr>
          <p:spPr>
            <a:xfrm>
              <a:off x="8084459" y="2113076"/>
              <a:ext cx="232229" cy="2322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860867" y="2255990"/>
            <a:ext cx="754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Login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7630122" y="2255990"/>
            <a:ext cx="986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Sign Up</a:t>
            </a:r>
            <a:endParaRPr lang="ko-KR" altLang="en-US" sz="1600" dirty="0"/>
          </a:p>
        </p:txBody>
      </p:sp>
      <p:sp>
        <p:nvSpPr>
          <p:cNvPr id="11" name="Rounded Rectangle 20"/>
          <p:cNvSpPr/>
          <p:nvPr/>
        </p:nvSpPr>
        <p:spPr>
          <a:xfrm>
            <a:off x="2703565" y="3405053"/>
            <a:ext cx="1857828" cy="198845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Stress</a:t>
            </a:r>
            <a:endParaRPr lang="ko-KR" altLang="en-US" dirty="0"/>
          </a:p>
        </p:txBody>
      </p:sp>
      <p:sp>
        <p:nvSpPr>
          <p:cNvPr id="12" name="Rounded Rectangle 21"/>
          <p:cNvSpPr/>
          <p:nvPr/>
        </p:nvSpPr>
        <p:spPr>
          <a:xfrm>
            <a:off x="4770806" y="3405053"/>
            <a:ext cx="1857828" cy="198845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Biological Age</a:t>
            </a:r>
            <a:endParaRPr lang="ko-KR" altLang="en-US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-1" y="0"/>
            <a:ext cx="2573031" cy="9946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571500" marR="0" lvl="0" indent="-57150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Sign up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Rounded Rectangle 2"/>
          <p:cNvSpPr/>
          <p:nvPr/>
        </p:nvSpPr>
        <p:spPr>
          <a:xfrm>
            <a:off x="2534931" y="3057717"/>
            <a:ext cx="4287836" cy="2076450"/>
          </a:xfrm>
          <a:prstGeom prst="roundRect">
            <a:avLst/>
          </a:prstGeom>
          <a:solidFill>
            <a:schemeClr val="accent1">
              <a:alpha val="85000"/>
            </a:schemeClr>
          </a:solidFill>
          <a:effectLst>
            <a:outerShdw blurRad="50800" dist="127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Sign up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Rainbow System</a:t>
            </a:r>
            <a:r>
              <a:rPr lang="ko-KR" altLang="en-US" dirty="0" smtClean="0"/>
              <a:t>에 개인정보 제공에 동의 하시겠습니까</a:t>
            </a:r>
            <a:r>
              <a:rPr lang="en-US" altLang="ko-KR" dirty="0" smtClean="0"/>
              <a:t>?</a:t>
            </a:r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15" name="Rectangle 23"/>
          <p:cNvSpPr/>
          <p:nvPr/>
        </p:nvSpPr>
        <p:spPr>
          <a:xfrm>
            <a:off x="3692410" y="4694201"/>
            <a:ext cx="868983" cy="272977"/>
          </a:xfrm>
          <a:prstGeom prst="rect">
            <a:avLst/>
          </a:prstGeom>
          <a:effectLst>
            <a:outerShdw blurRad="50800" dist="12700" dir="2700000" sx="103000" sy="103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3"/>
          </a:lnRef>
          <a:fillRef idx="1001">
            <a:schemeClr val="lt1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No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Rectangle 24"/>
          <p:cNvSpPr/>
          <p:nvPr/>
        </p:nvSpPr>
        <p:spPr>
          <a:xfrm>
            <a:off x="4770806" y="4694201"/>
            <a:ext cx="868983" cy="272977"/>
          </a:xfrm>
          <a:prstGeom prst="rect">
            <a:avLst/>
          </a:prstGeom>
          <a:effectLst>
            <a:outerShdw blurRad="50800" dist="12700" dir="2700000" sx="103000" sy="103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3"/>
          </a:lnRef>
          <a:fillRef idx="1001">
            <a:schemeClr val="lt1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Yes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4282" y="1323672"/>
            <a:ext cx="8837098" cy="5398901"/>
          </a:xfrm>
          <a:prstGeom prst="rect">
            <a:avLst/>
          </a:prstGeom>
        </p:spPr>
      </p:pic>
      <p:cxnSp>
        <p:nvCxnSpPr>
          <p:cNvPr id="5" name="Straight Connector 14"/>
          <p:cNvCxnSpPr/>
          <p:nvPr/>
        </p:nvCxnSpPr>
        <p:spPr>
          <a:xfrm>
            <a:off x="214282" y="2844120"/>
            <a:ext cx="88370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15"/>
          <p:cNvGrpSpPr/>
          <p:nvPr/>
        </p:nvGrpSpPr>
        <p:grpSpPr>
          <a:xfrm>
            <a:off x="6409783" y="2320479"/>
            <a:ext cx="290289" cy="431342"/>
            <a:chOff x="8055427" y="2113076"/>
            <a:chExt cx="290289" cy="431342"/>
          </a:xfrm>
        </p:grpSpPr>
        <p:sp>
          <p:nvSpPr>
            <p:cNvPr id="7" name="Snip Same Side Corner Rectangle 16"/>
            <p:cNvSpPr/>
            <p:nvPr/>
          </p:nvSpPr>
          <p:spPr>
            <a:xfrm>
              <a:off x="8055427" y="2287581"/>
              <a:ext cx="290289" cy="256837"/>
            </a:xfrm>
            <a:prstGeom prst="snip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Oval 17"/>
            <p:cNvSpPr/>
            <p:nvPr/>
          </p:nvSpPr>
          <p:spPr>
            <a:xfrm>
              <a:off x="8084459" y="2113076"/>
              <a:ext cx="232229" cy="2322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932305" y="2400452"/>
            <a:ext cx="996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/>
              <a:t>SDK </a:t>
            </a:r>
            <a:r>
              <a:rPr lang="ko-KR" altLang="en-US" sz="1600" dirty="0" smtClean="0"/>
              <a:t>님</a:t>
            </a:r>
            <a:endParaRPr lang="ko-KR" altLang="en-US" sz="16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-1" y="144462"/>
            <a:ext cx="2644469" cy="9946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71500" marR="0" lvl="0" indent="-57150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Update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4"/>
          <p:cNvCxnSpPr/>
          <p:nvPr/>
        </p:nvCxnSpPr>
        <p:spPr>
          <a:xfrm>
            <a:off x="2070008" y="2844120"/>
            <a:ext cx="0" cy="3556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79944" y="3028720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개인정보 설정</a:t>
            </a:r>
            <a:endParaRPr lang="ko-KR" altLang="en-US" sz="1400" dirty="0"/>
          </a:p>
        </p:txBody>
      </p:sp>
      <p:sp>
        <p:nvSpPr>
          <p:cNvPr id="13" name="Rectangle 6"/>
          <p:cNvSpPr/>
          <p:nvPr/>
        </p:nvSpPr>
        <p:spPr>
          <a:xfrm>
            <a:off x="228797" y="2858634"/>
            <a:ext cx="1841212" cy="609600"/>
          </a:xfrm>
          <a:prstGeom prst="rect">
            <a:avLst/>
          </a:prstGeom>
          <a:solidFill>
            <a:schemeClr val="accent1">
              <a:alpha val="57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ounded Rectangular Callout 22"/>
          <p:cNvSpPr/>
          <p:nvPr/>
        </p:nvSpPr>
        <p:spPr>
          <a:xfrm rot="10800000">
            <a:off x="4940616" y="3023486"/>
            <a:ext cx="3228622" cy="1905956"/>
          </a:xfrm>
          <a:prstGeom prst="wedgeRoundRectCallout">
            <a:avLst/>
          </a:prstGeom>
          <a:solidFill>
            <a:schemeClr val="accent1">
              <a:alpha val="85000"/>
            </a:schemeClr>
          </a:solidFill>
          <a:effectLst>
            <a:outerShdw blurRad="50800" dist="127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035873" y="3453564"/>
            <a:ext cx="1790700" cy="307777"/>
          </a:xfrm>
          <a:prstGeom prst="rect">
            <a:avLst/>
          </a:prstGeom>
          <a:noFill/>
          <a:effectLst>
            <a:outerShdw blurRad="50800" dist="127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Information Update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72326" y="4089433"/>
            <a:ext cx="2216190" cy="307777"/>
          </a:xfrm>
          <a:prstGeom prst="rect">
            <a:avLst/>
          </a:prstGeom>
          <a:noFill/>
          <a:effectLst>
            <a:outerShdw blurRad="50800" dist="127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Period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7" name="Rectangle 27"/>
          <p:cNvSpPr/>
          <p:nvPr/>
        </p:nvSpPr>
        <p:spPr>
          <a:xfrm>
            <a:off x="6823848" y="4012541"/>
            <a:ext cx="1164767" cy="384669"/>
          </a:xfrm>
          <a:prstGeom prst="rect">
            <a:avLst/>
          </a:prstGeom>
          <a:solidFill>
            <a:schemeClr val="bg1"/>
          </a:solidFill>
          <a:effectLst>
            <a:outerShdw blurRad="50800" dist="127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Can 29"/>
          <p:cNvSpPr/>
          <p:nvPr/>
        </p:nvSpPr>
        <p:spPr>
          <a:xfrm rot="16200000">
            <a:off x="7014684" y="3242785"/>
            <a:ext cx="347664" cy="729333"/>
          </a:xfrm>
          <a:prstGeom prst="can">
            <a:avLst>
              <a:gd name="adj" fmla="val 8965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601711" y="3461259"/>
            <a:ext cx="567527" cy="307777"/>
          </a:xfrm>
          <a:prstGeom prst="rect">
            <a:avLst/>
          </a:prstGeom>
          <a:noFill/>
          <a:effectLst>
            <a:outerShdw blurRad="50800" dist="127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수동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0" name="AutoShape 2" descr="refresh icon에 대한 이미지 검색결과"/>
          <p:cNvSpPr>
            <a:spLocks noChangeAspect="1" noChangeArrowheads="1"/>
          </p:cNvSpPr>
          <p:nvPr/>
        </p:nvSpPr>
        <p:spPr bwMode="auto">
          <a:xfrm>
            <a:off x="-1085488" y="0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1" name="AutoShape 4" descr="refresh icon에 대한 이미지 검색결과"/>
          <p:cNvSpPr>
            <a:spLocks noChangeAspect="1" noChangeArrowheads="1"/>
          </p:cNvSpPr>
          <p:nvPr/>
        </p:nvSpPr>
        <p:spPr bwMode="auto">
          <a:xfrm>
            <a:off x="-1085488" y="0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2" name="Picture 6" descr="https://encrypted-tbn1.gstatic.com/images?q=tbn:ANd9GcTxrN5joVkq3BLdA74Xs6nfT3ZWoRbarl-tT0DkehEvFKiwpwTLUci1Rw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45153" y="2384742"/>
            <a:ext cx="369252" cy="36925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2844" y="1179210"/>
            <a:ext cx="8837098" cy="5398901"/>
          </a:xfrm>
          <a:prstGeom prst="rect">
            <a:avLst/>
          </a:prstGeom>
        </p:spPr>
      </p:pic>
      <p:cxnSp>
        <p:nvCxnSpPr>
          <p:cNvPr id="81" name="Straight Connector 14"/>
          <p:cNvCxnSpPr/>
          <p:nvPr/>
        </p:nvCxnSpPr>
        <p:spPr>
          <a:xfrm>
            <a:off x="142844" y="2699658"/>
            <a:ext cx="88370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15"/>
          <p:cNvGrpSpPr/>
          <p:nvPr/>
        </p:nvGrpSpPr>
        <p:grpSpPr>
          <a:xfrm>
            <a:off x="6338345" y="2176017"/>
            <a:ext cx="290289" cy="431342"/>
            <a:chOff x="8055427" y="2113076"/>
            <a:chExt cx="290289" cy="431342"/>
          </a:xfrm>
        </p:grpSpPr>
        <p:sp>
          <p:nvSpPr>
            <p:cNvPr id="83" name="Snip Same Side Corner Rectangle 16"/>
            <p:cNvSpPr/>
            <p:nvPr/>
          </p:nvSpPr>
          <p:spPr>
            <a:xfrm>
              <a:off x="8055427" y="2287581"/>
              <a:ext cx="290289" cy="256837"/>
            </a:xfrm>
            <a:prstGeom prst="snip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Oval 17"/>
            <p:cNvSpPr/>
            <p:nvPr/>
          </p:nvSpPr>
          <p:spPr>
            <a:xfrm>
              <a:off x="8084459" y="2113076"/>
              <a:ext cx="232229" cy="2322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6860867" y="2255990"/>
            <a:ext cx="996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SDK </a:t>
            </a:r>
            <a:r>
              <a:rPr lang="ko-KR" altLang="en-US" sz="1600" dirty="0" smtClean="0"/>
              <a:t>님</a:t>
            </a:r>
            <a:endParaRPr lang="ko-KR" altLang="en-US" sz="1600" dirty="0"/>
          </a:p>
        </p:txBody>
      </p:sp>
      <p:sp>
        <p:nvSpPr>
          <p:cNvPr id="86" name="Title 1"/>
          <p:cNvSpPr txBox="1">
            <a:spLocks/>
          </p:cNvSpPr>
          <p:nvPr/>
        </p:nvSpPr>
        <p:spPr>
          <a:xfrm>
            <a:off x="-1" y="0"/>
            <a:ext cx="2573031" cy="9946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71500" marR="0" lvl="0" indent="-57150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Stress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87" name="Straight Connector 4"/>
          <p:cNvCxnSpPr/>
          <p:nvPr/>
        </p:nvCxnSpPr>
        <p:spPr>
          <a:xfrm>
            <a:off x="1998570" y="2699658"/>
            <a:ext cx="0" cy="3556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08506" y="2884258"/>
            <a:ext cx="653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Stress</a:t>
            </a:r>
            <a:endParaRPr lang="ko-KR" altLang="en-US" sz="1400" dirty="0"/>
          </a:p>
        </p:txBody>
      </p:sp>
      <p:sp>
        <p:nvSpPr>
          <p:cNvPr id="89" name="Rectangle 6"/>
          <p:cNvSpPr/>
          <p:nvPr/>
        </p:nvSpPr>
        <p:spPr>
          <a:xfrm>
            <a:off x="172599" y="2712721"/>
            <a:ext cx="1841212" cy="626291"/>
          </a:xfrm>
          <a:prstGeom prst="rect">
            <a:avLst/>
          </a:prstGeom>
          <a:solidFill>
            <a:schemeClr val="accent1">
              <a:alpha val="57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0" name="Picture 6" descr="https://encrypted-tbn1.gstatic.com/images?q=tbn:ANd9GcTxrN5joVkq3BLdA74Xs6nfT3ZWoRbarl-tT0DkehEvFKiwpwTLUci1Rw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73715" y="2240280"/>
            <a:ext cx="369252" cy="369253"/>
          </a:xfrm>
          <a:prstGeom prst="rect">
            <a:avLst/>
          </a:prstGeom>
          <a:noFill/>
        </p:spPr>
      </p:pic>
      <p:sp>
        <p:nvSpPr>
          <p:cNvPr id="91" name="TextBox 90"/>
          <p:cNvSpPr txBox="1"/>
          <p:nvPr/>
        </p:nvSpPr>
        <p:spPr>
          <a:xfrm>
            <a:off x="454226" y="3448138"/>
            <a:ext cx="1222853" cy="1666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400" dirty="0" smtClean="0"/>
              <a:t>History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400" dirty="0" smtClean="0"/>
              <a:t>2</a:t>
            </a:r>
            <a:r>
              <a:rPr lang="en-US" altLang="ko-KR" sz="1400" baseline="30000" dirty="0" smtClean="0"/>
              <a:t>nd</a:t>
            </a:r>
            <a:r>
              <a:rPr lang="en-US" altLang="ko-KR" sz="1400" dirty="0" smtClean="0"/>
              <a:t> Analysis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400" dirty="0" smtClean="0"/>
              <a:t>GSR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400" dirty="0" smtClean="0"/>
              <a:t>EEG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400" dirty="0" smtClean="0"/>
              <a:t>Pulse</a:t>
            </a:r>
            <a:endParaRPr lang="ko-KR" altLang="en-US" sz="1400" dirty="0"/>
          </a:p>
        </p:txBody>
      </p:sp>
      <p:sp>
        <p:nvSpPr>
          <p:cNvPr id="92" name="TextBox 91"/>
          <p:cNvSpPr txBox="1"/>
          <p:nvPr/>
        </p:nvSpPr>
        <p:spPr>
          <a:xfrm>
            <a:off x="378026" y="5322658"/>
            <a:ext cx="1353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Biological Age</a:t>
            </a:r>
            <a:endParaRPr lang="ko-KR" altLang="en-US" sz="1400" dirty="0"/>
          </a:p>
        </p:txBody>
      </p:sp>
      <p:graphicFrame>
        <p:nvGraphicFramePr>
          <p:cNvPr id="93" name="차트 92"/>
          <p:cNvGraphicFramePr/>
          <p:nvPr/>
        </p:nvGraphicFramePr>
        <p:xfrm>
          <a:off x="2362879" y="2849882"/>
          <a:ext cx="1280160" cy="1005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4" name="TextBox 93"/>
          <p:cNvSpPr txBox="1"/>
          <p:nvPr/>
        </p:nvSpPr>
        <p:spPr>
          <a:xfrm>
            <a:off x="2726880" y="3785969"/>
            <a:ext cx="579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GSR</a:t>
            </a:r>
            <a:endParaRPr lang="ko-KR" altLang="en-US" sz="1600" dirty="0"/>
          </a:p>
        </p:txBody>
      </p:sp>
      <p:graphicFrame>
        <p:nvGraphicFramePr>
          <p:cNvPr id="95" name="차트 94"/>
          <p:cNvGraphicFramePr/>
          <p:nvPr/>
        </p:nvGraphicFramePr>
        <p:xfrm>
          <a:off x="4467172" y="2879189"/>
          <a:ext cx="1280160" cy="1005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6" name="TextBox 95"/>
          <p:cNvSpPr txBox="1"/>
          <p:nvPr/>
        </p:nvSpPr>
        <p:spPr>
          <a:xfrm>
            <a:off x="4831173" y="3815276"/>
            <a:ext cx="579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EEG</a:t>
            </a:r>
            <a:endParaRPr lang="ko-KR" altLang="en-US" sz="1600" dirty="0"/>
          </a:p>
        </p:txBody>
      </p:sp>
      <p:graphicFrame>
        <p:nvGraphicFramePr>
          <p:cNvPr id="97" name="차트 96"/>
          <p:cNvGraphicFramePr/>
          <p:nvPr/>
        </p:nvGraphicFramePr>
        <p:xfrm>
          <a:off x="6550948" y="2914358"/>
          <a:ext cx="1280160" cy="1005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98" name="TextBox 97"/>
          <p:cNvSpPr txBox="1"/>
          <p:nvPr/>
        </p:nvSpPr>
        <p:spPr>
          <a:xfrm>
            <a:off x="6842852" y="3850445"/>
            <a:ext cx="879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Pulse</a:t>
            </a:r>
            <a:endParaRPr lang="ko-KR" altLang="en-US" sz="1600" dirty="0"/>
          </a:p>
        </p:txBody>
      </p:sp>
      <p:cxnSp>
        <p:nvCxnSpPr>
          <p:cNvPr id="99" name="직선 연결선 98"/>
          <p:cNvCxnSpPr/>
          <p:nvPr/>
        </p:nvCxnSpPr>
        <p:spPr>
          <a:xfrm>
            <a:off x="2015876" y="4202724"/>
            <a:ext cx="6928338" cy="8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/>
          <p:cNvSpPr/>
          <p:nvPr/>
        </p:nvSpPr>
        <p:spPr>
          <a:xfrm>
            <a:off x="2956653" y="4791809"/>
            <a:ext cx="3938954" cy="571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2950792" y="4794740"/>
            <a:ext cx="2872154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/>
          <p:cNvSpPr txBox="1"/>
          <p:nvPr/>
        </p:nvSpPr>
        <p:spPr>
          <a:xfrm>
            <a:off x="7224283" y="4870236"/>
            <a:ext cx="996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34.5</a:t>
            </a:r>
            <a:endParaRPr lang="ko-KR" altLang="en-US" sz="1600" dirty="0"/>
          </a:p>
        </p:txBody>
      </p:sp>
      <p:sp>
        <p:nvSpPr>
          <p:cNvPr id="103" name="TextBox 102"/>
          <p:cNvSpPr txBox="1"/>
          <p:nvPr/>
        </p:nvSpPr>
        <p:spPr>
          <a:xfrm>
            <a:off x="2942428" y="4395452"/>
            <a:ext cx="996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Stress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2844" y="1179210"/>
            <a:ext cx="8837098" cy="5398901"/>
          </a:xfrm>
          <a:prstGeom prst="rect">
            <a:avLst/>
          </a:prstGeom>
        </p:spPr>
      </p:pic>
      <p:cxnSp>
        <p:nvCxnSpPr>
          <p:cNvPr id="27" name="Straight Connector 14"/>
          <p:cNvCxnSpPr/>
          <p:nvPr/>
        </p:nvCxnSpPr>
        <p:spPr>
          <a:xfrm>
            <a:off x="142844" y="2699658"/>
            <a:ext cx="88370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15"/>
          <p:cNvGrpSpPr/>
          <p:nvPr/>
        </p:nvGrpSpPr>
        <p:grpSpPr>
          <a:xfrm>
            <a:off x="6338345" y="2176017"/>
            <a:ext cx="290289" cy="431342"/>
            <a:chOff x="8055427" y="2113076"/>
            <a:chExt cx="290289" cy="431342"/>
          </a:xfrm>
        </p:grpSpPr>
        <p:sp>
          <p:nvSpPr>
            <p:cNvPr id="29" name="Snip Same Side Corner Rectangle 16"/>
            <p:cNvSpPr/>
            <p:nvPr/>
          </p:nvSpPr>
          <p:spPr>
            <a:xfrm>
              <a:off x="8055427" y="2287581"/>
              <a:ext cx="290289" cy="256837"/>
            </a:xfrm>
            <a:prstGeom prst="snip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Oval 17"/>
            <p:cNvSpPr/>
            <p:nvPr/>
          </p:nvSpPr>
          <p:spPr>
            <a:xfrm>
              <a:off x="8084459" y="2113076"/>
              <a:ext cx="232229" cy="2322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6860867" y="2255990"/>
            <a:ext cx="996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SDK </a:t>
            </a:r>
            <a:r>
              <a:rPr lang="ko-KR" altLang="en-US" sz="1600" dirty="0" smtClean="0"/>
              <a:t>님</a:t>
            </a:r>
            <a:endParaRPr lang="ko-KR" altLang="en-US" sz="1600" dirty="0"/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0" y="0"/>
            <a:ext cx="9144000" cy="9946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71500" marR="0" lvl="0" indent="-57150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Stress History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33" name="Straight Connector 4"/>
          <p:cNvCxnSpPr/>
          <p:nvPr/>
        </p:nvCxnSpPr>
        <p:spPr>
          <a:xfrm>
            <a:off x="1998570" y="2699658"/>
            <a:ext cx="0" cy="3556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08506" y="2884258"/>
            <a:ext cx="653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Stress</a:t>
            </a:r>
            <a:endParaRPr lang="ko-KR" altLang="en-US" sz="1400" dirty="0"/>
          </a:p>
        </p:txBody>
      </p:sp>
      <p:sp>
        <p:nvSpPr>
          <p:cNvPr id="35" name="Rectangle 6"/>
          <p:cNvSpPr/>
          <p:nvPr/>
        </p:nvSpPr>
        <p:spPr>
          <a:xfrm>
            <a:off x="172599" y="2712721"/>
            <a:ext cx="1841212" cy="626291"/>
          </a:xfrm>
          <a:prstGeom prst="rect">
            <a:avLst/>
          </a:prstGeom>
          <a:solidFill>
            <a:schemeClr val="accent1">
              <a:alpha val="57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6" name="Picture 6" descr="https://encrypted-tbn1.gstatic.com/images?q=tbn:ANd9GcTxrN5joVkq3BLdA74Xs6nfT3ZWoRbarl-tT0DkehEvFKiwpwTLUci1Rw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73715" y="2240280"/>
            <a:ext cx="369252" cy="369253"/>
          </a:xfrm>
          <a:prstGeom prst="rect">
            <a:avLst/>
          </a:prstGeom>
          <a:noFill/>
        </p:spPr>
      </p:pic>
      <p:sp>
        <p:nvSpPr>
          <p:cNvPr id="37" name="TextBox 36"/>
          <p:cNvSpPr txBox="1"/>
          <p:nvPr/>
        </p:nvSpPr>
        <p:spPr>
          <a:xfrm>
            <a:off x="454226" y="3448138"/>
            <a:ext cx="1222853" cy="1666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400" dirty="0" smtClean="0"/>
              <a:t>History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400" dirty="0" smtClean="0"/>
              <a:t>2</a:t>
            </a:r>
            <a:r>
              <a:rPr lang="en-US" altLang="ko-KR" sz="1400" baseline="30000" dirty="0" smtClean="0"/>
              <a:t>nd</a:t>
            </a:r>
            <a:r>
              <a:rPr lang="en-US" altLang="ko-KR" sz="1400" dirty="0" smtClean="0"/>
              <a:t> Analysis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400" dirty="0" smtClean="0"/>
              <a:t>GSR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400" dirty="0" smtClean="0"/>
              <a:t>EEG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400" dirty="0" smtClean="0"/>
              <a:t>Pulse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378026" y="5322658"/>
            <a:ext cx="1353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Biological Age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2525830" y="3174024"/>
            <a:ext cx="111662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Weekly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610214" y="3176954"/>
            <a:ext cx="111662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Monthly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633053" y="3171092"/>
            <a:ext cx="111662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Yearly</a:t>
            </a:r>
            <a:endParaRPr lang="ko-KR" altLang="en-US" dirty="0"/>
          </a:p>
        </p:txBody>
      </p:sp>
      <p:sp>
        <p:nvSpPr>
          <p:cNvPr id="42" name="Rectangle 6"/>
          <p:cNvSpPr/>
          <p:nvPr/>
        </p:nvSpPr>
        <p:spPr>
          <a:xfrm>
            <a:off x="142844" y="3470767"/>
            <a:ext cx="1841212" cy="386861"/>
          </a:xfrm>
          <a:prstGeom prst="rect">
            <a:avLst/>
          </a:prstGeom>
          <a:solidFill>
            <a:schemeClr val="accent1">
              <a:lumMod val="20000"/>
              <a:lumOff val="80000"/>
              <a:alpha val="57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5" name="차트 44"/>
          <p:cNvGraphicFramePr/>
          <p:nvPr/>
        </p:nvGraphicFramePr>
        <p:xfrm>
          <a:off x="2500298" y="3714752"/>
          <a:ext cx="4929222" cy="22860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2844" y="1179210"/>
            <a:ext cx="8837098" cy="5398901"/>
          </a:xfrm>
          <a:prstGeom prst="rect">
            <a:avLst/>
          </a:prstGeom>
        </p:spPr>
      </p:pic>
      <p:cxnSp>
        <p:nvCxnSpPr>
          <p:cNvPr id="27" name="Straight Connector 14"/>
          <p:cNvCxnSpPr/>
          <p:nvPr/>
        </p:nvCxnSpPr>
        <p:spPr>
          <a:xfrm>
            <a:off x="142844" y="2699658"/>
            <a:ext cx="88370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5"/>
          <p:cNvGrpSpPr/>
          <p:nvPr/>
        </p:nvGrpSpPr>
        <p:grpSpPr>
          <a:xfrm>
            <a:off x="6338345" y="2176017"/>
            <a:ext cx="290289" cy="431342"/>
            <a:chOff x="8055427" y="2113076"/>
            <a:chExt cx="290289" cy="431342"/>
          </a:xfrm>
        </p:grpSpPr>
        <p:sp>
          <p:nvSpPr>
            <p:cNvPr id="29" name="Snip Same Side Corner Rectangle 16"/>
            <p:cNvSpPr/>
            <p:nvPr/>
          </p:nvSpPr>
          <p:spPr>
            <a:xfrm>
              <a:off x="8055427" y="2287581"/>
              <a:ext cx="290289" cy="256837"/>
            </a:xfrm>
            <a:prstGeom prst="snip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Oval 17"/>
            <p:cNvSpPr/>
            <p:nvPr/>
          </p:nvSpPr>
          <p:spPr>
            <a:xfrm>
              <a:off x="8084459" y="2113076"/>
              <a:ext cx="232229" cy="2322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6860867" y="2255990"/>
            <a:ext cx="996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SDK </a:t>
            </a:r>
            <a:r>
              <a:rPr lang="ko-KR" altLang="en-US" sz="1600" dirty="0" smtClean="0"/>
              <a:t>님</a:t>
            </a:r>
            <a:endParaRPr lang="ko-KR" altLang="en-US" sz="1600" dirty="0"/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0" y="0"/>
            <a:ext cx="9144000" cy="9946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71500" marR="0" lvl="0" indent="-57150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Stress 2</a:t>
            </a:r>
            <a:r>
              <a:rPr kumimoji="0" lang="en-US" altLang="ko-KR" sz="44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nd</a:t>
            </a:r>
            <a:r>
              <a:rPr kumimoji="0" lang="en-US" altLang="ko-KR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Analysis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33" name="Straight Connector 4"/>
          <p:cNvCxnSpPr/>
          <p:nvPr/>
        </p:nvCxnSpPr>
        <p:spPr>
          <a:xfrm>
            <a:off x="1998570" y="2699658"/>
            <a:ext cx="0" cy="3556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08506" y="2884258"/>
            <a:ext cx="653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Stress</a:t>
            </a:r>
            <a:endParaRPr lang="ko-KR" altLang="en-US" sz="1400" dirty="0"/>
          </a:p>
        </p:txBody>
      </p:sp>
      <p:sp>
        <p:nvSpPr>
          <p:cNvPr id="35" name="Rectangle 6"/>
          <p:cNvSpPr/>
          <p:nvPr/>
        </p:nvSpPr>
        <p:spPr>
          <a:xfrm>
            <a:off x="172599" y="2712721"/>
            <a:ext cx="1841212" cy="626291"/>
          </a:xfrm>
          <a:prstGeom prst="rect">
            <a:avLst/>
          </a:prstGeom>
          <a:solidFill>
            <a:schemeClr val="accent1">
              <a:alpha val="57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6" name="Picture 6" descr="https://encrypted-tbn1.gstatic.com/images?q=tbn:ANd9GcTxrN5joVkq3BLdA74Xs6nfT3ZWoRbarl-tT0DkehEvFKiwpwTLUci1Rw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73715" y="2240280"/>
            <a:ext cx="369252" cy="369253"/>
          </a:xfrm>
          <a:prstGeom prst="rect">
            <a:avLst/>
          </a:prstGeom>
          <a:noFill/>
        </p:spPr>
      </p:pic>
      <p:sp>
        <p:nvSpPr>
          <p:cNvPr id="37" name="TextBox 36"/>
          <p:cNvSpPr txBox="1"/>
          <p:nvPr/>
        </p:nvSpPr>
        <p:spPr>
          <a:xfrm>
            <a:off x="454226" y="3448138"/>
            <a:ext cx="1222853" cy="1666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400" dirty="0" smtClean="0"/>
              <a:t>History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400" dirty="0" smtClean="0"/>
              <a:t>2</a:t>
            </a:r>
            <a:r>
              <a:rPr lang="en-US" altLang="ko-KR" sz="1400" baseline="30000" dirty="0" smtClean="0"/>
              <a:t>nd</a:t>
            </a:r>
            <a:r>
              <a:rPr lang="en-US" altLang="ko-KR" sz="1400" dirty="0" smtClean="0"/>
              <a:t> Analysis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400" dirty="0" smtClean="0"/>
              <a:t>GSR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400" dirty="0" smtClean="0"/>
              <a:t>EEG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400" dirty="0" smtClean="0"/>
              <a:t>Pulse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378026" y="5322658"/>
            <a:ext cx="1353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Biological Age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2525830" y="3174024"/>
            <a:ext cx="111662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Weekly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610214" y="3176954"/>
            <a:ext cx="111662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Monthly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633053" y="3171092"/>
            <a:ext cx="111662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Yearly</a:t>
            </a:r>
            <a:endParaRPr lang="ko-KR" altLang="en-US" dirty="0"/>
          </a:p>
        </p:txBody>
      </p:sp>
      <p:sp>
        <p:nvSpPr>
          <p:cNvPr id="42" name="Rectangle 6"/>
          <p:cNvSpPr/>
          <p:nvPr/>
        </p:nvSpPr>
        <p:spPr>
          <a:xfrm>
            <a:off x="142844" y="3786190"/>
            <a:ext cx="1841212" cy="386861"/>
          </a:xfrm>
          <a:prstGeom prst="rect">
            <a:avLst/>
          </a:prstGeom>
          <a:solidFill>
            <a:schemeClr val="accent1">
              <a:lumMod val="20000"/>
              <a:lumOff val="80000"/>
              <a:alpha val="57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0" name="차트 19"/>
          <p:cNvGraphicFramePr/>
          <p:nvPr/>
        </p:nvGraphicFramePr>
        <p:xfrm>
          <a:off x="2500298" y="3643314"/>
          <a:ext cx="4929222" cy="24288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2844" y="1179210"/>
            <a:ext cx="8837098" cy="5398901"/>
          </a:xfrm>
          <a:prstGeom prst="rect">
            <a:avLst/>
          </a:prstGeom>
        </p:spPr>
      </p:pic>
      <p:cxnSp>
        <p:nvCxnSpPr>
          <p:cNvPr id="3" name="Straight Connector 14"/>
          <p:cNvCxnSpPr/>
          <p:nvPr/>
        </p:nvCxnSpPr>
        <p:spPr>
          <a:xfrm>
            <a:off x="142844" y="2699658"/>
            <a:ext cx="88370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5"/>
          <p:cNvGrpSpPr/>
          <p:nvPr/>
        </p:nvGrpSpPr>
        <p:grpSpPr>
          <a:xfrm>
            <a:off x="6338345" y="2176017"/>
            <a:ext cx="290289" cy="431342"/>
            <a:chOff x="8055427" y="2113076"/>
            <a:chExt cx="290289" cy="431342"/>
          </a:xfrm>
        </p:grpSpPr>
        <p:sp>
          <p:nvSpPr>
            <p:cNvPr id="5" name="Snip Same Side Corner Rectangle 16"/>
            <p:cNvSpPr/>
            <p:nvPr/>
          </p:nvSpPr>
          <p:spPr>
            <a:xfrm>
              <a:off x="8055427" y="2287581"/>
              <a:ext cx="290289" cy="256837"/>
            </a:xfrm>
            <a:prstGeom prst="snip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Oval 17"/>
            <p:cNvSpPr/>
            <p:nvPr/>
          </p:nvSpPr>
          <p:spPr>
            <a:xfrm>
              <a:off x="8084459" y="2113076"/>
              <a:ext cx="232229" cy="2322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816476" y="2255990"/>
            <a:ext cx="10404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SDK </a:t>
            </a:r>
            <a:r>
              <a:rPr lang="ko-KR" altLang="en-US" sz="1600" dirty="0" smtClean="0"/>
              <a:t>님</a:t>
            </a:r>
            <a:endParaRPr lang="ko-KR" altLang="en-US" sz="16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1" y="0"/>
            <a:ext cx="9144001" cy="1063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71500" marR="0" lvl="0" indent="-57150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Biological Age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Picture 6" descr="https://encrypted-tbn1.gstatic.com/images?q=tbn:ANd9GcTxrN5joVkq3BLdA74Xs6nfT3ZWoRbarl-tT0DkehEvFKiwpwTLUci1Rw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73715" y="2240280"/>
            <a:ext cx="369252" cy="369253"/>
          </a:xfrm>
          <a:prstGeom prst="rect">
            <a:avLst/>
          </a:prstGeom>
          <a:noFill/>
        </p:spPr>
      </p:pic>
      <p:graphicFrame>
        <p:nvGraphicFramePr>
          <p:cNvPr id="10" name="차트 9"/>
          <p:cNvGraphicFramePr/>
          <p:nvPr/>
        </p:nvGraphicFramePr>
        <p:xfrm>
          <a:off x="2362879" y="2849882"/>
          <a:ext cx="1280160" cy="1005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26880" y="3785969"/>
            <a:ext cx="579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BMI</a:t>
            </a:r>
            <a:endParaRPr lang="ko-KR" altLang="en-US" sz="1600" dirty="0"/>
          </a:p>
        </p:txBody>
      </p:sp>
      <p:graphicFrame>
        <p:nvGraphicFramePr>
          <p:cNvPr id="12" name="차트 11"/>
          <p:cNvGraphicFramePr/>
          <p:nvPr/>
        </p:nvGraphicFramePr>
        <p:xfrm>
          <a:off x="4467172" y="2879189"/>
          <a:ext cx="1280160" cy="1005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714876" y="3815276"/>
            <a:ext cx="1000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Weight</a:t>
            </a:r>
            <a:endParaRPr lang="ko-KR" altLang="en-US" sz="1600" dirty="0"/>
          </a:p>
        </p:txBody>
      </p:sp>
      <p:graphicFrame>
        <p:nvGraphicFramePr>
          <p:cNvPr id="14" name="차트 13"/>
          <p:cNvGraphicFramePr/>
          <p:nvPr/>
        </p:nvGraphicFramePr>
        <p:xfrm>
          <a:off x="6550948" y="2914358"/>
          <a:ext cx="1280160" cy="1005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500826" y="3850445"/>
            <a:ext cx="1928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Blood Pressure</a:t>
            </a:r>
            <a:endParaRPr lang="ko-KR" altLang="en-US" sz="1600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2015876" y="4202724"/>
            <a:ext cx="6928338" cy="8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956653" y="4791809"/>
            <a:ext cx="3938954" cy="571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950792" y="4794740"/>
            <a:ext cx="2872154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224283" y="4870236"/>
            <a:ext cx="996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34.5</a:t>
            </a:r>
            <a:endParaRPr lang="ko-KR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2942428" y="4395452"/>
            <a:ext cx="996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Stress</a:t>
            </a:r>
            <a:endParaRPr lang="ko-KR" altLang="en-US" sz="1600" dirty="0"/>
          </a:p>
        </p:txBody>
      </p:sp>
      <p:cxnSp>
        <p:nvCxnSpPr>
          <p:cNvPr id="21" name="Straight Connector 4"/>
          <p:cNvCxnSpPr/>
          <p:nvPr/>
        </p:nvCxnSpPr>
        <p:spPr>
          <a:xfrm>
            <a:off x="1998570" y="2699658"/>
            <a:ext cx="0" cy="3556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8506" y="2884258"/>
            <a:ext cx="653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Stress</a:t>
            </a:r>
            <a:endParaRPr lang="ko-KR" altLang="en-US" sz="1400" dirty="0"/>
          </a:p>
        </p:txBody>
      </p:sp>
      <p:sp>
        <p:nvSpPr>
          <p:cNvPr id="23" name="Rectangle 6"/>
          <p:cNvSpPr/>
          <p:nvPr/>
        </p:nvSpPr>
        <p:spPr>
          <a:xfrm>
            <a:off x="172599" y="3322321"/>
            <a:ext cx="1841212" cy="626291"/>
          </a:xfrm>
          <a:prstGeom prst="rect">
            <a:avLst/>
          </a:prstGeom>
          <a:solidFill>
            <a:schemeClr val="accent1">
              <a:alpha val="57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28596" y="4072978"/>
            <a:ext cx="150019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400" dirty="0" smtClean="0"/>
              <a:t>History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400" dirty="0" smtClean="0"/>
              <a:t>2</a:t>
            </a:r>
            <a:r>
              <a:rPr lang="en-US" altLang="ko-KR" sz="1400" baseline="30000" dirty="0" smtClean="0"/>
              <a:t>nd</a:t>
            </a:r>
            <a:r>
              <a:rPr lang="en-US" altLang="ko-KR" sz="1400" dirty="0" smtClean="0"/>
              <a:t> Analysis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400" dirty="0" smtClean="0"/>
              <a:t>BMI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400" dirty="0" smtClean="0"/>
              <a:t>Weight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400" dirty="0" smtClean="0"/>
              <a:t>Blood Pressure</a:t>
            </a:r>
            <a:endParaRPr lang="en-US" altLang="ko-KR" sz="140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393266" y="3539578"/>
            <a:ext cx="1353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Biological Age</a:t>
            </a:r>
            <a:endParaRPr lang="ko-KR" alt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157</Words>
  <Application>Microsoft Office PowerPoint</Application>
  <PresentationFormat>화면 슬라이드 쇼(4:3)</PresentationFormat>
  <Paragraphs>107</Paragraphs>
  <Slides>11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UI Design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Design</dc:title>
  <dc:creator>user</dc:creator>
  <cp:lastModifiedBy>user</cp:lastModifiedBy>
  <cp:revision>1</cp:revision>
  <dcterms:created xsi:type="dcterms:W3CDTF">2016-07-12T07:14:18Z</dcterms:created>
  <dcterms:modified xsi:type="dcterms:W3CDTF">2016-07-12T07:34:08Z</dcterms:modified>
</cp:coreProperties>
</file>