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7FF7-2B09-406B-8D85-4A3827B7C58D}" type="datetimeFigureOut">
              <a:rPr lang="ko-KR" altLang="en-US" smtClean="0"/>
              <a:t>2016-07-12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E7B3-2E6C-4091-9299-EEAC4904149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UI Design Task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 smtClean="0"/>
              <a:t>PPT Form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Development Environment</a:t>
            </a:r>
          </a:p>
          <a:p>
            <a:pPr>
              <a:buFontTx/>
              <a:buChar char="-"/>
            </a:pPr>
            <a:r>
              <a:rPr lang="en-US" altLang="ko-KR" dirty="0" smtClean="0"/>
              <a:t>Layout Design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8184111" cy="45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42910" y="500042"/>
            <a:ext cx="3529010" cy="86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Index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8143900" cy="47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42910" y="500042"/>
            <a:ext cx="3529010" cy="86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Sign up modal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AppData\Roaming\Skype\biancavpark\media_messaging\media_cache_v3\^3B67A2A15DBA806BF4774A231A84AD5D7AE524B8289C7B5434^pimgpsh_fullsize_dist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715303" cy="4745883"/>
          </a:xfrm>
          <a:prstGeom prst="rect">
            <a:avLst/>
          </a:prstGeom>
          <a:noFill/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42910" y="500042"/>
            <a:ext cx="6215106" cy="86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+mj-lt"/>
                <a:ea typeface="+mj-ea"/>
                <a:cs typeface="+mj-cs"/>
              </a:rPr>
              <a:t>Stress &amp; </a:t>
            </a:r>
            <a:r>
              <a:rPr lang="en-US" altLang="ko-KR" sz="4400" dirty="0" err="1" smtClean="0">
                <a:latin typeface="+mj-lt"/>
                <a:ea typeface="+mj-ea"/>
                <a:cs typeface="+mj-cs"/>
              </a:rPr>
              <a:t>B.Age</a:t>
            </a:r>
            <a:r>
              <a:rPr lang="en-US" altLang="ko-KR" sz="4400" dirty="0" smtClean="0">
                <a:latin typeface="+mj-lt"/>
                <a:ea typeface="+mj-ea"/>
                <a:cs typeface="+mj-cs"/>
              </a:rPr>
              <a:t> Page Layout 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UI Design Task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Task</dc:title>
  <dc:creator>user</dc:creator>
  <cp:lastModifiedBy>user</cp:lastModifiedBy>
  <cp:revision>1</cp:revision>
  <dcterms:created xsi:type="dcterms:W3CDTF">2016-07-12T08:49:36Z</dcterms:created>
  <dcterms:modified xsi:type="dcterms:W3CDTF">2016-07-12T08:54:30Z</dcterms:modified>
</cp:coreProperties>
</file>