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6"/>
  </p:notesMasterIdLst>
  <p:sldIdLst>
    <p:sldId id="350" r:id="rId5"/>
    <p:sldId id="353" r:id="rId6"/>
    <p:sldId id="354" r:id="rId7"/>
    <p:sldId id="316" r:id="rId8"/>
    <p:sldId id="382" r:id="rId9"/>
    <p:sldId id="368" r:id="rId10"/>
    <p:sldId id="326" r:id="rId11"/>
    <p:sldId id="381" r:id="rId12"/>
    <p:sldId id="362" r:id="rId13"/>
    <p:sldId id="341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4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82"/>
            <p14:sldId id="368"/>
            <p14:sldId id="326"/>
            <p14:sldId id="381"/>
          </p14:sldIdLst>
        </p14:section>
        <p14:section name="제목 없는 구역" id="{B71830AD-F14F-48BC-8B87-3937CBF92D39}">
          <p14:sldIdLst>
            <p14:sldId id="362"/>
            <p14:sldId id="3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68" d="100"/>
          <a:sy n="68" d="100"/>
        </p:scale>
        <p:origin x="-102" y="-138"/>
      </p:cViewPr>
      <p:guideLst>
        <p:guide orient="horz" pos="2069"/>
        <p:guide orient="horz" pos="3974"/>
        <p:guide orient="horz" pos="709"/>
        <p:guide orient="horz" pos="34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C178D35E-ABCF-4D2B-99AA-7D00440F8F00}" type="presOf" srcId="{0E2D057D-D51E-4634-815A-558B3825FA4F}" destId="{29935699-7FD2-4F52-B0FC-7B30184A7264}" srcOrd="0" destOrd="0" presId="urn:microsoft.com/office/officeart/2005/8/layout/orgChart1"/>
    <dgm:cxn modelId="{2FFB60EB-C6A7-4A2D-9AB9-E895DDB66322}" type="presOf" srcId="{3345C1B8-B975-41B9-8C8B-BE4D910DFF47}" destId="{F00A4ED3-7E0B-47E4-AC36-3EB9390EAB7A}" srcOrd="0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933E9E88-38EE-4DD4-8D98-F71E7F0F41BA}" type="presOf" srcId="{BE9A4207-E9BF-43F5-B6B3-9DFA50DABCF6}" destId="{EDABCD8C-27E5-4C93-B442-8E763E0CD173}" srcOrd="0" destOrd="0" presId="urn:microsoft.com/office/officeart/2005/8/layout/orgChart1"/>
    <dgm:cxn modelId="{E7088450-5A1B-4C9C-846C-DD5E4621A925}" type="presOf" srcId="{28578D80-C216-4A0C-901D-2C3FE0DEB2C1}" destId="{A5641008-0399-4EC9-A4FD-29186BF826B4}" srcOrd="0" destOrd="0" presId="urn:microsoft.com/office/officeart/2005/8/layout/orgChart1"/>
    <dgm:cxn modelId="{63B64519-C43E-49E3-AC4E-E9AE1B30486C}" type="presOf" srcId="{7F8DEBFD-AE77-4156-850A-54AE23183BB8}" destId="{A0B4DC22-C2F8-4270-AC5D-83478C82A2D5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58848F09-C637-4167-AB82-7144F9552E8B}" type="presOf" srcId="{769AE8DA-DBA5-4F8D-9357-7498795170F9}" destId="{E984B5B2-6CF5-44D0-AF4B-08A6438E1C8C}" srcOrd="1" destOrd="0" presId="urn:microsoft.com/office/officeart/2005/8/layout/orgChart1"/>
    <dgm:cxn modelId="{FF0991D9-0AB8-4DC0-A54F-EFDA5B9D3F28}" type="presOf" srcId="{343FC80C-AED5-4490-9F5D-8E5CA27828A5}" destId="{6425C70B-0BC9-4006-9A08-DE81BDBBCC4D}" srcOrd="0" destOrd="0" presId="urn:microsoft.com/office/officeart/2005/8/layout/orgChart1"/>
    <dgm:cxn modelId="{C4726C9A-66AF-40C8-BDC6-ED5503CEC6FA}" type="presOf" srcId="{C98511BB-09D1-41CA-91DE-73EA9559FAE2}" destId="{7350169C-1E35-40AC-AF40-E5E686366634}" srcOrd="1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2EBEB678-FBC6-4EAB-BC48-2EC340724F39}" type="presOf" srcId="{6381A31F-5DB9-42D5-B723-12DED72700DD}" destId="{039EB960-61C7-4533-A68C-A9CFA428E12B}" srcOrd="0" destOrd="0" presId="urn:microsoft.com/office/officeart/2005/8/layout/orgChart1"/>
    <dgm:cxn modelId="{6B0478A7-EBBE-435C-87BB-E89B574AC16F}" type="presOf" srcId="{C98511BB-09D1-41CA-91DE-73EA9559FAE2}" destId="{6987C267-F60F-4BE4-B8B1-15067C8A78C6}" srcOrd="0" destOrd="0" presId="urn:microsoft.com/office/officeart/2005/8/layout/orgChart1"/>
    <dgm:cxn modelId="{A4466048-0AC1-461B-9A88-E104CE9D2A18}" type="presOf" srcId="{3345C1B8-B975-41B9-8C8B-BE4D910DFF47}" destId="{86FDEE57-B62C-4C77-A5E3-22218D37D774}" srcOrd="1" destOrd="0" presId="urn:microsoft.com/office/officeart/2005/8/layout/orgChart1"/>
    <dgm:cxn modelId="{945BE736-EF12-4CFC-A32E-B952A0DB1F74}" type="presOf" srcId="{343FC80C-AED5-4490-9F5D-8E5CA27828A5}" destId="{AC58CD9C-4006-4B06-B77A-47C8C0CCD711}" srcOrd="1" destOrd="0" presId="urn:microsoft.com/office/officeart/2005/8/layout/orgChart1"/>
    <dgm:cxn modelId="{FA44661B-8721-407B-8AA1-A1BA10490EA7}" type="presOf" srcId="{F152F910-41FD-4ABF-8BFF-BB3846FCBE95}" destId="{256AD31E-37F0-415C-852D-38A07664353F}" srcOrd="0" destOrd="0" presId="urn:microsoft.com/office/officeart/2005/8/layout/orgChart1"/>
    <dgm:cxn modelId="{25CD50BF-5139-49D0-B3BA-E82B79FE0A9F}" type="presOf" srcId="{28578D80-C216-4A0C-901D-2C3FE0DEB2C1}" destId="{59C83AE4-7A41-4432-92A9-649F69397DF2}" srcOrd="1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B342CD72-2C96-4AB3-B033-F6AAEDBFBFCF}" type="presOf" srcId="{F152F910-41FD-4ABF-8BFF-BB3846FCBE95}" destId="{22655C3E-9C0F-4F68-BEC6-83F3D4B3202D}" srcOrd="1" destOrd="0" presId="urn:microsoft.com/office/officeart/2005/8/layout/orgChart1"/>
    <dgm:cxn modelId="{B3C9FE00-D93B-447C-BA15-591598D3DDCE}" type="presOf" srcId="{8DE5C037-93EA-4282-8D45-E5349FC44B51}" destId="{8F88EEB3-9FF9-4239-874B-7BDC26742485}" srcOrd="0" destOrd="0" presId="urn:microsoft.com/office/officeart/2005/8/layout/orgChart1"/>
    <dgm:cxn modelId="{64990705-923A-4ABC-B84E-59CCC528616C}" type="presOf" srcId="{4E2AFCA8-73E8-4BC0-B8AD-B9A61EB92981}" destId="{777B08D8-4D30-4977-A3A6-C19CFE62DBEE}" srcOrd="0" destOrd="0" presId="urn:microsoft.com/office/officeart/2005/8/layout/orgChart1"/>
    <dgm:cxn modelId="{86A0EE6C-FAEC-40C6-A417-0C157AB3335A}" type="presOf" srcId="{D717AB21-715E-4E38-8CCE-D0BCBB29292A}" destId="{A359E062-A8FB-4463-8C64-46DF11D975A5}" srcOrd="1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1B88CEAB-E582-4098-A6AD-ECC7167856E8}" type="presOf" srcId="{61C3E59B-0DB6-4BC4-B343-F831888A5D16}" destId="{AF548148-A576-4FC2-8B48-E86682E72597}" srcOrd="0" destOrd="0" presId="urn:microsoft.com/office/officeart/2005/8/layout/orgChart1"/>
    <dgm:cxn modelId="{4FCAC246-F3F9-44B0-82BE-8886A11154F4}" type="presOf" srcId="{3DD5EBE5-66A0-4CDC-8304-848114C2E487}" destId="{0CDBF83B-3999-4F44-92E4-B5FFC2D2CB5A}" srcOrd="1" destOrd="0" presId="urn:microsoft.com/office/officeart/2005/8/layout/orgChart1"/>
    <dgm:cxn modelId="{5BAA8D86-7BC8-4FE8-B3A8-9BBB6E3CB318}" type="presOf" srcId="{A96D4732-81F7-4CDD-8F16-8412D1C38B11}" destId="{83C9352E-EE47-45E5-86BA-83DE37385E46}" srcOrd="0" destOrd="0" presId="urn:microsoft.com/office/officeart/2005/8/layout/orgChart1"/>
    <dgm:cxn modelId="{9B68FAE8-B1C5-49AD-B525-473E3992C7BA}" type="presOf" srcId="{876D17BA-931D-47D6-9B93-DD22D17480B0}" destId="{3F64AB95-B39A-4A4F-857F-63B6246EDDEE}" srcOrd="0" destOrd="0" presId="urn:microsoft.com/office/officeart/2005/8/layout/orgChart1"/>
    <dgm:cxn modelId="{4251BC17-72E6-4B95-83A0-30560603CB23}" type="presOf" srcId="{4ABD1C90-32BA-404B-A46C-F8F6581ECED0}" destId="{10EF09DA-FC4B-410B-8313-9A15C8F85639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A84C4583-926E-4C71-B103-640A94440986}" type="presOf" srcId="{F31CBC2F-84E0-402E-95AC-485E3B142A61}" destId="{7A420C26-0F31-450D-9C22-6D816FCBFDD6}" srcOrd="1" destOrd="0" presId="urn:microsoft.com/office/officeart/2005/8/layout/orgChart1"/>
    <dgm:cxn modelId="{5F60583B-F168-4B25-A8E5-53C5C08717F4}" type="presOf" srcId="{3DD5EBE5-66A0-4CDC-8304-848114C2E487}" destId="{5E321201-1A95-4F90-9E0D-8503B92A4ECF}" srcOrd="0" destOrd="0" presId="urn:microsoft.com/office/officeart/2005/8/layout/orgChart1"/>
    <dgm:cxn modelId="{3F1D497F-78A3-4AC6-8B89-112AC9E85CCD}" type="presOf" srcId="{77AE1A70-DDDE-4B63-B717-762FB7B226FC}" destId="{14D76EFB-D28B-4775-B0A8-ACB0AFB032A5}" srcOrd="0" destOrd="0" presId="urn:microsoft.com/office/officeart/2005/8/layout/orgChart1"/>
    <dgm:cxn modelId="{2FFD052C-8F03-4A7D-85C0-B9CFA6549D3C}" type="presOf" srcId="{10045F0E-A2CF-4EFB-B2A3-A833ADF36C0D}" destId="{ECB54836-15E5-4300-80A4-2532A2A708E2}" srcOrd="1" destOrd="0" presId="urn:microsoft.com/office/officeart/2005/8/layout/orgChart1"/>
    <dgm:cxn modelId="{EFD8090B-EAE5-4E4C-9B44-1A4207DEF7E6}" type="presOf" srcId="{00DF816B-C141-43AD-AB86-CC354AB530BF}" destId="{C153B24D-E5DF-4E22-B8F3-58DCA31D5C07}" srcOrd="1" destOrd="0" presId="urn:microsoft.com/office/officeart/2005/8/layout/orgChart1"/>
    <dgm:cxn modelId="{D9C0A3BA-683A-4E12-9D35-1C8FE7FA4191}" type="presOf" srcId="{8DE5C037-93EA-4282-8D45-E5349FC44B51}" destId="{AFC8B66B-F60A-4262-A5B9-9F7891DAFB43}" srcOrd="1" destOrd="0" presId="urn:microsoft.com/office/officeart/2005/8/layout/orgChart1"/>
    <dgm:cxn modelId="{5E49114B-BDBC-42CB-BF9D-D6A17E999AA3}" type="presOf" srcId="{F6D6F9E4-62BF-4A7B-9293-C03F4AE2EB23}" destId="{B3FBF66D-A1EC-4B22-88D7-57C60E89BB08}" srcOrd="0" destOrd="0" presId="urn:microsoft.com/office/officeart/2005/8/layout/orgChart1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B71CDE31-ED54-48B7-B663-283BDA43009C}" type="presOf" srcId="{769AE8DA-DBA5-4F8D-9357-7498795170F9}" destId="{2D68ACB7-6F26-404A-BCD4-D77FA7E1137A}" srcOrd="0" destOrd="0" presId="urn:microsoft.com/office/officeart/2005/8/layout/orgChart1"/>
    <dgm:cxn modelId="{01EFE57B-B36A-45C6-9395-44951562DD78}" type="presOf" srcId="{1442D00E-5F8C-4B20-AAC6-F2839EB058D3}" destId="{01A4A285-6745-4C6A-9997-BEED43B68EEF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647BB35B-FC14-43F8-BB3F-218619038DEC}" type="presOf" srcId="{B5E7922C-2DBF-49B6-9D0B-C3DFDB4CED0F}" destId="{C884A086-CB8B-4AAF-A139-63EBACB35599}" srcOrd="0" destOrd="0" presId="urn:microsoft.com/office/officeart/2005/8/layout/orgChart1"/>
    <dgm:cxn modelId="{86A7A481-B8D2-4EB0-92A0-F01716D026E8}" type="presOf" srcId="{0E2D057D-D51E-4634-815A-558B3825FA4F}" destId="{4E3CAF54-532E-431C-9934-A35942ED7B75}" srcOrd="1" destOrd="0" presId="urn:microsoft.com/office/officeart/2005/8/layout/orgChart1"/>
    <dgm:cxn modelId="{3C26B8C1-908A-40AA-967E-83A31AF69549}" type="presOf" srcId="{D717AB21-715E-4E38-8CCE-D0BCBB29292A}" destId="{8AA8A5FD-9A46-4F84-B87E-DAC3629D023F}" srcOrd="0" destOrd="0" presId="urn:microsoft.com/office/officeart/2005/8/layout/orgChart1"/>
    <dgm:cxn modelId="{0117E8E5-B47B-4B8D-845F-215608EA813D}" type="presOf" srcId="{10045F0E-A2CF-4EFB-B2A3-A833ADF36C0D}" destId="{BF03A38F-C5FB-40A9-B00E-D38DFAF9ED20}" srcOrd="0" destOrd="0" presId="urn:microsoft.com/office/officeart/2005/8/layout/orgChart1"/>
    <dgm:cxn modelId="{FD0F838B-49FF-4B1A-8F8C-950523317FCD}" type="presOf" srcId="{00DF816B-C141-43AD-AB86-CC354AB530BF}" destId="{3E5D940C-1384-4E37-BDDB-31E14E4FBC0A}" srcOrd="0" destOrd="0" presId="urn:microsoft.com/office/officeart/2005/8/layout/orgChart1"/>
    <dgm:cxn modelId="{A127AB78-106B-4D4B-A064-BC75AA1A816A}" type="presOf" srcId="{A01BF23B-30C1-45F7-89AA-7F9E515CE6D4}" destId="{2E1773C4-1DEE-4A10-8B31-3619D857AE72}" srcOrd="0" destOrd="0" presId="urn:microsoft.com/office/officeart/2005/8/layout/orgChart1"/>
    <dgm:cxn modelId="{6468229E-5424-4CE9-BB08-33BA4AFC01D6}" type="presOf" srcId="{F31CBC2F-84E0-402E-95AC-485E3B142A61}" destId="{1C7555B2-7C08-486B-9523-2ABF4CEC10A4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4B2B75C-403C-4EF1-833D-66611C6E60CA}" type="presParOf" srcId="{10EF09DA-FC4B-410B-8313-9A15C8F85639}" destId="{D42763B6-A122-41A7-8789-83E8CAFDBAA7}" srcOrd="0" destOrd="0" presId="urn:microsoft.com/office/officeart/2005/8/layout/orgChart1"/>
    <dgm:cxn modelId="{25ED0DA9-7E94-4C74-91F7-3A31F1630AE7}" type="presParOf" srcId="{D42763B6-A122-41A7-8789-83E8CAFDBAA7}" destId="{5C913A52-5E74-49C5-8113-99C1FFCE2871}" srcOrd="0" destOrd="0" presId="urn:microsoft.com/office/officeart/2005/8/layout/orgChart1"/>
    <dgm:cxn modelId="{D7576730-3B9D-4BDF-A671-C7403DB3B3D7}" type="presParOf" srcId="{5C913A52-5E74-49C5-8113-99C1FFCE2871}" destId="{8F88EEB3-9FF9-4239-874B-7BDC26742485}" srcOrd="0" destOrd="0" presId="urn:microsoft.com/office/officeart/2005/8/layout/orgChart1"/>
    <dgm:cxn modelId="{72AECC73-E333-4C1C-9438-F50C8A5F15CC}" type="presParOf" srcId="{5C913A52-5E74-49C5-8113-99C1FFCE2871}" destId="{AFC8B66B-F60A-4262-A5B9-9F7891DAFB43}" srcOrd="1" destOrd="0" presId="urn:microsoft.com/office/officeart/2005/8/layout/orgChart1"/>
    <dgm:cxn modelId="{DD0C2790-8110-438C-99E5-886653DDA74C}" type="presParOf" srcId="{D42763B6-A122-41A7-8789-83E8CAFDBAA7}" destId="{BB80AFD5-46E6-459E-B610-999F64D1D9CA}" srcOrd="1" destOrd="0" presId="urn:microsoft.com/office/officeart/2005/8/layout/orgChart1"/>
    <dgm:cxn modelId="{B2FEE013-FD20-4E53-A617-DD86DCCAAC3C}" type="presParOf" srcId="{BB80AFD5-46E6-459E-B610-999F64D1D9CA}" destId="{2E1773C4-1DEE-4A10-8B31-3619D857AE72}" srcOrd="0" destOrd="0" presId="urn:microsoft.com/office/officeart/2005/8/layout/orgChart1"/>
    <dgm:cxn modelId="{4F00B5E2-F238-4EED-8EB6-B1F1E3B41AEC}" type="presParOf" srcId="{BB80AFD5-46E6-459E-B610-999F64D1D9CA}" destId="{74146AD4-567D-435E-88CC-0927174E9138}" srcOrd="1" destOrd="0" presId="urn:microsoft.com/office/officeart/2005/8/layout/orgChart1"/>
    <dgm:cxn modelId="{B6434BC3-0D63-4CF9-AC2B-58E299B4F8D2}" type="presParOf" srcId="{74146AD4-567D-435E-88CC-0927174E9138}" destId="{B797F2AD-3C8E-402E-A4C8-908482B4E032}" srcOrd="0" destOrd="0" presId="urn:microsoft.com/office/officeart/2005/8/layout/orgChart1"/>
    <dgm:cxn modelId="{B3BD3B44-28B2-4810-8D49-E8D052B1E11C}" type="presParOf" srcId="{B797F2AD-3C8E-402E-A4C8-908482B4E032}" destId="{256AD31E-37F0-415C-852D-38A07664353F}" srcOrd="0" destOrd="0" presId="urn:microsoft.com/office/officeart/2005/8/layout/orgChart1"/>
    <dgm:cxn modelId="{8B8DCB71-2337-4FFD-9792-BEFE357C6147}" type="presParOf" srcId="{B797F2AD-3C8E-402E-A4C8-908482B4E032}" destId="{22655C3E-9C0F-4F68-BEC6-83F3D4B3202D}" srcOrd="1" destOrd="0" presId="urn:microsoft.com/office/officeart/2005/8/layout/orgChart1"/>
    <dgm:cxn modelId="{59819727-EDD8-4723-8F1C-DC1B7A5BDD0D}" type="presParOf" srcId="{74146AD4-567D-435E-88CC-0927174E9138}" destId="{FE5A6DF8-8BE0-48D1-B616-2C1A1A0549D3}" srcOrd="1" destOrd="0" presId="urn:microsoft.com/office/officeart/2005/8/layout/orgChart1"/>
    <dgm:cxn modelId="{564A7252-0CE8-487E-97C4-4C4571E7D12A}" type="presParOf" srcId="{74146AD4-567D-435E-88CC-0927174E9138}" destId="{5F25A5BA-E1DA-4E3D-A385-24D87EC2403B}" srcOrd="2" destOrd="0" presId="urn:microsoft.com/office/officeart/2005/8/layout/orgChart1"/>
    <dgm:cxn modelId="{369D47AD-5DD2-4B74-8DED-78C6489698B3}" type="presParOf" srcId="{BB80AFD5-46E6-459E-B610-999F64D1D9CA}" destId="{3F64AB95-B39A-4A4F-857F-63B6246EDDEE}" srcOrd="2" destOrd="0" presId="urn:microsoft.com/office/officeart/2005/8/layout/orgChart1"/>
    <dgm:cxn modelId="{3565ABFA-38E8-42A1-B026-D10047B2430C}" type="presParOf" srcId="{BB80AFD5-46E6-459E-B610-999F64D1D9CA}" destId="{A335719B-45CE-4791-8758-54C3A0339366}" srcOrd="3" destOrd="0" presId="urn:microsoft.com/office/officeart/2005/8/layout/orgChart1"/>
    <dgm:cxn modelId="{B331EE67-BE14-4EF7-B652-A135CAE080FA}" type="presParOf" srcId="{A335719B-45CE-4791-8758-54C3A0339366}" destId="{F64D9472-0857-41BC-A624-D6B4496749A8}" srcOrd="0" destOrd="0" presId="urn:microsoft.com/office/officeart/2005/8/layout/orgChart1"/>
    <dgm:cxn modelId="{1F905BB3-429B-4681-B20F-7D6602007953}" type="presParOf" srcId="{F64D9472-0857-41BC-A624-D6B4496749A8}" destId="{1C7555B2-7C08-486B-9523-2ABF4CEC10A4}" srcOrd="0" destOrd="0" presId="urn:microsoft.com/office/officeart/2005/8/layout/orgChart1"/>
    <dgm:cxn modelId="{9EBC8FE7-F590-4209-B8CD-1759CBC48306}" type="presParOf" srcId="{F64D9472-0857-41BC-A624-D6B4496749A8}" destId="{7A420C26-0F31-450D-9C22-6D816FCBFDD6}" srcOrd="1" destOrd="0" presId="urn:microsoft.com/office/officeart/2005/8/layout/orgChart1"/>
    <dgm:cxn modelId="{21285F31-B0A3-448B-BC15-F1E4D7701235}" type="presParOf" srcId="{A335719B-45CE-4791-8758-54C3A0339366}" destId="{E0D7F0F4-166A-4CD2-B7FB-2005DD45D71E}" srcOrd="1" destOrd="0" presId="urn:microsoft.com/office/officeart/2005/8/layout/orgChart1"/>
    <dgm:cxn modelId="{C79E337D-7785-4DA5-A8C0-3DD02190BAE3}" type="presParOf" srcId="{E0D7F0F4-166A-4CD2-B7FB-2005DD45D71E}" destId="{AF548148-A576-4FC2-8B48-E86682E72597}" srcOrd="0" destOrd="0" presId="urn:microsoft.com/office/officeart/2005/8/layout/orgChart1"/>
    <dgm:cxn modelId="{2E6AA844-D851-4128-89A6-B6CCB45F0441}" type="presParOf" srcId="{E0D7F0F4-166A-4CD2-B7FB-2005DD45D71E}" destId="{10B81F16-49F2-4B2E-84C2-9B94A538D612}" srcOrd="1" destOrd="0" presId="urn:microsoft.com/office/officeart/2005/8/layout/orgChart1"/>
    <dgm:cxn modelId="{FE99690E-ABC0-4AF0-A52D-FBE6126BB0D8}" type="presParOf" srcId="{10B81F16-49F2-4B2E-84C2-9B94A538D612}" destId="{4EF5B1D0-214B-411A-883D-AD99BBD20025}" srcOrd="0" destOrd="0" presId="urn:microsoft.com/office/officeart/2005/8/layout/orgChart1"/>
    <dgm:cxn modelId="{E947B225-B994-4D41-8E0A-8B47F7008C66}" type="presParOf" srcId="{4EF5B1D0-214B-411A-883D-AD99BBD20025}" destId="{29935699-7FD2-4F52-B0FC-7B30184A7264}" srcOrd="0" destOrd="0" presId="urn:microsoft.com/office/officeart/2005/8/layout/orgChart1"/>
    <dgm:cxn modelId="{41EBF5EE-22B6-40AE-8F55-C7A51E1DCDB6}" type="presParOf" srcId="{4EF5B1D0-214B-411A-883D-AD99BBD20025}" destId="{4E3CAF54-532E-431C-9934-A35942ED7B75}" srcOrd="1" destOrd="0" presId="urn:microsoft.com/office/officeart/2005/8/layout/orgChart1"/>
    <dgm:cxn modelId="{E4F2006D-FAA1-43FB-A515-E21225156653}" type="presParOf" srcId="{10B81F16-49F2-4B2E-84C2-9B94A538D612}" destId="{484C44A2-2706-47E4-AABF-F1CAEF541413}" srcOrd="1" destOrd="0" presId="urn:microsoft.com/office/officeart/2005/8/layout/orgChart1"/>
    <dgm:cxn modelId="{43A094FF-466E-4DC1-980E-C5F52E28E9C7}" type="presParOf" srcId="{10B81F16-49F2-4B2E-84C2-9B94A538D612}" destId="{7D614A00-3BED-466A-955E-A4F65E5D3033}" srcOrd="2" destOrd="0" presId="urn:microsoft.com/office/officeart/2005/8/layout/orgChart1"/>
    <dgm:cxn modelId="{383073BC-0DCE-41AE-85A1-1B970A3D7C84}" type="presParOf" srcId="{A335719B-45CE-4791-8758-54C3A0339366}" destId="{9BDF10D0-0E73-43CD-9EC8-AB2741181084}" srcOrd="2" destOrd="0" presId="urn:microsoft.com/office/officeart/2005/8/layout/orgChart1"/>
    <dgm:cxn modelId="{09072039-AE0E-4833-82E7-CFC199766E41}" type="presParOf" srcId="{BB80AFD5-46E6-459E-B610-999F64D1D9CA}" destId="{B3FBF66D-A1EC-4B22-88D7-57C60E89BB08}" srcOrd="4" destOrd="0" presId="urn:microsoft.com/office/officeart/2005/8/layout/orgChart1"/>
    <dgm:cxn modelId="{DC9875B1-296A-475B-BD1D-2A9442EF6E7D}" type="presParOf" srcId="{BB80AFD5-46E6-459E-B610-999F64D1D9CA}" destId="{98F3FC03-1A41-4A30-B7BA-3F8C10171CFD}" srcOrd="5" destOrd="0" presId="urn:microsoft.com/office/officeart/2005/8/layout/orgChart1"/>
    <dgm:cxn modelId="{BE41F659-45DD-4872-BABB-A123A3D2AF1D}" type="presParOf" srcId="{98F3FC03-1A41-4A30-B7BA-3F8C10171CFD}" destId="{94817A1C-ECE3-4D9F-9781-5B6960AD9D39}" srcOrd="0" destOrd="0" presId="urn:microsoft.com/office/officeart/2005/8/layout/orgChart1"/>
    <dgm:cxn modelId="{F5B4B173-B2B8-4570-9024-B1AE6EFE6466}" type="presParOf" srcId="{94817A1C-ECE3-4D9F-9781-5B6960AD9D39}" destId="{2D68ACB7-6F26-404A-BCD4-D77FA7E1137A}" srcOrd="0" destOrd="0" presId="urn:microsoft.com/office/officeart/2005/8/layout/orgChart1"/>
    <dgm:cxn modelId="{56B64CC8-9228-411E-BE04-713EA6E250AA}" type="presParOf" srcId="{94817A1C-ECE3-4D9F-9781-5B6960AD9D39}" destId="{E984B5B2-6CF5-44D0-AF4B-08A6438E1C8C}" srcOrd="1" destOrd="0" presId="urn:microsoft.com/office/officeart/2005/8/layout/orgChart1"/>
    <dgm:cxn modelId="{B0823F56-19F5-4768-A54A-BF321480E5F3}" type="presParOf" srcId="{98F3FC03-1A41-4A30-B7BA-3F8C10171CFD}" destId="{8D785FD6-E7AF-4E01-B654-13E9BE250729}" srcOrd="1" destOrd="0" presId="urn:microsoft.com/office/officeart/2005/8/layout/orgChart1"/>
    <dgm:cxn modelId="{7C08EEDD-8F95-4C6D-81B3-65D1A7464D84}" type="presParOf" srcId="{98F3FC03-1A41-4A30-B7BA-3F8C10171CFD}" destId="{EBBC5B2E-9CAE-4718-B9D3-D2A42C01E338}" srcOrd="2" destOrd="0" presId="urn:microsoft.com/office/officeart/2005/8/layout/orgChart1"/>
    <dgm:cxn modelId="{B828AB44-7A5A-448E-A36E-5C5EE374E3D1}" type="presParOf" srcId="{BB80AFD5-46E6-459E-B610-999F64D1D9CA}" destId="{777B08D8-4D30-4977-A3A6-C19CFE62DBEE}" srcOrd="6" destOrd="0" presId="urn:microsoft.com/office/officeart/2005/8/layout/orgChart1"/>
    <dgm:cxn modelId="{117859B3-C94B-4E77-A3C6-7053C6BCE2ED}" type="presParOf" srcId="{BB80AFD5-46E6-459E-B610-999F64D1D9CA}" destId="{7D211B13-274A-4457-8A99-A44703A65ED1}" srcOrd="7" destOrd="0" presId="urn:microsoft.com/office/officeart/2005/8/layout/orgChart1"/>
    <dgm:cxn modelId="{41728592-BEE0-4849-AB27-C664978BAA76}" type="presParOf" srcId="{7D211B13-274A-4457-8A99-A44703A65ED1}" destId="{F31AE834-9F4D-4ACF-B8F0-E6B0B5952266}" srcOrd="0" destOrd="0" presId="urn:microsoft.com/office/officeart/2005/8/layout/orgChart1"/>
    <dgm:cxn modelId="{AFBD18CC-39D8-4560-9F16-912663CDC623}" type="presParOf" srcId="{F31AE834-9F4D-4ACF-B8F0-E6B0B5952266}" destId="{6987C267-F60F-4BE4-B8B1-15067C8A78C6}" srcOrd="0" destOrd="0" presId="urn:microsoft.com/office/officeart/2005/8/layout/orgChart1"/>
    <dgm:cxn modelId="{7854209C-7080-4A88-96ED-260A5B3F3842}" type="presParOf" srcId="{F31AE834-9F4D-4ACF-B8F0-E6B0B5952266}" destId="{7350169C-1E35-40AC-AF40-E5E686366634}" srcOrd="1" destOrd="0" presId="urn:microsoft.com/office/officeart/2005/8/layout/orgChart1"/>
    <dgm:cxn modelId="{A649DA3C-DFB9-462F-A15A-89660FD55966}" type="presParOf" srcId="{7D211B13-274A-4457-8A99-A44703A65ED1}" destId="{4B4CCA97-BCD2-4C41-B0C4-BAC435705506}" srcOrd="1" destOrd="0" presId="urn:microsoft.com/office/officeart/2005/8/layout/orgChart1"/>
    <dgm:cxn modelId="{181326E2-25F1-4DD7-B532-78656662B324}" type="presParOf" srcId="{4B4CCA97-BCD2-4C41-B0C4-BAC435705506}" destId="{EDABCD8C-27E5-4C93-B442-8E763E0CD173}" srcOrd="0" destOrd="0" presId="urn:microsoft.com/office/officeart/2005/8/layout/orgChart1"/>
    <dgm:cxn modelId="{F38A6EA2-DC7D-4621-AF91-3C9B92C5878B}" type="presParOf" srcId="{4B4CCA97-BCD2-4C41-B0C4-BAC435705506}" destId="{B6F4FFB7-E0C8-4CC4-AD43-F45E0C223E1B}" srcOrd="1" destOrd="0" presId="urn:microsoft.com/office/officeart/2005/8/layout/orgChart1"/>
    <dgm:cxn modelId="{C9FACAFD-9D2B-4C3C-9A1C-6B8F370BAEAA}" type="presParOf" srcId="{B6F4FFB7-E0C8-4CC4-AD43-F45E0C223E1B}" destId="{749DB289-23B0-4C66-9B41-920704828BF7}" srcOrd="0" destOrd="0" presId="urn:microsoft.com/office/officeart/2005/8/layout/orgChart1"/>
    <dgm:cxn modelId="{6594AE53-96A5-4F5E-8CF2-09A891146449}" type="presParOf" srcId="{749DB289-23B0-4C66-9B41-920704828BF7}" destId="{5E321201-1A95-4F90-9E0D-8503B92A4ECF}" srcOrd="0" destOrd="0" presId="urn:microsoft.com/office/officeart/2005/8/layout/orgChart1"/>
    <dgm:cxn modelId="{A894164B-0D88-4BD6-B102-61FC8B3EF45F}" type="presParOf" srcId="{749DB289-23B0-4C66-9B41-920704828BF7}" destId="{0CDBF83B-3999-4F44-92E4-B5FFC2D2CB5A}" srcOrd="1" destOrd="0" presId="urn:microsoft.com/office/officeart/2005/8/layout/orgChart1"/>
    <dgm:cxn modelId="{5EF511BB-1658-49AA-AA8A-13387F496075}" type="presParOf" srcId="{B6F4FFB7-E0C8-4CC4-AD43-F45E0C223E1B}" destId="{98DA9361-19B0-4968-874B-FE60B0E3790C}" srcOrd="1" destOrd="0" presId="urn:microsoft.com/office/officeart/2005/8/layout/orgChart1"/>
    <dgm:cxn modelId="{93B7F101-2D27-4A92-B140-2EAA93657388}" type="presParOf" srcId="{B6F4FFB7-E0C8-4CC4-AD43-F45E0C223E1B}" destId="{F389548D-5172-4EB8-AA9D-3F12C78A441E}" srcOrd="2" destOrd="0" presId="urn:microsoft.com/office/officeart/2005/8/layout/orgChart1"/>
    <dgm:cxn modelId="{8941D1BC-566B-4FC0-BA1D-17257D97888E}" type="presParOf" srcId="{4B4CCA97-BCD2-4C41-B0C4-BAC435705506}" destId="{C884A086-CB8B-4AAF-A139-63EBACB35599}" srcOrd="2" destOrd="0" presId="urn:microsoft.com/office/officeart/2005/8/layout/orgChart1"/>
    <dgm:cxn modelId="{7F2D63C5-0F26-40BB-8562-A2EFDC0F5B76}" type="presParOf" srcId="{4B4CCA97-BCD2-4C41-B0C4-BAC435705506}" destId="{77B4B387-7EA3-4914-B6A2-9484A5D249DD}" srcOrd="3" destOrd="0" presId="urn:microsoft.com/office/officeart/2005/8/layout/orgChart1"/>
    <dgm:cxn modelId="{24CD118F-E9CE-48E0-9912-F5604DCA923E}" type="presParOf" srcId="{77B4B387-7EA3-4914-B6A2-9484A5D249DD}" destId="{84168353-AB18-4F2B-A048-4341D71036ED}" srcOrd="0" destOrd="0" presId="urn:microsoft.com/office/officeart/2005/8/layout/orgChart1"/>
    <dgm:cxn modelId="{98C437C0-7765-4988-AE97-FCF9975BA237}" type="presParOf" srcId="{84168353-AB18-4F2B-A048-4341D71036ED}" destId="{BF03A38F-C5FB-40A9-B00E-D38DFAF9ED20}" srcOrd="0" destOrd="0" presId="urn:microsoft.com/office/officeart/2005/8/layout/orgChart1"/>
    <dgm:cxn modelId="{8C8F80F4-BC94-45AD-9E1D-8AEE57841BEE}" type="presParOf" srcId="{84168353-AB18-4F2B-A048-4341D71036ED}" destId="{ECB54836-15E5-4300-80A4-2532A2A708E2}" srcOrd="1" destOrd="0" presId="urn:microsoft.com/office/officeart/2005/8/layout/orgChart1"/>
    <dgm:cxn modelId="{96FC1FE0-E047-4B92-B1A0-3A2FA6515E13}" type="presParOf" srcId="{77B4B387-7EA3-4914-B6A2-9484A5D249DD}" destId="{96EEAD56-53DB-46B4-BEB7-BCFFDC4B49E4}" srcOrd="1" destOrd="0" presId="urn:microsoft.com/office/officeart/2005/8/layout/orgChart1"/>
    <dgm:cxn modelId="{CE930F2C-49C2-43AF-BEDB-A7C46C88D42D}" type="presParOf" srcId="{96EEAD56-53DB-46B4-BEB7-BCFFDC4B49E4}" destId="{01A4A285-6745-4C6A-9997-BEED43B68EEF}" srcOrd="0" destOrd="0" presId="urn:microsoft.com/office/officeart/2005/8/layout/orgChart1"/>
    <dgm:cxn modelId="{A81E99B6-A2E6-406B-A507-582DBC8B778D}" type="presParOf" srcId="{96EEAD56-53DB-46B4-BEB7-BCFFDC4B49E4}" destId="{780B87D1-7E7B-4696-B143-2D3292CF650F}" srcOrd="1" destOrd="0" presId="urn:microsoft.com/office/officeart/2005/8/layout/orgChart1"/>
    <dgm:cxn modelId="{081FD3C6-413E-4D12-9139-A728111EA7BE}" type="presParOf" srcId="{780B87D1-7E7B-4696-B143-2D3292CF650F}" destId="{04BDF205-292A-4C2F-91C8-8FFB3512A1C1}" srcOrd="0" destOrd="0" presId="urn:microsoft.com/office/officeart/2005/8/layout/orgChart1"/>
    <dgm:cxn modelId="{BCC241F4-8CB3-48B6-B869-5B5CEED10ABA}" type="presParOf" srcId="{04BDF205-292A-4C2F-91C8-8FFB3512A1C1}" destId="{8AA8A5FD-9A46-4F84-B87E-DAC3629D023F}" srcOrd="0" destOrd="0" presId="urn:microsoft.com/office/officeart/2005/8/layout/orgChart1"/>
    <dgm:cxn modelId="{F546447E-FC97-4407-8BB8-2A02E98428E2}" type="presParOf" srcId="{04BDF205-292A-4C2F-91C8-8FFB3512A1C1}" destId="{A359E062-A8FB-4463-8C64-46DF11D975A5}" srcOrd="1" destOrd="0" presId="urn:microsoft.com/office/officeart/2005/8/layout/orgChart1"/>
    <dgm:cxn modelId="{22F8B632-786F-4F35-A913-7867B8620D5B}" type="presParOf" srcId="{780B87D1-7E7B-4696-B143-2D3292CF650F}" destId="{619AD90B-689E-41A9-8EFF-80BB3C3AA804}" srcOrd="1" destOrd="0" presId="urn:microsoft.com/office/officeart/2005/8/layout/orgChart1"/>
    <dgm:cxn modelId="{6894FCC6-DC40-4E66-BC13-7896F1ACA853}" type="presParOf" srcId="{780B87D1-7E7B-4696-B143-2D3292CF650F}" destId="{1917F144-397F-47EE-A158-E8BEFCE7B3EA}" srcOrd="2" destOrd="0" presId="urn:microsoft.com/office/officeart/2005/8/layout/orgChart1"/>
    <dgm:cxn modelId="{CCF48A15-C29C-438C-A98C-AD5F8FE2BA16}" type="presParOf" srcId="{96EEAD56-53DB-46B4-BEB7-BCFFDC4B49E4}" destId="{83C9352E-EE47-45E5-86BA-83DE37385E46}" srcOrd="2" destOrd="0" presId="urn:microsoft.com/office/officeart/2005/8/layout/orgChart1"/>
    <dgm:cxn modelId="{2A2B40DE-167C-49D7-8CA5-E1F3A89BE5A7}" type="presParOf" srcId="{96EEAD56-53DB-46B4-BEB7-BCFFDC4B49E4}" destId="{02866D3D-12ED-4346-8D63-17E2CBF6329F}" srcOrd="3" destOrd="0" presId="urn:microsoft.com/office/officeart/2005/8/layout/orgChart1"/>
    <dgm:cxn modelId="{530B781D-2826-436C-9766-F1809C70DB53}" type="presParOf" srcId="{02866D3D-12ED-4346-8D63-17E2CBF6329F}" destId="{036554EB-07A2-49E6-BBDE-37B2DADD3D0E}" srcOrd="0" destOrd="0" presId="urn:microsoft.com/office/officeart/2005/8/layout/orgChart1"/>
    <dgm:cxn modelId="{8FEA8BDA-D826-4546-A90C-BD88BEC61698}" type="presParOf" srcId="{036554EB-07A2-49E6-BBDE-37B2DADD3D0E}" destId="{3E5D940C-1384-4E37-BDDB-31E14E4FBC0A}" srcOrd="0" destOrd="0" presId="urn:microsoft.com/office/officeart/2005/8/layout/orgChart1"/>
    <dgm:cxn modelId="{009A7FF7-6F91-4CA9-B300-8D6BE4DDB165}" type="presParOf" srcId="{036554EB-07A2-49E6-BBDE-37B2DADD3D0E}" destId="{C153B24D-E5DF-4E22-B8F3-58DCA31D5C07}" srcOrd="1" destOrd="0" presId="urn:microsoft.com/office/officeart/2005/8/layout/orgChart1"/>
    <dgm:cxn modelId="{0940680F-2C21-4B91-AC1B-7F232FB21C92}" type="presParOf" srcId="{02866D3D-12ED-4346-8D63-17E2CBF6329F}" destId="{83A6F7ED-B82A-45BD-96FB-B215528FD15D}" srcOrd="1" destOrd="0" presId="urn:microsoft.com/office/officeart/2005/8/layout/orgChart1"/>
    <dgm:cxn modelId="{F160909E-601F-43C4-AC52-2AA77E1E3E6D}" type="presParOf" srcId="{02866D3D-12ED-4346-8D63-17E2CBF6329F}" destId="{E5095D6D-5A0F-4749-A1B3-CE69D5B9BFBD}" srcOrd="2" destOrd="0" presId="urn:microsoft.com/office/officeart/2005/8/layout/orgChart1"/>
    <dgm:cxn modelId="{727DDD90-EBBD-4FC6-AA39-237C7A74385A}" type="presParOf" srcId="{77B4B387-7EA3-4914-B6A2-9484A5D249DD}" destId="{988222ED-556B-4351-9AE3-1CD66374D59A}" srcOrd="2" destOrd="0" presId="urn:microsoft.com/office/officeart/2005/8/layout/orgChart1"/>
    <dgm:cxn modelId="{0C38FF06-B5D4-485D-8235-81F5CBCE7DA8}" type="presParOf" srcId="{4B4CCA97-BCD2-4C41-B0C4-BAC435705506}" destId="{A0B4DC22-C2F8-4270-AC5D-83478C82A2D5}" srcOrd="4" destOrd="0" presId="urn:microsoft.com/office/officeart/2005/8/layout/orgChart1"/>
    <dgm:cxn modelId="{79AA5E79-7695-46AA-9DC5-0C273158CF95}" type="presParOf" srcId="{4B4CCA97-BCD2-4C41-B0C4-BAC435705506}" destId="{8E1DF760-2FA7-4192-938B-213519FDD96F}" srcOrd="5" destOrd="0" presId="urn:microsoft.com/office/officeart/2005/8/layout/orgChart1"/>
    <dgm:cxn modelId="{0913289B-A056-44DF-85F9-03E5AE7F6F31}" type="presParOf" srcId="{8E1DF760-2FA7-4192-938B-213519FDD96F}" destId="{57F478ED-B0C4-4C98-BCD0-67BF22F42CED}" srcOrd="0" destOrd="0" presId="urn:microsoft.com/office/officeart/2005/8/layout/orgChart1"/>
    <dgm:cxn modelId="{D28AD00E-56C1-4B85-A4EB-1E0CCD3B47E1}" type="presParOf" srcId="{57F478ED-B0C4-4C98-BCD0-67BF22F42CED}" destId="{6425C70B-0BC9-4006-9A08-DE81BDBBCC4D}" srcOrd="0" destOrd="0" presId="urn:microsoft.com/office/officeart/2005/8/layout/orgChart1"/>
    <dgm:cxn modelId="{504233FE-DE10-41DF-AA5C-312CB53E9D94}" type="presParOf" srcId="{57F478ED-B0C4-4C98-BCD0-67BF22F42CED}" destId="{AC58CD9C-4006-4B06-B77A-47C8C0CCD711}" srcOrd="1" destOrd="0" presId="urn:microsoft.com/office/officeart/2005/8/layout/orgChart1"/>
    <dgm:cxn modelId="{F0448877-2C99-44D8-8F1F-21906ADE6643}" type="presParOf" srcId="{8E1DF760-2FA7-4192-938B-213519FDD96F}" destId="{0B08B974-EFEA-421A-ADA9-6625714E3094}" srcOrd="1" destOrd="0" presId="urn:microsoft.com/office/officeart/2005/8/layout/orgChart1"/>
    <dgm:cxn modelId="{92B401E1-2F6F-4048-81C5-BB211C1EFC2A}" type="presParOf" srcId="{0B08B974-EFEA-421A-ADA9-6625714E3094}" destId="{14D76EFB-D28B-4775-B0A8-ACB0AFB032A5}" srcOrd="0" destOrd="0" presId="urn:microsoft.com/office/officeart/2005/8/layout/orgChart1"/>
    <dgm:cxn modelId="{527BF8AF-9C0C-4633-BA1D-C1D320F6C6C7}" type="presParOf" srcId="{0B08B974-EFEA-421A-ADA9-6625714E3094}" destId="{9D132C4C-4DA5-42AE-AE8E-E7C2D1FB8812}" srcOrd="1" destOrd="0" presId="urn:microsoft.com/office/officeart/2005/8/layout/orgChart1"/>
    <dgm:cxn modelId="{D9269AC0-2E0D-4FBC-96A5-E33CDD16CD8A}" type="presParOf" srcId="{9D132C4C-4DA5-42AE-AE8E-E7C2D1FB8812}" destId="{C4321981-9729-4B68-BF9D-29D64EA90B9B}" srcOrd="0" destOrd="0" presId="urn:microsoft.com/office/officeart/2005/8/layout/orgChart1"/>
    <dgm:cxn modelId="{D74049C1-19F0-48B9-842D-34FBC1BED46F}" type="presParOf" srcId="{C4321981-9729-4B68-BF9D-29D64EA90B9B}" destId="{F00A4ED3-7E0B-47E4-AC36-3EB9390EAB7A}" srcOrd="0" destOrd="0" presId="urn:microsoft.com/office/officeart/2005/8/layout/orgChart1"/>
    <dgm:cxn modelId="{9C0F29F9-2240-4141-8375-61505F265A2C}" type="presParOf" srcId="{C4321981-9729-4B68-BF9D-29D64EA90B9B}" destId="{86FDEE57-B62C-4C77-A5E3-22218D37D774}" srcOrd="1" destOrd="0" presId="urn:microsoft.com/office/officeart/2005/8/layout/orgChart1"/>
    <dgm:cxn modelId="{5A123020-3086-44E8-8CD1-B14FB4BE8673}" type="presParOf" srcId="{9D132C4C-4DA5-42AE-AE8E-E7C2D1FB8812}" destId="{2635BE70-F459-427D-AF99-E230386535D7}" srcOrd="1" destOrd="0" presId="urn:microsoft.com/office/officeart/2005/8/layout/orgChart1"/>
    <dgm:cxn modelId="{0DAE89CC-3385-404E-84A1-B0A8FC3A0BFA}" type="presParOf" srcId="{9D132C4C-4DA5-42AE-AE8E-E7C2D1FB8812}" destId="{633BB82D-B0E5-4685-AE5A-ECE56C4D4B07}" srcOrd="2" destOrd="0" presId="urn:microsoft.com/office/officeart/2005/8/layout/orgChart1"/>
    <dgm:cxn modelId="{7B7A1B30-05DF-4F0A-A925-A737CE984EA3}" type="presParOf" srcId="{0B08B974-EFEA-421A-ADA9-6625714E3094}" destId="{039EB960-61C7-4533-A68C-A9CFA428E12B}" srcOrd="2" destOrd="0" presId="urn:microsoft.com/office/officeart/2005/8/layout/orgChart1"/>
    <dgm:cxn modelId="{0AD79DE7-8AD5-42CC-BBD8-B8F9E0E66D38}" type="presParOf" srcId="{0B08B974-EFEA-421A-ADA9-6625714E3094}" destId="{DE573078-A684-42EC-A158-2635D1535EA9}" srcOrd="3" destOrd="0" presId="urn:microsoft.com/office/officeart/2005/8/layout/orgChart1"/>
    <dgm:cxn modelId="{5843865C-677A-41DC-9AF6-556CC51105B0}" type="presParOf" srcId="{DE573078-A684-42EC-A158-2635D1535EA9}" destId="{29ED0162-C75B-4DA9-9EAC-BE670C24C1B8}" srcOrd="0" destOrd="0" presId="urn:microsoft.com/office/officeart/2005/8/layout/orgChart1"/>
    <dgm:cxn modelId="{914BCBE5-509D-400F-8554-0848A886281B}" type="presParOf" srcId="{29ED0162-C75B-4DA9-9EAC-BE670C24C1B8}" destId="{A5641008-0399-4EC9-A4FD-29186BF826B4}" srcOrd="0" destOrd="0" presId="urn:microsoft.com/office/officeart/2005/8/layout/orgChart1"/>
    <dgm:cxn modelId="{EAC29694-99B6-43FF-BDC8-BCFDC86353C8}" type="presParOf" srcId="{29ED0162-C75B-4DA9-9EAC-BE670C24C1B8}" destId="{59C83AE4-7A41-4432-92A9-649F69397DF2}" srcOrd="1" destOrd="0" presId="urn:microsoft.com/office/officeart/2005/8/layout/orgChart1"/>
    <dgm:cxn modelId="{529DEDD2-2238-4DF6-A3D1-46B2F13FC36D}" type="presParOf" srcId="{DE573078-A684-42EC-A158-2635D1535EA9}" destId="{380F5B32-6476-4F8D-9D0B-D68DA998790A}" srcOrd="1" destOrd="0" presId="urn:microsoft.com/office/officeart/2005/8/layout/orgChart1"/>
    <dgm:cxn modelId="{8C449448-C532-4144-9B74-535DDCE43244}" type="presParOf" srcId="{DE573078-A684-42EC-A158-2635D1535EA9}" destId="{8760B44C-7BB9-4C25-AE86-E7202244FEC2}" srcOrd="2" destOrd="0" presId="urn:microsoft.com/office/officeart/2005/8/layout/orgChart1"/>
    <dgm:cxn modelId="{53FEF313-CA3A-41FD-A36F-C6B89210BA60}" type="presParOf" srcId="{8E1DF760-2FA7-4192-938B-213519FDD96F}" destId="{EA4910DB-9E27-4F50-9387-DB2704A4745F}" srcOrd="2" destOrd="0" presId="urn:microsoft.com/office/officeart/2005/8/layout/orgChart1"/>
    <dgm:cxn modelId="{13F5E33A-2511-428B-B9F6-43A50CBC8FCF}" type="presParOf" srcId="{7D211B13-274A-4457-8A99-A44703A65ED1}" destId="{A52D344A-0BE1-4798-A93A-2074B9DAB5C4}" srcOrd="2" destOrd="0" presId="urn:microsoft.com/office/officeart/2005/8/layout/orgChart1"/>
    <dgm:cxn modelId="{604D0A85-53D7-4EA1-B740-EA3F76EE1219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D5E-5F91-4924-92F6-CA797C1F605C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0" name="제목 개체 틀 1"/>
          <p:cNvSpPr txBox="1">
            <a:spLocks/>
          </p:cNvSpPr>
          <p:nvPr userDrawn="1"/>
        </p:nvSpPr>
        <p:spPr>
          <a:xfrm>
            <a:off x="457200" y="117202"/>
            <a:ext cx="8229600" cy="43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44420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0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823" y="1412776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AirD&amp;D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2017.08.04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74950704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8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5" y="1307613"/>
            <a:ext cx="2135931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검색결과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686775" y="2001271"/>
            <a:ext cx="1960707" cy="261847"/>
            <a:chOff x="1969193" y="2045359"/>
            <a:chExt cx="1960707" cy="261847"/>
          </a:xfrm>
        </p:grpSpPr>
        <p:sp>
          <p:nvSpPr>
            <p:cNvPr id="32" name="직사각형 31"/>
            <p:cNvSpPr/>
            <p:nvPr/>
          </p:nvSpPr>
          <p:spPr>
            <a:xfrm>
              <a:off x="1969193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29228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79554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86775" y="2460919"/>
            <a:ext cx="2304256" cy="261847"/>
            <a:chOff x="1686775" y="2460919"/>
            <a:chExt cx="2304256" cy="261847"/>
          </a:xfrm>
        </p:grpSpPr>
        <p:sp>
          <p:nvSpPr>
            <p:cNvPr id="38" name="직사각형 37"/>
            <p:cNvSpPr/>
            <p:nvPr/>
          </p:nvSpPr>
          <p:spPr>
            <a:xfrm>
              <a:off x="1686775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가격범위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38903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즉시예약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86775" y="3256091"/>
            <a:ext cx="5765545" cy="2782176"/>
            <a:chOff x="2026953" y="2865603"/>
            <a:chExt cx="5139956" cy="2782176"/>
          </a:xfrm>
        </p:grpSpPr>
        <p:grpSp>
          <p:nvGrpSpPr>
            <p:cNvPr id="9" name="그룹 8"/>
            <p:cNvGrpSpPr/>
            <p:nvPr/>
          </p:nvGrpSpPr>
          <p:grpSpPr>
            <a:xfrm>
              <a:off x="2029574" y="2865603"/>
              <a:ext cx="5137335" cy="1335509"/>
              <a:chOff x="2029574" y="3062453"/>
              <a:chExt cx="5137335" cy="133550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026953" y="4312270"/>
              <a:ext cx="5137335" cy="1335509"/>
              <a:chOff x="2029574" y="3062453"/>
              <a:chExt cx="5137335" cy="1335509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96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2680" y="4651547"/>
            <a:ext cx="1906505" cy="4414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9783" y="2724105"/>
            <a:ext cx="5742537" cy="3513207"/>
            <a:chOff x="1987332" y="2364060"/>
            <a:chExt cx="5082645" cy="3315003"/>
          </a:xfrm>
        </p:grpSpPr>
        <p:sp>
          <p:nvSpPr>
            <p:cNvPr id="21" name="직사각형 20"/>
            <p:cNvSpPr/>
            <p:nvPr/>
          </p:nvSpPr>
          <p:spPr>
            <a:xfrm>
              <a:off x="1987332" y="2364060"/>
              <a:ext cx="2872700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8" y="3249318"/>
              <a:ext cx="488052" cy="25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사진보기</a:t>
              </a:r>
              <a:endParaRPr lang="ko-KR" altLang="en-US" sz="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23224" y="2364060"/>
              <a:ext cx="2117087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7332" y="374828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제목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87332" y="405802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인원수 </a:t>
              </a:r>
              <a:r>
                <a:rPr lang="ko-KR" altLang="en-US" sz="1200" dirty="0" err="1" smtClean="0"/>
                <a:t>침실수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침대수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7332" y="4407291"/>
              <a:ext cx="1802480" cy="1271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숙소소개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호스트가 입력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3860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숙박 가능 인원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욕실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종류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수</a:t>
              </a:r>
              <a:endParaRPr lang="en-US" altLang="ko-KR" sz="70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23224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체크인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체크아웃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건물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숙소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9852" y="5418252"/>
              <a:ext cx="1935535" cy="260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시설들</a:t>
              </a:r>
              <a:endParaRPr lang="en-US" altLang="ko-KR" sz="700" dirty="0" smtClean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26882" y="3748282"/>
              <a:ext cx="1143095" cy="1559332"/>
              <a:chOff x="7842601" y="4053142"/>
              <a:chExt cx="1143095" cy="15593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842601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체크인</a:t>
                </a:r>
                <a:endParaRPr lang="en-US" altLang="ko-KR" sz="700" dirty="0" smtClean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4690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체크아웃</a:t>
                </a:r>
                <a:endParaRPr lang="en-US" altLang="ko-KR" sz="700" dirty="0" smtClean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42601" y="4283051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 인원</a:t>
                </a:r>
                <a:endParaRPr lang="en-US" altLang="ko-KR" sz="700" dirty="0" smtClean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842601" y="4512960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비용 </a:t>
                </a:r>
                <a:r>
                  <a:rPr lang="en-US" altLang="ko-KR" sz="700" dirty="0" smtClean="0"/>
                  <a:t>* n</a:t>
                </a:r>
                <a:r>
                  <a:rPr lang="ko-KR" altLang="en-US" sz="700" dirty="0" smtClean="0"/>
                  <a:t>박 </a:t>
                </a:r>
                <a:r>
                  <a:rPr lang="en-US" altLang="ko-KR" sz="700" dirty="0" smtClean="0"/>
                  <a:t>= </a:t>
                </a:r>
                <a:r>
                  <a:rPr lang="ko-KR" altLang="en-US" sz="700" dirty="0" smtClean="0"/>
                  <a:t>요금</a:t>
                </a:r>
                <a:endParaRPr lang="en-US" altLang="ko-KR" sz="700" dirty="0" smtClean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842601" y="4742869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청소</a:t>
                </a:r>
                <a:r>
                  <a:rPr lang="ko-KR" altLang="en-US" sz="700"/>
                  <a:t>비</a:t>
                </a:r>
                <a:endParaRPr lang="en-US" altLang="ko-KR" sz="7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842601" y="4972778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서비스 수수료</a:t>
                </a:r>
                <a:endParaRPr lang="en-US" altLang="ko-KR" sz="700" dirty="0" smtClean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842601" y="5202687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합계</a:t>
                </a:r>
                <a:endParaRPr lang="en-US" altLang="ko-KR" sz="700" dirty="0" smtClean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842601" y="5432594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예약요청 버튼</a:t>
                </a:r>
                <a:endParaRPr lang="en-US" altLang="ko-KR" sz="7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3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691680" y="2708920"/>
            <a:ext cx="5760640" cy="3528391"/>
            <a:chOff x="2220442" y="2328623"/>
            <a:chExt cx="4825280" cy="2848827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3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21186" y="331654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21186" y="429309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28184" y="2328623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수정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28184" y="331654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28184" y="429309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21186" y="2328623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개인정보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21186" y="3317685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예약리스트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20442" y="4293096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숙박지리스트</a:t>
              </a:r>
              <a:endParaRPr lang="ko-KR" altLang="en-US" sz="1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20072" y="4293096"/>
              <a:ext cx="864096" cy="881914"/>
              <a:chOff x="3347319" y="3318986"/>
              <a:chExt cx="864096" cy="88191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83696" y="3318986"/>
              <a:ext cx="864096" cy="711300"/>
              <a:chOff x="3347319" y="3318986"/>
              <a:chExt cx="864096" cy="7113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347319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220072" y="3316546"/>
              <a:ext cx="864096" cy="711300"/>
              <a:chOff x="3347319" y="3318986"/>
              <a:chExt cx="864096" cy="711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347320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347319" y="4295536"/>
              <a:ext cx="864096" cy="881914"/>
              <a:chOff x="3347319" y="3318986"/>
              <a:chExt cx="864096" cy="88191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285061" y="4293096"/>
              <a:ext cx="864096" cy="881914"/>
              <a:chOff x="3347319" y="3318986"/>
              <a:chExt cx="864096" cy="88191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347319" y="3310599"/>
              <a:ext cx="864096" cy="711300"/>
              <a:chOff x="3347319" y="3318986"/>
              <a:chExt cx="864096" cy="7113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347319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491880" y="2369690"/>
              <a:ext cx="1217149" cy="3802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(</a:t>
              </a:r>
              <a:r>
                <a:rPr lang="en-US" altLang="ko-KR" sz="1100" dirty="0" smtClean="0"/>
                <a:t>Id)</a:t>
              </a:r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8325" y="2777586"/>
              <a:ext cx="1200704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핸드폰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709029" y="2364335"/>
              <a:ext cx="1200158" cy="385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이메일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09029" y="2777585"/>
              <a:ext cx="1200158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생년월일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044815" y="4805535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4156518" y="4805535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5272777" y="4809354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944757" y="314484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944757" y="257504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예약리스트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944757" y="285681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6944757" y="2347474"/>
            <a:ext cx="1152128" cy="230832"/>
          </a:xfrm>
          <a:prstGeom prst="wedgeRectCallout">
            <a:avLst>
              <a:gd name="adj1" fmla="val 22084"/>
              <a:gd name="adj2" fmla="val -91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52" name="직사각형 51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21291" y="2748147"/>
            <a:ext cx="5731029" cy="2822863"/>
            <a:chOff x="2506420" y="2470989"/>
            <a:chExt cx="4534275" cy="2194152"/>
          </a:xfrm>
        </p:grpSpPr>
        <p:sp>
          <p:nvSpPr>
            <p:cNvPr id="6" name="직사각형 5"/>
            <p:cNvSpPr/>
            <p:nvPr/>
          </p:nvSpPr>
          <p:spPr>
            <a:xfrm>
              <a:off x="3981870" y="247098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수정불가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084" y="247098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아이</a:t>
              </a:r>
              <a:r>
                <a:rPr lang="ko-KR" altLang="en-US" sz="1400" dirty="0"/>
                <a:t>디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15084" y="277432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</a:t>
              </a:r>
              <a:r>
                <a:rPr lang="ko-KR" altLang="en-US" sz="1400" dirty="0"/>
                <a:t>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81870" y="277432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81870" y="307766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5084" y="307766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06420" y="3381008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핸드</a:t>
              </a:r>
              <a:r>
                <a:rPr lang="ko-KR" altLang="en-US" sz="1400" dirty="0"/>
                <a:t>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1870" y="3381008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000-0000-0000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5084" y="3684347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이메</a:t>
              </a:r>
              <a:r>
                <a:rPr lang="ko-KR" altLang="en-US" sz="1400" dirty="0" err="1"/>
                <a:t>일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81870" y="3684347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abc@example.com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06420" y="3994934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생년월</a:t>
              </a:r>
              <a:r>
                <a:rPr lang="ko-KR" altLang="en-US" sz="1400" dirty="0"/>
                <a:t>일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81870" y="4011468"/>
              <a:ext cx="1052918" cy="209620"/>
              <a:chOff x="4023139" y="3987028"/>
              <a:chExt cx="1052918" cy="20962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23139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1993</a:t>
                </a:r>
                <a:endParaRPr lang="ko-KR" altLang="en-US" sz="1400" dirty="0"/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 rot="10800000">
                <a:off x="48125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004048" y="4011468"/>
              <a:ext cx="1008111" cy="209620"/>
              <a:chOff x="5076057" y="3987028"/>
              <a:chExt cx="1008111" cy="20962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076057" y="3987028"/>
                <a:ext cx="1008111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05</a:t>
                </a:r>
                <a:endParaRPr lang="ko-KR" altLang="en-US" sz="1400" dirty="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10800000">
                <a:off x="58412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987777" y="4011468"/>
              <a:ext cx="1052918" cy="209620"/>
              <a:chOff x="6084168" y="3987028"/>
              <a:chExt cx="1052918" cy="2096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084168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03</a:t>
                </a:r>
                <a:endParaRPr lang="ko-KR" altLang="en-US" sz="1400" dirty="0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 rot="10800000">
                <a:off x="6899184" y="4063753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40468" y="4438988"/>
              <a:ext cx="1121376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변</a:t>
              </a:r>
              <a:r>
                <a:rPr lang="ko-KR" altLang="en-US" sz="1400" dirty="0"/>
                <a:t>경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818062" y="4438988"/>
              <a:ext cx="1151623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36" name="타원 35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40" name="직사각형 39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14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숙박지리스트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4380" y="2874307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5212" y="3965508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01202" y="2739390"/>
            <a:ext cx="5679109" cy="2849850"/>
            <a:chOff x="2216498" y="2328622"/>
            <a:chExt cx="4829224" cy="3136860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2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21186" y="3140968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21186" y="3933056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16498" y="4725144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등</a:t>
              </a:r>
              <a:r>
                <a:rPr lang="ko-KR" altLang="en-US" dirty="0"/>
                <a:t>록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261896" y="2338751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31428" y="2408776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31428" y="2715017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16994" y="2750463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예약현황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2 /4</a:t>
              </a:r>
            </a:p>
            <a:p>
              <a:pPr algn="ctr"/>
              <a:r>
                <a:rPr lang="en-US" altLang="ko-KR" sz="1000" dirty="0" smtClean="0"/>
                <a:t>4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1/ 4</a:t>
              </a:r>
            </a:p>
            <a:p>
              <a:pPr algn="ctr"/>
              <a:r>
                <a:rPr lang="en-US" altLang="ko-KR" sz="1000" dirty="0" smtClean="0"/>
                <a:t>8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3 / 3</a:t>
              </a:r>
            </a:p>
            <a:p>
              <a:pPr algn="ctr"/>
              <a:r>
                <a:rPr lang="en-US" altLang="ko-KR" sz="1000" dirty="0" smtClean="0"/>
                <a:t>16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1 / 2</a:t>
              </a:r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61896" y="3943185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52952" y="4509120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시설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ko-KR" altLang="en-US" sz="1000" dirty="0" smtClean="0"/>
                <a:t>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엘리베이터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무선인터넷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부엌</a:t>
              </a:r>
              <a:endParaRPr lang="en-US" altLang="ko-KR" sz="10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31428" y="4015193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1428" y="4321434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</p:grpSp>
      <p:sp>
        <p:nvSpPr>
          <p:cNvPr id="31" name="타원 30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33" name="직사각형 32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0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숙박지등록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23" name="TextBox 22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숙소 등록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  <p:sp>
        <p:nvSpPr>
          <p:cNvPr id="82" name="타원 81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84" name="직사각형 83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8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B64B7CF-E68D-4759-A8E1-E83BC18A9D9E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숙박지수정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86" name="TextBox 85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수정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  <p:sp>
        <p:nvSpPr>
          <p:cNvPr id="60" name="타원 59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62" name="직사각형 61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0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리스트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712873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12873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12873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10163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39417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739417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39417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736707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99851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99851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99851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697141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7147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253253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391723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457829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87902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654008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1712873" y="494418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39418" y="4956050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699852" y="4956050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54" name="직사각형 53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 dirty="0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상세정보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756627" y="2770553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예약현황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26" name="직사각형 25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9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5595" y="1772816"/>
            <a:ext cx="4790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프로젝트 진행상황</a:t>
            </a:r>
            <a:endParaRPr lang="en-US" altLang="ko-KR" sz="3600" dirty="0" smtClean="0"/>
          </a:p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테이블 디자인</a:t>
            </a:r>
            <a:endParaRPr lang="en-US" altLang="ko-KR" sz="3600" dirty="0" smtClean="0"/>
          </a:p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err="1" smtClean="0"/>
              <a:t>웹페이지</a:t>
            </a:r>
            <a:r>
              <a:rPr lang="ko-KR" altLang="en-US" sz="3600" dirty="0" smtClean="0"/>
              <a:t> 디자인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3. </a:t>
            </a:r>
            <a:r>
              <a:rPr lang="ko-KR" altLang="en-US" sz="2400" b="1" dirty="0" err="1">
                <a:solidFill>
                  <a:srgbClr val="0070C0"/>
                </a:solidFill>
              </a:rPr>
              <a:t>웹페이지</a:t>
            </a:r>
            <a:r>
              <a:rPr lang="ko-KR" altLang="en-US" sz="2400" b="1">
                <a:solidFill>
                  <a:srgbClr val="0070C0"/>
                </a:solidFill>
              </a:rPr>
              <a:t>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수정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수정완료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25" name="직사각형 24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3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626137" y="3304034"/>
            <a:ext cx="2113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/>
              <a:t>프로젝트 진행상황</a:t>
            </a:r>
            <a:endParaRPr lang="en-US" altLang="ko-KR" b="1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테이블 디자인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디자인 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4820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프로젝트 진행상황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002060"/>
                </a:solidFill>
              </a:rPr>
              <a:t>Bitbucket</a:t>
            </a: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연동 완료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002060"/>
                </a:solidFill>
              </a:rPr>
              <a:t>웹페이지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디자인 완료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002060"/>
                </a:solidFill>
              </a:rPr>
              <a:t>웹페이지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디자인 구현 시작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2060"/>
                </a:solidFill>
              </a:rPr>
              <a:t>DB Schema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디자인 완료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2060"/>
                </a:solidFill>
              </a:rPr>
              <a:t>VO, DAO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구현 시작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프로젝트 진행상황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C:\Users\use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0332"/>
            <a:ext cx="5904656" cy="50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7802" y="2993498"/>
            <a:ext cx="1651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프로젝트 설</a:t>
            </a:r>
            <a:r>
              <a:rPr lang="ko-KR" altLang="en-US" sz="1400" dirty="0"/>
              <a:t>계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b="1" dirty="0" smtClean="0"/>
              <a:t>테이블 디자인</a:t>
            </a:r>
            <a:endParaRPr lang="en-US" altLang="ko-KR" b="1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디자인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951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 idx="4294967295"/>
          </p:nvPr>
        </p:nvSpPr>
        <p:spPr>
          <a:xfrm>
            <a:off x="457200" y="118800"/>
            <a:ext cx="8229600" cy="432643"/>
          </a:xfrm>
        </p:spPr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2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테이블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user\Dropbox\2017 SK고용 디딤돌 JAVA-A\프로젝트\13 Class Diagram\JAVA_A4_ClassDiagram_LHS_0803_v0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07613"/>
            <a:ext cx="6552728" cy="512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ropbox\2017 SK고용 디딤돌 JAVA-A\프로젝트\17 Database Design\Tabl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764704"/>
            <a:ext cx="4244667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2"/>
          <p:cNvSpPr>
            <a:spLocks noGrp="1"/>
          </p:cNvSpPr>
          <p:nvPr>
            <p:ph type="title" idx="4294967295"/>
          </p:nvPr>
        </p:nvSpPr>
        <p:spPr>
          <a:xfrm>
            <a:off x="457200" y="118800"/>
            <a:ext cx="8229600" cy="432643"/>
          </a:xfrm>
        </p:spPr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2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테이블 디자인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6970" y="2671752"/>
            <a:ext cx="1882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프로젝트 진행상황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테이블 디자인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디자인</a:t>
            </a:r>
            <a:endParaRPr lang="en-US" altLang="ko-KR" b="1" dirty="0" smtClean="0"/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959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986</Words>
  <Application>Microsoft Office PowerPoint</Application>
  <PresentationFormat>화면 슬라이드 쇼(4:3)</PresentationFormat>
  <Paragraphs>450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목차</vt:lpstr>
      <vt:lpstr>PowerPoint 프레젠테이션</vt:lpstr>
      <vt:lpstr>Air D&amp;D</vt:lpstr>
      <vt:lpstr>Air D&amp;D</vt:lpstr>
      <vt:lpstr>PowerPoint 프레젠테이션</vt:lpstr>
      <vt:lpstr>Air D&amp;D</vt:lpstr>
      <vt:lpstr>Air D&amp;D</vt:lpstr>
      <vt:lpstr>PowerPoint 프레젠테이션</vt:lpstr>
      <vt:lpstr>Air D&amp;D</vt:lpstr>
      <vt:lpstr>Air D&amp;D</vt:lpstr>
      <vt:lpstr>Air D&amp;D</vt:lpstr>
      <vt:lpstr>Air D&amp;D</vt:lpstr>
      <vt:lpstr>Air D&amp;D</vt:lpstr>
      <vt:lpstr>Air D&amp;D</vt:lpstr>
      <vt:lpstr>Air D&amp;D</vt:lpstr>
      <vt:lpstr>PowerPoint 프레젠테이션</vt:lpstr>
      <vt:lpstr>Air D&amp;D</vt:lpstr>
      <vt:lpstr>Air D&amp;D</vt:lpstr>
      <vt:lpstr>Air D&amp;D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207</cp:revision>
  <dcterms:created xsi:type="dcterms:W3CDTF">2017-07-04T07:04:18Z</dcterms:created>
  <dcterms:modified xsi:type="dcterms:W3CDTF">2017-08-04T08:15:05Z</dcterms:modified>
</cp:coreProperties>
</file>