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26" d="100"/>
          <a:sy n="126" d="100"/>
        </p:scale>
        <p:origin x="816" y="120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orient="horz" pos="4156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08/05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47121"/>
              </p:ext>
            </p:extLst>
          </p:nvPr>
        </p:nvGraphicFramePr>
        <p:xfrm>
          <a:off x="533400" y="1371543"/>
          <a:ext cx="8077200" cy="18810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SourceTree</a:t>
            </a:r>
            <a:r>
              <a:rPr lang="en-US" altLang="ko-KR" dirty="0" smtClean="0">
                <a:solidFill>
                  <a:srgbClr val="0070C0"/>
                </a:solidFill>
              </a:rPr>
              <a:t> VCS</a:t>
            </a:r>
            <a:r>
              <a:rPr lang="ko-KR" altLang="en-US" dirty="0" smtClean="0">
                <a:solidFill>
                  <a:srgbClr val="0070C0"/>
                </a:solidFill>
              </a:rPr>
              <a:t>설치</a:t>
            </a:r>
            <a:r>
              <a:rPr kumimoji="0" lang="en-US" altLang="ko-KR" dirty="0" smtClean="0"/>
              <a:t>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SourceTree</a:t>
            </a:r>
            <a:r>
              <a:rPr lang="en-US" altLang="ko-KR" dirty="0">
                <a:solidFill>
                  <a:srgbClr val="0070C0"/>
                </a:solidFill>
              </a:rPr>
              <a:t> VCS</a:t>
            </a:r>
            <a:r>
              <a:rPr lang="ko-KR" altLang="en-US" dirty="0">
                <a:solidFill>
                  <a:srgbClr val="0070C0"/>
                </a:solidFill>
              </a:rPr>
              <a:t>설치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SourceTree</a:t>
            </a:r>
            <a:r>
              <a:rPr lang="en-US" altLang="ko-KR" dirty="0" smtClean="0">
                <a:solidFill>
                  <a:srgbClr val="0070C0"/>
                </a:solidFill>
              </a:rPr>
              <a:t> VCS </a:t>
            </a:r>
            <a:r>
              <a:rPr lang="ko-KR" altLang="en-US" dirty="0" smtClean="0">
                <a:solidFill>
                  <a:srgbClr val="0070C0"/>
                </a:solidFill>
              </a:rPr>
              <a:t>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, pull, commit, push </a:t>
            </a:r>
            <a:r>
              <a:rPr lang="ko-KR" altLang="en-US" dirty="0" smtClean="0">
                <a:solidFill>
                  <a:srgbClr val="0070C0"/>
                </a:solidFill>
              </a:rPr>
              <a:t>작동 여부 확인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SourceTree</a:t>
            </a:r>
            <a:r>
              <a:rPr lang="en-US" altLang="ko-KR" dirty="0">
                <a:solidFill>
                  <a:srgbClr val="0070C0"/>
                </a:solidFill>
              </a:rPr>
              <a:t> VCS)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9" y="1500124"/>
            <a:ext cx="7715503" cy="3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115</Words>
  <Application>Microsoft Office PowerPoint</Application>
  <PresentationFormat>화면 슬라이드 쇼(4:3)</PresentationFormat>
  <Paragraphs>54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김형륙</cp:lastModifiedBy>
  <cp:revision>255</cp:revision>
  <dcterms:created xsi:type="dcterms:W3CDTF">2017-07-04T07:04:18Z</dcterms:created>
  <dcterms:modified xsi:type="dcterms:W3CDTF">2017-08-05T17:54:36Z</dcterms:modified>
</cp:coreProperties>
</file>