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7"/>
  </p:notesMasterIdLst>
  <p:sldIdLst>
    <p:sldId id="350" r:id="rId5"/>
    <p:sldId id="353" r:id="rId6"/>
    <p:sldId id="354" r:id="rId7"/>
    <p:sldId id="316" r:id="rId8"/>
    <p:sldId id="359" r:id="rId9"/>
    <p:sldId id="360" r:id="rId10"/>
    <p:sldId id="362" r:id="rId11"/>
    <p:sldId id="355" r:id="rId12"/>
    <p:sldId id="356" r:id="rId13"/>
    <p:sldId id="357" r:id="rId14"/>
    <p:sldId id="358" r:id="rId15"/>
    <p:sldId id="34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2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4156">
          <p15:clr>
            <a:srgbClr val="A4A3A4"/>
          </p15:clr>
        </p15:guide>
        <p15:guide id="15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113" d="100"/>
          <a:sy n="113" d="100"/>
        </p:scale>
        <p:origin x="-1584" y="-96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orient="horz" pos="2069"/>
        <p:guide orient="horz" pos="4156"/>
        <p:guide pos="295"/>
        <p:guide pos="5465"/>
        <p:guide pos="288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08/07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Hyung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Ryuk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Kim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hyungryug@gmail.com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13083"/>
              </p:ext>
            </p:extLst>
          </p:nvPr>
        </p:nvGraphicFramePr>
        <p:xfrm>
          <a:off x="533400" y="1371543"/>
          <a:ext cx="8077200" cy="18810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0%-&gt;80%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 페이지 </a:t>
            </a:r>
            <a:r>
              <a:rPr lang="en-US" altLang="ko-KR" dirty="0" smtClean="0">
                <a:solidFill>
                  <a:srgbClr val="0070C0"/>
                </a:solidFill>
              </a:rPr>
              <a:t>UI Layout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html,css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상세정보 페이지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en-US" altLang="ko-KR" dirty="0">
                <a:solidFill>
                  <a:srgbClr val="0070C0"/>
                </a:solidFill>
              </a:rPr>
              <a:t>Layout </a:t>
            </a:r>
            <a:r>
              <a:rPr lang="ko-KR" altLang="en-US" dirty="0">
                <a:solidFill>
                  <a:srgbClr val="0070C0"/>
                </a:solidFill>
              </a:rPr>
              <a:t>디자인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html,css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 페이지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searchList.html </a:t>
            </a:r>
            <a:r>
              <a:rPr lang="ko-KR" altLang="en-US" dirty="0" smtClean="0">
                <a:solidFill>
                  <a:srgbClr val="0070C0"/>
                </a:solidFill>
              </a:rPr>
              <a:t>페이지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airDnDCSS.css</a:t>
            </a:r>
            <a:r>
              <a:rPr lang="ko-KR" altLang="en-US" dirty="0" smtClean="0">
                <a:solidFill>
                  <a:srgbClr val="0070C0"/>
                </a:solidFill>
              </a:rPr>
              <a:t>파일에 필요한 </a:t>
            </a:r>
            <a:r>
              <a:rPr lang="en-US" altLang="ko-KR" dirty="0" err="1" smtClean="0">
                <a:solidFill>
                  <a:srgbClr val="0070C0"/>
                </a:solidFill>
              </a:rPr>
              <a:t>css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스타일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상세정보 </a:t>
            </a:r>
            <a:r>
              <a:rPr lang="ko-KR" altLang="en-US" dirty="0">
                <a:solidFill>
                  <a:srgbClr val="0070C0"/>
                </a:solidFill>
              </a:rPr>
              <a:t>페이지 </a:t>
            </a:r>
            <a:r>
              <a:rPr lang="en-US" altLang="ko-KR" dirty="0">
                <a:solidFill>
                  <a:srgbClr val="0070C0"/>
                </a:solidFill>
              </a:rPr>
              <a:t>UI </a:t>
            </a:r>
            <a:r>
              <a:rPr lang="ko-KR" altLang="en-US" dirty="0">
                <a:solidFill>
                  <a:srgbClr val="0070C0"/>
                </a:solidFill>
              </a:rPr>
              <a:t>디자인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searchDetail.html </a:t>
            </a:r>
            <a:r>
              <a:rPr lang="ko-KR" altLang="en-US" dirty="0">
                <a:solidFill>
                  <a:srgbClr val="0070C0"/>
                </a:solidFill>
              </a:rPr>
              <a:t>페이지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airDnDCSS.css</a:t>
            </a:r>
            <a:r>
              <a:rPr lang="ko-KR" altLang="en-US" dirty="0">
                <a:solidFill>
                  <a:srgbClr val="0070C0"/>
                </a:solidFill>
              </a:rPr>
              <a:t>파일에 필요한 </a:t>
            </a:r>
            <a:r>
              <a:rPr lang="en-US" altLang="ko-KR" dirty="0" err="1">
                <a:solidFill>
                  <a:srgbClr val="0070C0"/>
                </a:solidFill>
              </a:rPr>
              <a:t>css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스타일 </a:t>
            </a:r>
            <a:r>
              <a:rPr lang="ko-KR" altLang="en-US" dirty="0" smtClean="0">
                <a:solidFill>
                  <a:srgbClr val="0070C0"/>
                </a:solidFill>
              </a:rPr>
              <a:t>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Photo slider</a:t>
            </a:r>
            <a:r>
              <a:rPr lang="ko-KR" altLang="en-US" dirty="0" smtClean="0">
                <a:solidFill>
                  <a:srgbClr val="0070C0"/>
                </a:solidFill>
              </a:rPr>
              <a:t>를 위하여 </a:t>
            </a:r>
            <a:r>
              <a:rPr lang="en-US" altLang="ko-KR" dirty="0" smtClean="0">
                <a:solidFill>
                  <a:srgbClr val="0070C0"/>
                </a:solidFill>
              </a:rPr>
              <a:t>searchList.css </a:t>
            </a:r>
            <a:r>
              <a:rPr lang="ko-KR" altLang="en-US" dirty="0" smtClean="0">
                <a:solidFill>
                  <a:srgbClr val="0070C0"/>
                </a:solidFill>
              </a:rPr>
              <a:t>파일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지도 구현을 위해 </a:t>
            </a:r>
            <a:r>
              <a:rPr lang="en-US" altLang="ko-KR" dirty="0" smtClean="0">
                <a:solidFill>
                  <a:srgbClr val="0070C0"/>
                </a:solidFill>
              </a:rPr>
              <a:t>google map </a:t>
            </a:r>
            <a:r>
              <a:rPr lang="en-US" altLang="ko-KR" dirty="0" err="1" smtClean="0">
                <a:solidFill>
                  <a:srgbClr val="0070C0"/>
                </a:solidFill>
              </a:rPr>
              <a:t>js</a:t>
            </a:r>
            <a:r>
              <a:rPr lang="ko-KR" altLang="en-US" dirty="0" smtClean="0">
                <a:solidFill>
                  <a:srgbClr val="0070C0"/>
                </a:solidFill>
              </a:rPr>
              <a:t>코드 추가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 smtClean="0">
                <a:solidFill>
                  <a:srgbClr val="0070C0"/>
                </a:solidFill>
              </a:rPr>
              <a:t>검색결과 페이지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2" y="1465789"/>
            <a:ext cx="7755897" cy="39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 smtClean="0">
                <a:solidFill>
                  <a:srgbClr val="0070C0"/>
                </a:solidFill>
              </a:rPr>
              <a:t>상세정보 페이지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2" y="1504163"/>
            <a:ext cx="7755897" cy="384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각 </a:t>
            </a:r>
            <a:r>
              <a:rPr lang="en-US" altLang="ko-KR" dirty="0" smtClean="0">
                <a:solidFill>
                  <a:srgbClr val="0070C0"/>
                </a:solidFill>
              </a:rPr>
              <a:t>Layout</a:t>
            </a:r>
            <a:r>
              <a:rPr lang="ko-KR" altLang="en-US" dirty="0" smtClean="0">
                <a:solidFill>
                  <a:srgbClr val="0070C0"/>
                </a:solidFill>
              </a:rPr>
              <a:t>에 사용된 </a:t>
            </a:r>
            <a:r>
              <a:rPr lang="ko-KR" altLang="en-US" dirty="0" err="1" smtClean="0">
                <a:solidFill>
                  <a:srgbClr val="0070C0"/>
                </a:solidFill>
              </a:rPr>
              <a:t>스케치용</a:t>
            </a:r>
            <a:r>
              <a:rPr lang="ko-KR" altLang="en-US" dirty="0" smtClean="0">
                <a:solidFill>
                  <a:srgbClr val="0070C0"/>
                </a:solidFill>
              </a:rPr>
              <a:t> 텍스트를 컴포넌트들로 교체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여러 페이지에서 공통적으로 표현될 컴포넌트들을 표준화하기</a:t>
            </a: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178</Words>
  <Application>Microsoft Office PowerPoint</Application>
  <PresentationFormat>화면 슬라이드 쇼(4:3)</PresentationFormat>
  <Paragraphs>66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256</cp:revision>
  <dcterms:created xsi:type="dcterms:W3CDTF">2017-07-04T07:04:18Z</dcterms:created>
  <dcterms:modified xsi:type="dcterms:W3CDTF">2017-08-08T05:17:33Z</dcterms:modified>
</cp:coreProperties>
</file>