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0" r:id="rId10"/>
    <p:sldId id="362" r:id="rId11"/>
    <p:sldId id="363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0"/>
            <p14:sldId id="362"/>
            <p14:sldId id="363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4156">
          <p15:clr>
            <a:srgbClr val="A4A3A4"/>
          </p15:clr>
        </p15:guide>
        <p15:guide id="15" pos="39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113" d="100"/>
          <a:sy n="113" d="100"/>
        </p:scale>
        <p:origin x="-1584" y="-9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orient="horz" pos="2069"/>
        <p:guide orient="horz" pos="4156"/>
        <p:guide pos="295"/>
        <p:guide pos="5465"/>
        <p:guide pos="288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08/08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Hyung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Ryuk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Kim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hyungryug@gmail.com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상세정보 페이지에 요금정보 및 예약버튼 만들기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마이페이지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디자인하기</a:t>
            </a:r>
            <a:endParaRPr lang="en-US" altLang="ko-KR" dirty="0" smtClean="0"/>
          </a:p>
          <a:p>
            <a:pPr lvl="1"/>
            <a:r>
              <a:rPr kumimoji="0" lang="ko-KR" altLang="en-US" dirty="0" smtClean="0">
                <a:solidFill>
                  <a:srgbClr val="0070C0"/>
                </a:solidFill>
              </a:rPr>
              <a:t>각 페이지의 </a:t>
            </a:r>
            <a:r>
              <a:rPr kumimoji="0" lang="en-US" altLang="ko-KR" dirty="0" smtClean="0">
                <a:solidFill>
                  <a:srgbClr val="0070C0"/>
                </a:solidFill>
              </a:rPr>
              <a:t>Controller </a:t>
            </a:r>
            <a:r>
              <a:rPr kumimoji="0" lang="ko-KR" altLang="en-US" dirty="0" smtClean="0">
                <a:solidFill>
                  <a:srgbClr val="0070C0"/>
                </a:solidFill>
              </a:rPr>
              <a:t>만들기</a:t>
            </a:r>
            <a:endParaRPr kumimoji="0" lang="en-US" altLang="ko-KR" dirty="0">
              <a:solidFill>
                <a:srgbClr val="0070C0"/>
              </a:solidFill>
            </a:endParaRPr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95375"/>
              </p:ext>
            </p:extLst>
          </p:nvPr>
        </p:nvGraphicFramePr>
        <p:xfrm>
          <a:off x="533400" y="1371543"/>
          <a:ext cx="8077200" cy="20944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검색결과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상세정보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endParaRPr lang="en-US" altLang="ko-KR" sz="24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86544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 페이지 </a:t>
            </a:r>
            <a:r>
              <a:rPr lang="en-US" altLang="ko-KR" dirty="0" smtClean="0">
                <a:solidFill>
                  <a:srgbClr val="0070C0"/>
                </a:solidFill>
              </a:rPr>
              <a:t>UI Layout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html,css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부트스트랩 적용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dirty="0" smtClean="0">
                <a:solidFill>
                  <a:srgbClr val="0070C0"/>
                </a:solidFill>
              </a:rPr>
              <a:t>상세정보 페이지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en-US" altLang="ko-KR" dirty="0">
                <a:solidFill>
                  <a:srgbClr val="0070C0"/>
                </a:solidFill>
              </a:rPr>
              <a:t>Layout </a:t>
            </a:r>
            <a:r>
              <a:rPr lang="ko-KR" altLang="en-US" dirty="0">
                <a:solidFill>
                  <a:srgbClr val="0070C0"/>
                </a:solidFill>
              </a:rPr>
              <a:t>디자인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html,css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kumimoji="0" lang="en-US" altLang="ko-KR" dirty="0" smtClean="0"/>
              <a:t>			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부트스트랩 적용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검색 페이지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가격범위 분류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숙소유형 필터 </a:t>
            </a:r>
            <a:r>
              <a:rPr lang="en-US" altLang="ko-KR" dirty="0" smtClean="0">
                <a:solidFill>
                  <a:srgbClr val="0070C0"/>
                </a:solidFill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</a:rPr>
              <a:t>디자인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검색 결과 리스트 이미지에 부트스트랩 적용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상세정보 </a:t>
            </a:r>
            <a:r>
              <a:rPr lang="ko-KR" altLang="en-US" dirty="0">
                <a:solidFill>
                  <a:srgbClr val="0070C0"/>
                </a:solidFill>
              </a:rPr>
              <a:t>페이지 </a:t>
            </a:r>
            <a:r>
              <a:rPr lang="en-US" altLang="ko-KR" dirty="0">
                <a:solidFill>
                  <a:srgbClr val="0070C0"/>
                </a:solidFill>
              </a:rPr>
              <a:t>UI </a:t>
            </a:r>
            <a:r>
              <a:rPr lang="ko-KR" altLang="en-US" dirty="0">
                <a:solidFill>
                  <a:srgbClr val="0070C0"/>
                </a:solidFill>
              </a:rPr>
              <a:t>디자인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err="1" smtClean="0">
                <a:solidFill>
                  <a:srgbClr val="0070C0"/>
                </a:solidFill>
              </a:rPr>
              <a:t>구글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API</a:t>
            </a:r>
            <a:r>
              <a:rPr lang="ko-KR" altLang="en-US" dirty="0" smtClean="0">
                <a:solidFill>
                  <a:srgbClr val="0070C0"/>
                </a:solidFill>
              </a:rPr>
              <a:t>키를 이용하여 </a:t>
            </a:r>
            <a:r>
              <a:rPr lang="ko-KR" altLang="en-US" dirty="0" err="1" smtClean="0">
                <a:solidFill>
                  <a:srgbClr val="0070C0"/>
                </a:solidFill>
              </a:rPr>
              <a:t>구글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map </a:t>
            </a:r>
            <a:r>
              <a:rPr lang="ko-KR" altLang="en-US" dirty="0" smtClean="0">
                <a:solidFill>
                  <a:srgbClr val="0070C0"/>
                </a:solidFill>
              </a:rPr>
              <a:t>연동 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숙소정보 형식 디자인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검색결과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6" y="1628800"/>
            <a:ext cx="8020486" cy="43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상세정보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5" y="1629840"/>
            <a:ext cx="8051591" cy="434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 (</a:t>
            </a:r>
            <a:r>
              <a:rPr lang="ko-KR" altLang="en-US" dirty="0" smtClean="0">
                <a:solidFill>
                  <a:srgbClr val="0070C0"/>
                </a:solidFill>
              </a:rPr>
              <a:t>상세정보 페이지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6" y="1772816"/>
            <a:ext cx="870643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6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189</Words>
  <Application>Microsoft Office PowerPoint</Application>
  <PresentationFormat>화면 슬라이드 쇼(4:3)</PresentationFormat>
  <Paragraphs>72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258</cp:revision>
  <dcterms:created xsi:type="dcterms:W3CDTF">2017-07-04T07:04:18Z</dcterms:created>
  <dcterms:modified xsi:type="dcterms:W3CDTF">2017-08-08T05:17:29Z</dcterms:modified>
</cp:coreProperties>
</file>