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0" r:id="rId10"/>
    <p:sldId id="364" r:id="rId11"/>
    <p:sldId id="362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4"/>
            <p14:sldId id="362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4156">
          <p15:clr>
            <a:srgbClr val="A4A3A4"/>
          </p15:clr>
        </p15:guide>
        <p15:guide id="15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113" d="100"/>
          <a:sy n="113" d="100"/>
        </p:scale>
        <p:origin x="-1584" y="-96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orient="horz" pos="2069"/>
        <p:guide orient="horz" pos="4156"/>
        <p:guide pos="295"/>
        <p:guide pos="5465"/>
        <p:guide pos="288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08/10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Hyung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Ryuk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Kim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hyungryug@gmail.com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상세정보 페이지에 요금정보 및 예약버튼 만들기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마이페이지</a:t>
            </a:r>
            <a:r>
              <a:rPr lang="ko-KR" altLang="en-US" dirty="0" smtClean="0">
                <a:solidFill>
                  <a:srgbClr val="0070C0"/>
                </a:solidFill>
              </a:rPr>
              <a:t> 기능 구현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13327"/>
              </p:ext>
            </p:extLst>
          </p:nvPr>
        </p:nvGraphicFramePr>
        <p:xfrm>
          <a:off x="533400" y="1371543"/>
          <a:ext cx="8077200" cy="30088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검색결과페이지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 기능 구현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상세정보페이지 기능 구현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86544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검색결과 페이지 기능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검색결과 출력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가격필터 기능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숙소 타입 별 필터 기능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숙소 선택 시 상세정보페이지로 이동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상세정보 페이지 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상세정보 출력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검색결과 페이지 기능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검색창에서</a:t>
            </a:r>
            <a:r>
              <a:rPr lang="ko-KR" altLang="en-US" dirty="0" smtClean="0">
                <a:solidFill>
                  <a:srgbClr val="0070C0"/>
                </a:solidFill>
              </a:rPr>
              <a:t> 처음으로 가져온 데이터를 임시저장 후 각 필터 적용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숙소 </a:t>
            </a:r>
            <a:r>
              <a:rPr lang="en-US" altLang="ko-KR" dirty="0" smtClean="0">
                <a:solidFill>
                  <a:srgbClr val="0070C0"/>
                </a:solidFill>
              </a:rPr>
              <a:t>id</a:t>
            </a:r>
            <a:r>
              <a:rPr lang="ko-KR" altLang="en-US" dirty="0" smtClean="0">
                <a:solidFill>
                  <a:srgbClr val="0070C0"/>
                </a:solidFill>
              </a:rPr>
              <a:t>값으로 </a:t>
            </a:r>
            <a:r>
              <a:rPr lang="en-US" altLang="ko-KR" dirty="0" smtClean="0">
                <a:solidFill>
                  <a:srgbClr val="0070C0"/>
                </a:solidFill>
              </a:rPr>
              <a:t>get</a:t>
            </a:r>
            <a:r>
              <a:rPr lang="ko-KR" altLang="en-US" dirty="0" smtClean="0">
                <a:solidFill>
                  <a:srgbClr val="0070C0"/>
                </a:solidFill>
              </a:rPr>
              <a:t>방식을 이용한 해당 상세 페이지 연결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상세정보 페이지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r>
              <a:rPr lang="en-US" altLang="ko-KR" dirty="0" smtClean="0">
                <a:solidFill>
                  <a:srgbClr val="0070C0"/>
                </a:solidFill>
              </a:rPr>
              <a:t>	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숙소 </a:t>
            </a:r>
            <a:r>
              <a:rPr lang="en-US" altLang="ko-KR" dirty="0" smtClean="0">
                <a:solidFill>
                  <a:srgbClr val="0070C0"/>
                </a:solidFill>
              </a:rPr>
              <a:t>id </a:t>
            </a:r>
            <a:r>
              <a:rPr lang="ko-KR" altLang="en-US" dirty="0" smtClean="0">
                <a:solidFill>
                  <a:srgbClr val="0070C0"/>
                </a:solidFill>
              </a:rPr>
              <a:t>값으로 데이터를 받아와 </a:t>
            </a:r>
            <a:r>
              <a:rPr lang="en-US" altLang="ko-KR" dirty="0" smtClean="0">
                <a:solidFill>
                  <a:srgbClr val="0070C0"/>
                </a:solidFill>
              </a:rPr>
              <a:t>EL</a:t>
            </a:r>
            <a:r>
              <a:rPr lang="ko-KR" altLang="en-US" dirty="0">
                <a:solidFill>
                  <a:srgbClr val="0070C0"/>
                </a:solidFill>
              </a:rPr>
              <a:t>태</a:t>
            </a:r>
            <a:r>
              <a:rPr lang="ko-KR" altLang="en-US" dirty="0" smtClean="0">
                <a:solidFill>
                  <a:srgbClr val="0070C0"/>
                </a:solidFill>
              </a:rPr>
              <a:t>그로 웹 페이지에 데이터 출력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-273050">
              <a:spcBef>
                <a:spcPts val="1800"/>
              </a:spcBef>
              <a:buClr>
                <a:schemeClr val="accent1"/>
              </a:buClr>
            </a:pPr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>
                <a:solidFill>
                  <a:srgbClr val="0070C0"/>
                </a:solidFill>
              </a:rPr>
              <a:t>검색결과 페이지 기능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7" y="1700808"/>
            <a:ext cx="8842086" cy="313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-273050">
              <a:spcBef>
                <a:spcPts val="1800"/>
              </a:spcBef>
              <a:buClr>
                <a:schemeClr val="accent1"/>
              </a:buClr>
            </a:pPr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>
                <a:solidFill>
                  <a:srgbClr val="0070C0"/>
                </a:solidFill>
              </a:rPr>
              <a:t>검색결과 페이지 기능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" y="1844824"/>
            <a:ext cx="8822535" cy="336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3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 smtClean="0">
                <a:solidFill>
                  <a:srgbClr val="0070C0"/>
                </a:solidFill>
              </a:rPr>
              <a:t>상세정보 페이지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9498"/>
            <a:ext cx="8064922" cy="465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195</Words>
  <Application>Microsoft Office PowerPoint</Application>
  <PresentationFormat>화면 슬라이드 쇼(4:3)</PresentationFormat>
  <Paragraphs>74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264</cp:revision>
  <dcterms:created xsi:type="dcterms:W3CDTF">2017-07-04T07:04:18Z</dcterms:created>
  <dcterms:modified xsi:type="dcterms:W3CDTF">2017-08-10T05:15:26Z</dcterms:modified>
</cp:coreProperties>
</file>