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0" r:id="rId10"/>
    <p:sldId id="361" r:id="rId11"/>
    <p:sldId id="362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1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7005" autoAdjust="0"/>
  </p:normalViewPr>
  <p:slideViewPr>
    <p:cSldViewPr showGuides="1">
      <p:cViewPr>
        <p:scale>
          <a:sx n="94" d="100"/>
          <a:sy n="94" d="100"/>
        </p:scale>
        <p:origin x="-882" y="-162"/>
      </p:cViewPr>
      <p:guideLst>
        <p:guide orient="horz" pos="2069"/>
        <p:guide orient="horz" pos="3974"/>
        <p:guide orient="horz" pos="709"/>
        <p:guide orient="horz" pos="34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Da Ye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Bitbucket</a:t>
            </a:r>
            <a:r>
              <a:rPr lang="ko-KR" altLang="en-US" dirty="0" smtClean="0">
                <a:solidFill>
                  <a:srgbClr val="0070C0"/>
                </a:solidFill>
              </a:rPr>
              <a:t>시작 및 </a:t>
            </a:r>
            <a:r>
              <a:rPr lang="ko-KR" altLang="en-US" dirty="0" err="1" smtClean="0">
                <a:solidFill>
                  <a:srgbClr val="0070C0"/>
                </a:solidFill>
              </a:rPr>
              <a:t>개발환경세팅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없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22878"/>
              </p:ext>
            </p:extLst>
          </p:nvPr>
        </p:nvGraphicFramePr>
        <p:xfrm>
          <a:off x="533400" y="1371543"/>
          <a:ext cx="8077200" cy="1840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452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디자인 구현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(PPT)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r>
                        <a:rPr lang="en-US" altLang="ko-KR" sz="2400" b="1" baseline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ko-KR" sz="2400" b="1" baseline="0" smtClean="0">
                          <a:latin typeface="Calibri" panose="020F0502020204030204" pitchFamily="34" charset="0"/>
                        </a:rPr>
                        <a:t>CSS,JSP)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UI Design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 리스트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 상세정보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 수정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en-US" altLang="ko-KR" dirty="0" smtClean="0">
                <a:solidFill>
                  <a:srgbClr val="0070C0"/>
                </a:solidFill>
              </a:rPr>
              <a:t>Design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Airbnb</a:t>
            </a:r>
            <a:r>
              <a:rPr lang="ko-KR" altLang="en-US" dirty="0" smtClean="0">
                <a:solidFill>
                  <a:srgbClr val="0070C0"/>
                </a:solidFill>
              </a:rPr>
              <a:t> 사이트 조사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숙박예약에 필요한 정보 반영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PPT</a:t>
            </a:r>
            <a:r>
              <a:rPr lang="ko-KR" altLang="en-US" dirty="0" smtClean="0">
                <a:solidFill>
                  <a:srgbClr val="0070C0"/>
                </a:solidFill>
              </a:rPr>
              <a:t>로 </a:t>
            </a:r>
            <a:r>
              <a:rPr lang="en-US" altLang="ko-KR" dirty="0" smtClean="0">
                <a:solidFill>
                  <a:srgbClr val="0070C0"/>
                </a:solidFill>
              </a:rPr>
              <a:t>UI Design </a:t>
            </a:r>
            <a:r>
              <a:rPr lang="ko-KR" altLang="en-US" dirty="0" smtClean="0">
                <a:solidFill>
                  <a:srgbClr val="0070C0"/>
                </a:solidFill>
              </a:rPr>
              <a:t>작</a:t>
            </a:r>
            <a:r>
              <a:rPr lang="ko-KR" altLang="en-US" dirty="0">
                <a:solidFill>
                  <a:srgbClr val="0070C0"/>
                </a:solidFill>
              </a:rPr>
              <a:t>성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7"/>
            <a:ext cx="5400000" cy="381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114947"/>
            <a:ext cx="5400000" cy="379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2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400000" cy="377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2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133</Words>
  <Application>Microsoft Office PowerPoint</Application>
  <PresentationFormat>화면 슬라이드 쇼(4:3)</PresentationFormat>
  <Paragraphs>68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217</cp:revision>
  <dcterms:created xsi:type="dcterms:W3CDTF">2017-07-04T07:04:18Z</dcterms:created>
  <dcterms:modified xsi:type="dcterms:W3CDTF">2017-08-07T00:05:57Z</dcterms:modified>
</cp:coreProperties>
</file>