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6"/>
  </p:notesMasterIdLst>
  <p:sldIdLst>
    <p:sldId id="350" r:id="rId5"/>
    <p:sldId id="353" r:id="rId6"/>
    <p:sldId id="354" r:id="rId7"/>
    <p:sldId id="316" r:id="rId8"/>
    <p:sldId id="359" r:id="rId9"/>
    <p:sldId id="360" r:id="rId10"/>
    <p:sldId id="355" r:id="rId11"/>
    <p:sldId id="356" r:id="rId12"/>
    <p:sldId id="357" r:id="rId13"/>
    <p:sldId id="358" r:id="rId14"/>
    <p:sldId id="34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97005" autoAdjust="0"/>
  </p:normalViewPr>
  <p:slideViewPr>
    <p:cSldViewPr showGuides="1">
      <p:cViewPr>
        <p:scale>
          <a:sx n="94" d="100"/>
          <a:sy n="94" d="100"/>
        </p:scale>
        <p:origin x="-882" y="-210"/>
      </p:cViewPr>
      <p:guideLst>
        <p:guide orient="horz" pos="2069"/>
        <p:guide orient="horz" pos="3974"/>
        <p:guide orient="horz" pos="709"/>
        <p:guide orient="horz" pos="34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08/04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Da Ye Lee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hillofsky@naver.com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없</a:t>
            </a:r>
            <a:r>
              <a:rPr lang="ko-KR" altLang="en-US" dirty="0">
                <a:solidFill>
                  <a:srgbClr val="0070C0"/>
                </a:solidFill>
              </a:rPr>
              <a:t>음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02269"/>
              </p:ext>
            </p:extLst>
          </p:nvPr>
        </p:nvGraphicFramePr>
        <p:xfrm>
          <a:off x="533400" y="1371543"/>
          <a:ext cx="8077200" cy="18407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452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lvl="1" algn="ctr"/>
                      <a:r>
                        <a:rPr lang="en-US" altLang="ko-KR" sz="24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Bitbucket</a:t>
                      </a:r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altLang="ko-KR" sz="24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SourceTree</a:t>
                      </a:r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실행 및 개발환경 </a:t>
                      </a:r>
                      <a:r>
                        <a:rPr lang="ko-KR" altLang="en-US" sz="24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세팅</a:t>
                      </a:r>
                      <a:endParaRPr lang="en-US" altLang="ko-KR" sz="24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90%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구현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CSS,JSP)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Bitbucket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en-US" altLang="ko-KR" dirty="0" err="1" smtClean="0">
                <a:solidFill>
                  <a:srgbClr val="0070C0"/>
                </a:solidFill>
              </a:rPr>
              <a:t>SourceTree</a:t>
            </a:r>
            <a:r>
              <a:rPr lang="ko-KR" altLang="en-US" dirty="0" smtClean="0">
                <a:solidFill>
                  <a:srgbClr val="0070C0"/>
                </a:solidFill>
              </a:rPr>
              <a:t>실행 </a:t>
            </a:r>
            <a:r>
              <a:rPr lang="ko-KR" altLang="en-US" dirty="0" smtClean="0">
                <a:solidFill>
                  <a:srgbClr val="0070C0"/>
                </a:solidFill>
              </a:rPr>
              <a:t>및 개발환경 </a:t>
            </a:r>
            <a:r>
              <a:rPr lang="ko-KR" altLang="en-US" dirty="0" err="1" smtClean="0">
                <a:solidFill>
                  <a:srgbClr val="0070C0"/>
                </a:solidFill>
              </a:rPr>
              <a:t>세팅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Bitbucket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en-US" altLang="ko-KR" dirty="0" err="1" smtClean="0">
                <a:solidFill>
                  <a:srgbClr val="0070C0"/>
                </a:solidFill>
              </a:rPr>
              <a:t>SourceTree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실행 및 개발환경 </a:t>
            </a:r>
            <a:r>
              <a:rPr lang="ko-KR" altLang="en-US" dirty="0" err="1">
                <a:solidFill>
                  <a:srgbClr val="0070C0"/>
                </a:solidFill>
              </a:rPr>
              <a:t>세팅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kumimoji="0" lang="en-US" altLang="ko-KR" dirty="0" smtClean="0"/>
              <a:t>Pull </a:t>
            </a:r>
            <a:r>
              <a:rPr kumimoji="0" lang="ko-KR" altLang="en-US" dirty="0" smtClean="0"/>
              <a:t>받고 </a:t>
            </a:r>
            <a:r>
              <a:rPr kumimoji="0" lang="en-US" altLang="ko-KR" dirty="0" smtClean="0"/>
              <a:t>tomcat </a:t>
            </a:r>
            <a:r>
              <a:rPr kumimoji="0" lang="ko-KR" altLang="en-US" dirty="0" smtClean="0"/>
              <a:t>실행</a:t>
            </a:r>
            <a:endParaRPr kumimoji="0" lang="en-US" altLang="ko-KR" dirty="0" smtClean="0"/>
          </a:p>
          <a:p>
            <a:pPr lvl="2"/>
            <a:r>
              <a:rPr lang="en-US" altLang="ko-KR" dirty="0" smtClean="0"/>
              <a:t>JSP </a:t>
            </a:r>
            <a:r>
              <a:rPr lang="ko-KR" altLang="en-US" dirty="0" smtClean="0"/>
              <a:t>작성 후 </a:t>
            </a:r>
            <a:r>
              <a:rPr lang="en-US" altLang="ko-KR" dirty="0" smtClean="0"/>
              <a:t>commit, push </a:t>
            </a:r>
            <a:r>
              <a:rPr lang="ko-KR" altLang="en-US" dirty="0" smtClean="0"/>
              <a:t>실행</a:t>
            </a:r>
            <a:r>
              <a:rPr kumimoji="0" lang="en-US" altLang="ko-KR" dirty="0" smtClean="0"/>
              <a:t>			</a:t>
            </a:r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4" y="1459115"/>
            <a:ext cx="8424936" cy="435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</a:t>
            </a:r>
            <a:r>
              <a:rPr lang="en-US" altLang="ko-K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CSS,JSP)</a:t>
            </a:r>
            <a:endParaRPr lang="en-US" altLang="ko-KR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endParaRPr lang="en-US" altLang="ko-KR" dirty="0"/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120</Words>
  <Application>Microsoft Office PowerPoint</Application>
  <PresentationFormat>화면 슬라이드 쇼(4:3)</PresentationFormat>
  <Paragraphs>55</Paragraphs>
  <Slides>11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224</cp:revision>
  <dcterms:created xsi:type="dcterms:W3CDTF">2017-07-04T07:04:18Z</dcterms:created>
  <dcterms:modified xsi:type="dcterms:W3CDTF">2017-08-07T00:19:46Z</dcterms:modified>
</cp:coreProperties>
</file>