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51" r:id="rId2"/>
    <p:sldMasterId id="2147483655" r:id="rId3"/>
    <p:sldMasterId id="2147483662" r:id="rId4"/>
  </p:sldMasterIdLst>
  <p:notesMasterIdLst>
    <p:notesMasterId r:id="rId17"/>
  </p:notesMasterIdLst>
  <p:sldIdLst>
    <p:sldId id="350" r:id="rId5"/>
    <p:sldId id="353" r:id="rId6"/>
    <p:sldId id="354" r:id="rId7"/>
    <p:sldId id="316" r:id="rId8"/>
    <p:sldId id="359" r:id="rId9"/>
    <p:sldId id="360" r:id="rId10"/>
    <p:sldId id="361" r:id="rId11"/>
    <p:sldId id="355" r:id="rId12"/>
    <p:sldId id="356" r:id="rId13"/>
    <p:sldId id="357" r:id="rId14"/>
    <p:sldId id="358" r:id="rId15"/>
    <p:sldId id="349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ED2DA99-952B-451D-829E-6ECF8DD6F258}">
          <p14:sldIdLst>
            <p14:sldId id="350"/>
            <p14:sldId id="353"/>
            <p14:sldId id="354"/>
            <p14:sldId id="316"/>
            <p14:sldId id="359"/>
            <p14:sldId id="360"/>
            <p14:sldId id="361"/>
            <p14:sldId id="355"/>
            <p14:sldId id="356"/>
            <p14:sldId id="357"/>
            <p14:sldId id="358"/>
          </p14:sldIdLst>
        </p14:section>
        <p14:section name="제목 없는 구역" id="{B71830AD-F14F-48BC-8B87-3937CBF92D39}">
          <p14:sldIdLst>
            <p14:sldId id="3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799">
          <p15:clr>
            <a:srgbClr val="A4A3A4"/>
          </p15:clr>
        </p15:guide>
        <p15:guide id="6" orient="horz" pos="1207">
          <p15:clr>
            <a:srgbClr val="A4A3A4"/>
          </p15:clr>
        </p15:guide>
        <p15:guide id="7" orient="horz" pos="1298">
          <p15:clr>
            <a:srgbClr val="A4A3A4"/>
          </p15:clr>
        </p15:guide>
        <p15:guide id="8" orient="horz" pos="1480">
          <p15:clr>
            <a:srgbClr val="A4A3A4"/>
          </p15:clr>
        </p15:guide>
        <p15:guide id="9" orient="horz" pos="1570">
          <p15:clr>
            <a:srgbClr val="A4A3A4"/>
          </p15:clr>
        </p15:guide>
        <p15:guide id="10" pos="295">
          <p15:clr>
            <a:srgbClr val="A4A3A4"/>
          </p15:clr>
        </p15:guide>
        <p15:guide id="11" pos="5465">
          <p15:clr>
            <a:srgbClr val="A4A3A4"/>
          </p15:clr>
        </p15:guide>
        <p15:guide id="12" pos="2880">
          <p15:clr>
            <a:srgbClr val="A4A3A4"/>
          </p15:clr>
        </p15:guide>
        <p15:guide id="13" orient="horz" pos="2069">
          <p15:clr>
            <a:srgbClr val="A4A3A4"/>
          </p15:clr>
        </p15:guide>
        <p15:guide id="14" pos="39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9" autoAdjust="0"/>
    <p:restoredTop sz="97005" autoAdjust="0"/>
  </p:normalViewPr>
  <p:slideViewPr>
    <p:cSldViewPr showGuides="1">
      <p:cViewPr varScale="1">
        <p:scale>
          <a:sx n="89" d="100"/>
          <a:sy n="89" d="100"/>
        </p:scale>
        <p:origin x="492" y="96"/>
      </p:cViewPr>
      <p:guideLst>
        <p:guide orient="horz" pos="527"/>
        <p:guide orient="horz" pos="3974"/>
        <p:guide orient="horz" pos="709"/>
        <p:guide orient="horz" pos="346"/>
        <p:guide orient="horz" pos="799"/>
        <p:guide orient="horz" pos="1207"/>
        <p:guide orient="horz" pos="1298"/>
        <p:guide orient="horz" pos="1480"/>
        <p:guide orient="horz" pos="1570"/>
        <p:guide pos="295"/>
        <p:guide pos="5465"/>
        <p:guide pos="2880"/>
        <p:guide orient="horz" pos="2069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91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7BC26-A3BF-4ADB-8E64-ABA5E202D9A2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93DC4-0470-42B6-8B45-F424B034A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389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658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0441-B2D4-477B-85D6-17CF7276B4B5}" type="datetime1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52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99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87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0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52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2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4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0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23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29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5BE-0467-43C1-B565-FD6B1B3CFADB}" type="datetime1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 hasCustomPrompt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34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3848-6E1F-43DF-AD64-07B0440855B8}" type="datetime1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idx="13" hasCustomPrompt="1"/>
          </p:nvPr>
        </p:nvSpPr>
        <p:spPr>
          <a:xfrm>
            <a:off x="468313" y="1416912"/>
            <a:ext cx="8229600" cy="471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69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52A6-3D9F-4FBA-BC2F-AF36ECB2B6C0}" type="datetime1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0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923994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6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7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7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3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41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0363-C022-4D94-B392-1DE70D1B3A82}" type="datetime1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2500640" y="521334"/>
            <a:ext cx="4196812" cy="3873716"/>
            <a:chOff x="2500640" y="521334"/>
            <a:chExt cx="4196812" cy="3873716"/>
          </a:xfrm>
        </p:grpSpPr>
        <p:sp>
          <p:nvSpPr>
            <p:cNvPr id="12" name="타원 11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002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13" y="1268412"/>
            <a:ext cx="8229600" cy="4897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0C8F1-C2A4-46DF-9397-4DF604B0D9A0}" type="datetime1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-3693449" y="1268413"/>
            <a:ext cx="8996239" cy="8303657"/>
            <a:chOff x="2500640" y="521334"/>
            <a:chExt cx="4196812" cy="3873716"/>
          </a:xfrm>
        </p:grpSpPr>
        <p:sp>
          <p:nvSpPr>
            <p:cNvPr id="11" name="타원 10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672557" y="4636153"/>
            <a:ext cx="1210588" cy="2150485"/>
            <a:chOff x="4227995" y="3280692"/>
            <a:chExt cx="1210588" cy="2150485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2" name="그룹 21"/>
          <p:cNvGrpSpPr/>
          <p:nvPr userDrawn="1"/>
        </p:nvGrpSpPr>
        <p:grpSpPr>
          <a:xfrm>
            <a:off x="-91620" y="4409553"/>
            <a:ext cx="1210588" cy="2125773"/>
            <a:chOff x="4227995" y="3487106"/>
            <a:chExt cx="1210588" cy="212577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5" name="그룹 24"/>
          <p:cNvGrpSpPr/>
          <p:nvPr userDrawn="1"/>
        </p:nvGrpSpPr>
        <p:grpSpPr>
          <a:xfrm>
            <a:off x="750038" y="4095647"/>
            <a:ext cx="1210588" cy="2213078"/>
            <a:chOff x="4227995" y="3244334"/>
            <a:chExt cx="1210588" cy="2213078"/>
          </a:xfrm>
        </p:grpSpPr>
        <p:sp>
          <p:nvSpPr>
            <p:cNvPr id="26" name="직사각형 25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2514216" y="3891099"/>
            <a:ext cx="1210588" cy="2103720"/>
            <a:chOff x="3238510" y="1264801"/>
            <a:chExt cx="1210588" cy="2103720"/>
          </a:xfrm>
        </p:grpSpPr>
        <p:sp>
          <p:nvSpPr>
            <p:cNvPr id="29" name="직사각형 28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0" name="직사각형 29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8" name="타원 17"/>
          <p:cNvSpPr/>
          <p:nvPr userDrawn="1"/>
        </p:nvSpPr>
        <p:spPr>
          <a:xfrm>
            <a:off x="-3780928" y="1125537"/>
            <a:ext cx="9433048" cy="8856191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5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1880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551E-DFDE-4F07-88F2-2ECBDDC7C712}" type="datetime1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532257"/>
            <a:ext cx="9144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8765014" y="-27383"/>
            <a:ext cx="415498" cy="599863"/>
            <a:chOff x="4354728" y="3358101"/>
            <a:chExt cx="415498" cy="599863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4403527" y="3358101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1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4354728" y="358863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13" name="그룹 12"/>
          <p:cNvGrpSpPr/>
          <p:nvPr userDrawn="1"/>
        </p:nvGrpSpPr>
        <p:grpSpPr>
          <a:xfrm>
            <a:off x="7884934" y="-27383"/>
            <a:ext cx="415498" cy="602939"/>
            <a:chOff x="4348616" y="3534731"/>
            <a:chExt cx="415498" cy="602938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4392905" y="3534731"/>
              <a:ext cx="336952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4348616" y="3768338"/>
              <a:ext cx="415498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1800" dirty="0"/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178294" y="-27384"/>
            <a:ext cx="415498" cy="602833"/>
            <a:chOff x="4345201" y="3301853"/>
            <a:chExt cx="415498" cy="602833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4382679" y="3301853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4345201" y="353535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1800" dirty="0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10800000" flipV="1">
            <a:off x="8471654" y="-27383"/>
            <a:ext cx="415498" cy="602939"/>
            <a:chOff x="3419837" y="1397336"/>
            <a:chExt cx="415498" cy="602939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3419837" y="163094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1800" dirty="0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3455717" y="1397336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97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74" r:id="rId3"/>
    <p:sldLayoutId id="2147483675" r:id="rId4"/>
    <p:sldLayoutId id="214748367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58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8158" y="2060848"/>
            <a:ext cx="32239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Daily Scrum</a:t>
            </a:r>
          </a:p>
          <a:p>
            <a:pPr algn="ctr"/>
            <a:r>
              <a:rPr lang="en-US" altLang="ko-KR" sz="36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08/07</a:t>
            </a:r>
            <a:endParaRPr lang="ko-KR" alt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Subtitle 4"/>
          <p:cNvSpPr txBox="1">
            <a:spLocks/>
          </p:cNvSpPr>
          <p:nvPr/>
        </p:nvSpPr>
        <p:spPr bwMode="auto">
          <a:xfrm>
            <a:off x="1295400" y="4876800"/>
            <a:ext cx="6400800" cy="1600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Da Ye Lee</a:t>
            </a:r>
            <a:r>
              <a:rPr lang="en-US" altLang="ko-KR" sz="16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altLang="ko-KR" sz="16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600" dirty="0" smtClean="0">
                <a:latin typeface="Calibri" panose="020F0502020204030204" pitchFamily="34" charset="0"/>
                <a:cs typeface="Times New Roman" pitchFamily="18" charset="0"/>
              </a:rPr>
              <a:t>Java A-4</a:t>
            </a:r>
            <a:br>
              <a:rPr lang="en-US" altLang="ko-KR" sz="1600" dirty="0" smtClean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SK </a:t>
            </a:r>
            <a:r>
              <a:rPr lang="en-US" altLang="ko-K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Didimdol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 4th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altLang="ko-KR" sz="2400" dirty="0" smtClean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400" dirty="0" smtClean="0">
                <a:latin typeface="Calibri" panose="020F0502020204030204" pitchFamily="34" charset="0"/>
                <a:cs typeface="Times New Roman" pitchFamily="18" charset="0"/>
              </a:rPr>
              <a:t>hillofsky@naver.com</a:t>
            </a:r>
            <a:endParaRPr lang="ko-KR" altLang="en-US" sz="1600" dirty="0" smtClean="0">
              <a:latin typeface="Calibri" panose="020F050202020403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00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921410" y="2671752"/>
            <a:ext cx="18178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9226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3. Technical Issue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Issue</a:t>
            </a: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없</a:t>
            </a:r>
            <a:r>
              <a:rPr lang="ko-KR" altLang="en-US" dirty="0">
                <a:solidFill>
                  <a:srgbClr val="0070C0"/>
                </a:solidFill>
              </a:rPr>
              <a:t>음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13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09433" y="2280909"/>
            <a:ext cx="135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END</a:t>
            </a:r>
            <a:endParaRPr lang="ko-KR" alt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32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Task List</a:t>
            </a:r>
            <a:endParaRPr lang="ko-KR" altLang="en-US" dirty="0"/>
          </a:p>
        </p:txBody>
      </p:sp>
      <p:graphicFrame>
        <p:nvGraphicFramePr>
          <p:cNvPr id="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584470"/>
              </p:ext>
            </p:extLst>
          </p:nvPr>
        </p:nvGraphicFramePr>
        <p:xfrm>
          <a:off x="533400" y="1371543"/>
          <a:ext cx="8077200" cy="270552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553200"/>
                <a:gridCol w="1524000"/>
              </a:tblGrid>
              <a:tr h="6214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Assigned Task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Progress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5210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dirty="0" smtClean="0">
                          <a:latin typeface="Calibri" panose="020F0502020204030204" pitchFamily="34" charset="0"/>
                        </a:rPr>
                        <a:t>UI</a:t>
                      </a:r>
                      <a:r>
                        <a:rPr lang="en-US" altLang="ko-KR" sz="2400" b="1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ko-KR" altLang="en-US" sz="2400" b="1" baseline="0" dirty="0" smtClean="0">
                          <a:latin typeface="Calibri" panose="020F0502020204030204" pitchFamily="34" charset="0"/>
                        </a:rPr>
                        <a:t>구현</a:t>
                      </a:r>
                      <a:r>
                        <a:rPr lang="en-US" altLang="ko-KR" sz="2400" b="1" baseline="0" dirty="0" smtClean="0">
                          <a:latin typeface="Calibri" panose="020F0502020204030204" pitchFamily="34" charset="0"/>
                        </a:rPr>
                        <a:t>(JSP, CSS)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anose="020F0502020204030204" pitchFamily="34" charset="0"/>
                        </a:rPr>
                        <a:t>90%</a:t>
                      </a:r>
                      <a:endParaRPr lang="en-US" sz="20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5210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dirty="0" smtClean="0">
                          <a:latin typeface="Calibri" panose="020F0502020204030204" pitchFamily="34" charset="0"/>
                        </a:rPr>
                        <a:t>Oracle</a:t>
                      </a:r>
                      <a:r>
                        <a:rPr lang="en-US" altLang="ko-KR" sz="2400" b="1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ko-KR" sz="2400" b="1" dirty="0" smtClean="0">
                          <a:latin typeface="Calibri" panose="020F0502020204030204" pitchFamily="34" charset="0"/>
                        </a:rPr>
                        <a:t>DB</a:t>
                      </a:r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 연동</a:t>
                      </a:r>
                      <a:endParaRPr lang="en-US" altLang="ko-KR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anose="020F0502020204030204" pitchFamily="34" charset="0"/>
                        </a:rPr>
                        <a:t>0%</a:t>
                      </a:r>
                      <a:endParaRPr lang="en-US" sz="20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521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페이지 상세 구현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0%</a:t>
                      </a:r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1028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50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799261" y="3304034"/>
            <a:ext cx="19400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24629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What I did?</a:t>
            </a: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UI </a:t>
            </a:r>
            <a:r>
              <a:rPr lang="ko-KR" altLang="en-US" dirty="0" smtClean="0">
                <a:solidFill>
                  <a:srgbClr val="0070C0"/>
                </a:solidFill>
              </a:rPr>
              <a:t>구현</a:t>
            </a:r>
            <a:r>
              <a:rPr lang="en-US" altLang="ko-KR" dirty="0" smtClean="0">
                <a:solidFill>
                  <a:srgbClr val="0070C0"/>
                </a:solidFill>
              </a:rPr>
              <a:t>(JSP, CSS)</a:t>
            </a:r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예약 리스트 페이지 구현</a:t>
            </a:r>
            <a:r>
              <a:rPr lang="en-US" altLang="ko-KR" dirty="0">
                <a:solidFill>
                  <a:srgbClr val="0070C0"/>
                </a:solidFill>
              </a:rPr>
              <a:t> (</a:t>
            </a:r>
            <a:r>
              <a:rPr lang="en-US" altLang="ko-KR" dirty="0" err="1">
                <a:solidFill>
                  <a:srgbClr val="0070C0"/>
                </a:solidFill>
              </a:rPr>
              <a:t>reservationList.jsp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예약 수정 페이지 구현</a:t>
            </a:r>
            <a:r>
              <a:rPr lang="en-US" altLang="ko-KR" dirty="0">
                <a:solidFill>
                  <a:srgbClr val="0070C0"/>
                </a:solidFill>
              </a:rPr>
              <a:t> (</a:t>
            </a:r>
            <a:r>
              <a:rPr lang="en-US" altLang="ko-KR" dirty="0" err="1">
                <a:solidFill>
                  <a:srgbClr val="0070C0"/>
                </a:solidFill>
              </a:rPr>
              <a:t>updateReservation.jsp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  <a:endParaRPr lang="ko-KR" altLang="en-US" dirty="0">
              <a:solidFill>
                <a:srgbClr val="0070C0"/>
              </a:solidFill>
            </a:endParaRPr>
          </a:p>
          <a:p>
            <a:pPr lvl="1"/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800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How I did?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UI </a:t>
            </a:r>
            <a:r>
              <a:rPr lang="ko-KR" altLang="en-US" dirty="0" smtClean="0">
                <a:solidFill>
                  <a:srgbClr val="0070C0"/>
                </a:solidFill>
              </a:rPr>
              <a:t>구현</a:t>
            </a:r>
            <a:r>
              <a:rPr lang="en-US" altLang="ko-KR" dirty="0" smtClean="0">
                <a:solidFill>
                  <a:srgbClr val="0070C0"/>
                </a:solidFill>
              </a:rPr>
              <a:t>(JSP, CSS)</a:t>
            </a: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airDnDCSS.css</a:t>
            </a:r>
            <a:r>
              <a:rPr lang="ko-KR" altLang="en-US" dirty="0" smtClean="0">
                <a:solidFill>
                  <a:srgbClr val="0070C0"/>
                </a:solidFill>
              </a:rPr>
              <a:t>에서 필요한 </a:t>
            </a:r>
            <a:r>
              <a:rPr lang="en-US" altLang="ko-KR" dirty="0" err="1" smtClean="0">
                <a:solidFill>
                  <a:srgbClr val="0070C0"/>
                </a:solidFill>
              </a:rPr>
              <a:t>css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추가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err="1" smtClean="0">
                <a:solidFill>
                  <a:srgbClr val="0070C0"/>
                </a:solidFill>
              </a:rPr>
              <a:t>reservationList.jsp</a:t>
            </a:r>
            <a:r>
              <a:rPr lang="ko-KR" altLang="en-US" dirty="0" smtClean="0">
                <a:solidFill>
                  <a:srgbClr val="0070C0"/>
                </a:solidFill>
              </a:rPr>
              <a:t>와 </a:t>
            </a:r>
            <a:r>
              <a:rPr lang="en-US" altLang="ko-KR" dirty="0" err="1" smtClean="0">
                <a:solidFill>
                  <a:srgbClr val="0070C0"/>
                </a:solidFill>
              </a:rPr>
              <a:t>updateReservation.jsp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구현 </a:t>
            </a:r>
            <a:r>
              <a:rPr kumimoji="0" lang="en-US" altLang="ko-KR" dirty="0" smtClean="0"/>
              <a:t>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5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Result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UI Design</a:t>
            </a: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056875"/>
            <a:ext cx="6521956" cy="319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Result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UI Design</a:t>
            </a: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96" y="2058582"/>
            <a:ext cx="6523200" cy="319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23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199755" y="2996952"/>
            <a:ext cx="15395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9226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2</a:t>
            </a:r>
            <a:r>
              <a:rPr lang="en-US" altLang="ko-KR" b="1" dirty="0" smtClean="0">
                <a:solidFill>
                  <a:srgbClr val="0070C0"/>
                </a:solidFill>
              </a:rPr>
              <a:t>. </a:t>
            </a:r>
            <a:r>
              <a:rPr lang="en-US" altLang="ko-KR" b="1" dirty="0">
                <a:solidFill>
                  <a:srgbClr val="0070C0"/>
                </a:solidFill>
              </a:rPr>
              <a:t>Today’s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solidFill>
                  <a:srgbClr val="0070C0"/>
                </a:solidFill>
              </a:rPr>
              <a:t>ToDo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Oracle </a:t>
            </a:r>
            <a:r>
              <a:rPr lang="ko-KR" altLang="en-US" dirty="0" smtClean="0">
                <a:solidFill>
                  <a:srgbClr val="0070C0"/>
                </a:solidFill>
              </a:rPr>
              <a:t>설치 및 연동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13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144</Words>
  <Application>Microsoft Office PowerPoint</Application>
  <PresentationFormat>화면 슬라이드 쇼(4:3)</PresentationFormat>
  <Paragraphs>63</Paragraphs>
  <Slides>12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HY견고딕</vt:lpstr>
      <vt:lpstr>맑은 고딕</vt:lpstr>
      <vt:lpstr>Arial</vt:lpstr>
      <vt:lpstr>Calibri</vt:lpstr>
      <vt:lpstr>Times New Roman</vt:lpstr>
      <vt:lpstr>Wingdings 2</vt:lpstr>
      <vt:lpstr>1_디자인 사용자 지정</vt:lpstr>
      <vt:lpstr>디자인 사용자 지정</vt:lpstr>
      <vt:lpstr>2_디자인 사용자 지정</vt:lpstr>
      <vt:lpstr>3_디자인 사용자 지정</vt:lpstr>
      <vt:lpstr>PowerPoint 프레젠테이션</vt:lpstr>
      <vt:lpstr>Task List</vt:lpstr>
      <vt:lpstr>PowerPoint 프레젠테이션</vt:lpstr>
      <vt:lpstr>1. Yesterday’s Task</vt:lpstr>
      <vt:lpstr>1. Yesterday’s Task</vt:lpstr>
      <vt:lpstr>1. Yesterday’s Task</vt:lpstr>
      <vt:lpstr>1. Yesterday’s Task</vt:lpstr>
      <vt:lpstr>PowerPoint 프레젠테이션</vt:lpstr>
      <vt:lpstr>2. Today’s Task</vt:lpstr>
      <vt:lpstr>PowerPoint 프레젠테이션</vt:lpstr>
      <vt:lpstr>3. Technical Issue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이다예</cp:lastModifiedBy>
  <cp:revision>231</cp:revision>
  <dcterms:created xsi:type="dcterms:W3CDTF">2017-07-04T07:04:18Z</dcterms:created>
  <dcterms:modified xsi:type="dcterms:W3CDTF">2017-08-07T05:12:21Z</dcterms:modified>
</cp:coreProperties>
</file>