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7005" autoAdjust="0"/>
  </p:normalViewPr>
  <p:slideViewPr>
    <p:cSldViewPr showGuides="1">
      <p:cViewPr varScale="1">
        <p:scale>
          <a:sx n="89" d="100"/>
          <a:sy n="89" d="100"/>
        </p:scale>
        <p:origin x="492" y="96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pos="295"/>
        <p:guide pos="5465"/>
        <p:guide pos="2880"/>
        <p:guide orient="horz" pos="2069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08/10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Da Ye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daye19415@naver.com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4355976" y="2996952"/>
            <a:ext cx="7200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319088" lvl="1" indent="0">
              <a:buNone/>
            </a:pP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87627"/>
              </p:ext>
            </p:extLst>
          </p:nvPr>
        </p:nvGraphicFramePr>
        <p:xfrm>
          <a:off x="533400" y="1371543"/>
          <a:ext cx="8077200" cy="21844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6214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예약리스트페이지 상세구현</a:t>
                      </a:r>
                      <a:endParaRPr lang="en-US" altLang="ko-KR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50%~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예약수정페이지 상세구현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0%~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Controller </a:t>
            </a:r>
            <a:r>
              <a:rPr lang="ko-KR" altLang="en-US" dirty="0" smtClean="0">
                <a:solidFill>
                  <a:srgbClr val="0070C0"/>
                </a:solidFill>
              </a:rPr>
              <a:t>이용하여 예약리스트화면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띄우기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사용자의 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받아와서 </a:t>
            </a:r>
            <a:r>
              <a:rPr lang="en-US" altLang="ko-KR" dirty="0" smtClean="0">
                <a:solidFill>
                  <a:srgbClr val="0070C0"/>
                </a:solidFill>
              </a:rPr>
              <a:t>Reservation, Accommodation </a:t>
            </a:r>
            <a:r>
              <a:rPr lang="en-US" altLang="ko-KR" dirty="0">
                <a:solidFill>
                  <a:srgbClr val="0070C0"/>
                </a:solidFill>
              </a:rPr>
              <a:t>table</a:t>
            </a:r>
            <a:r>
              <a:rPr lang="ko-KR" altLang="en-US" dirty="0">
                <a:solidFill>
                  <a:srgbClr val="0070C0"/>
                </a:solidFill>
              </a:rPr>
              <a:t>에서 </a:t>
            </a:r>
            <a:endParaRPr lang="en-US" altLang="ko-KR" dirty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ko-KR" altLang="en-US" dirty="0">
                <a:solidFill>
                  <a:srgbClr val="0070C0"/>
                </a:solidFill>
              </a:rPr>
              <a:t>예약리스트 정보 보여주기</a:t>
            </a:r>
            <a:endParaRPr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Controller </a:t>
            </a:r>
            <a:r>
              <a:rPr lang="ko-KR" altLang="en-US" dirty="0">
                <a:solidFill>
                  <a:srgbClr val="0070C0"/>
                </a:solidFill>
              </a:rPr>
              <a:t>이용하여 예약리스트화면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띄우기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List&lt;VO&gt;</a:t>
            </a:r>
            <a:r>
              <a:rPr lang="ko-KR" altLang="en-US" dirty="0" smtClean="0">
                <a:solidFill>
                  <a:srgbClr val="0070C0"/>
                </a:solidFill>
              </a:rPr>
              <a:t>객체를 </a:t>
            </a:r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r>
              <a:rPr lang="ko-KR" altLang="en-US" dirty="0" smtClean="0">
                <a:solidFill>
                  <a:srgbClr val="0070C0"/>
                </a:solidFill>
              </a:rPr>
              <a:t>에서 </a:t>
            </a:r>
            <a:r>
              <a:rPr lang="en-US" altLang="ko-KR" dirty="0" smtClean="0">
                <a:solidFill>
                  <a:srgbClr val="0070C0"/>
                </a:solidFill>
              </a:rPr>
              <a:t>Object</a:t>
            </a:r>
            <a:r>
              <a:rPr lang="ko-KR" altLang="en-US" dirty="0" smtClean="0">
                <a:solidFill>
                  <a:srgbClr val="0070C0"/>
                </a:solidFill>
              </a:rPr>
              <a:t>에 저장한 뒤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List</a:t>
            </a:r>
            <a:r>
              <a:rPr lang="ko-KR" altLang="en-US" dirty="0" smtClean="0">
                <a:solidFill>
                  <a:srgbClr val="0070C0"/>
                </a:solidFill>
              </a:rPr>
              <a:t>에 넣어줌으로써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en-US" altLang="ko-KR" dirty="0" smtClean="0">
                <a:solidFill>
                  <a:srgbClr val="0070C0"/>
                </a:solidFill>
              </a:rPr>
              <a:t>Controller</a:t>
            </a:r>
            <a:r>
              <a:rPr lang="ko-KR" altLang="en-US" dirty="0" smtClean="0">
                <a:solidFill>
                  <a:srgbClr val="0070C0"/>
                </a:solidFill>
              </a:rPr>
              <a:t>에서 보낸 값을 받을 수 있었다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en-US" altLang="ko-KR" dirty="0"/>
          </a:p>
          <a:p>
            <a:pPr marL="593725" lvl="2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HashMap</a:t>
            </a:r>
            <a:r>
              <a:rPr lang="ko-KR" altLang="en-US" dirty="0" smtClean="0">
                <a:solidFill>
                  <a:srgbClr val="0070C0"/>
                </a:solidFill>
              </a:rPr>
              <a:t>형태를 </a:t>
            </a:r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r>
              <a:rPr lang="ko-KR" altLang="en-US" dirty="0" smtClean="0">
                <a:solidFill>
                  <a:srgbClr val="0070C0"/>
                </a:solidFill>
              </a:rPr>
              <a:t>에서 받는 것이 어려워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 err="1" smtClean="0">
                <a:solidFill>
                  <a:srgbClr val="0070C0"/>
                </a:solidFill>
              </a:rPr>
              <a:t>ModelAndView</a:t>
            </a:r>
            <a:r>
              <a:rPr lang="en-US" altLang="ko-KR" dirty="0" smtClean="0">
                <a:solidFill>
                  <a:srgbClr val="0070C0"/>
                </a:solidFill>
              </a:rPr>
              <a:t> view = new </a:t>
            </a:r>
            <a:r>
              <a:rPr lang="en-US" altLang="ko-KR" dirty="0" err="1" smtClean="0">
                <a:solidFill>
                  <a:srgbClr val="0070C0"/>
                </a:solidFill>
              </a:rPr>
              <a:t>ModelAndView</a:t>
            </a:r>
            <a:r>
              <a:rPr lang="en-US" altLang="ko-KR" dirty="0" smtClean="0">
                <a:solidFill>
                  <a:srgbClr val="0070C0"/>
                </a:solidFill>
              </a:rPr>
              <a:t>();</a:t>
            </a:r>
          </a:p>
          <a:p>
            <a:pPr marL="593725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 err="1" smtClean="0">
                <a:solidFill>
                  <a:srgbClr val="0070C0"/>
                </a:solidFill>
              </a:rPr>
              <a:t>view.addObject</a:t>
            </a:r>
            <a:r>
              <a:rPr lang="en-US" altLang="ko-KR" dirty="0" smtClean="0">
                <a:solidFill>
                  <a:srgbClr val="0070C0"/>
                </a:solidFill>
              </a:rPr>
              <a:t>(); </a:t>
            </a:r>
            <a:r>
              <a:rPr lang="ko-KR" altLang="en-US" dirty="0" smtClean="0">
                <a:solidFill>
                  <a:srgbClr val="0070C0"/>
                </a:solidFill>
              </a:rPr>
              <a:t>형태로 보냈다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51520" y="836712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26156"/>
            <a:ext cx="7931225" cy="38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Controller </a:t>
            </a:r>
            <a:r>
              <a:rPr lang="ko-KR" altLang="en-US" dirty="0">
                <a:solidFill>
                  <a:srgbClr val="0070C0"/>
                </a:solidFill>
              </a:rPr>
              <a:t>이용하여 예약리스트화면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띄우기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각 </a:t>
            </a:r>
            <a:r>
              <a:rPr lang="ko-KR" altLang="en-US" dirty="0" err="1">
                <a:solidFill>
                  <a:srgbClr val="0070C0"/>
                </a:solidFill>
              </a:rPr>
              <a:t>숙박지의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image </a:t>
            </a:r>
            <a:r>
              <a:rPr lang="ko-KR" altLang="en-US" dirty="0">
                <a:solidFill>
                  <a:srgbClr val="0070C0"/>
                </a:solidFill>
              </a:rPr>
              <a:t>불러오기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예약수정버튼을 눌렀을 때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pPr marL="593725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값을 </a:t>
            </a:r>
            <a:r>
              <a:rPr lang="en-US" altLang="ko-KR" dirty="0">
                <a:solidFill>
                  <a:srgbClr val="0070C0"/>
                </a:solidFill>
              </a:rPr>
              <a:t>controller</a:t>
            </a:r>
            <a:r>
              <a:rPr lang="ko-KR" altLang="en-US" dirty="0">
                <a:solidFill>
                  <a:srgbClr val="0070C0"/>
                </a:solidFill>
              </a:rPr>
              <a:t>로 넘겨주어 예약수정화면 띄우기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Controller </a:t>
            </a:r>
            <a:r>
              <a:rPr lang="ko-KR" altLang="en-US" dirty="0">
                <a:solidFill>
                  <a:srgbClr val="0070C0"/>
                </a:solidFill>
              </a:rPr>
              <a:t>이용하여 예약수정화면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띄우기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수정 내용을 </a:t>
            </a:r>
            <a:r>
              <a:rPr lang="en-US" altLang="ko-KR" dirty="0" err="1">
                <a:solidFill>
                  <a:srgbClr val="0070C0"/>
                </a:solidFill>
              </a:rPr>
              <a:t>controlle</a:t>
            </a:r>
            <a:r>
              <a:rPr lang="ko-KR" altLang="en-US" dirty="0">
                <a:solidFill>
                  <a:srgbClr val="0070C0"/>
                </a:solidFill>
              </a:rPr>
              <a:t>로 넘겨주어 </a:t>
            </a:r>
            <a:r>
              <a:rPr lang="en-US" altLang="ko-KR" dirty="0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의 예약정보 변경하기</a:t>
            </a:r>
            <a:endParaRPr lang="en-US" altLang="ko-KR" dirty="0">
              <a:solidFill>
                <a:srgbClr val="0070C0"/>
              </a:solidFill>
            </a:endParaRPr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182</Words>
  <Application>Microsoft Office PowerPoint</Application>
  <PresentationFormat>화면 슬라이드 쇼(4:3)</PresentationFormat>
  <Paragraphs>78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맑은 고딕</vt:lpstr>
      <vt:lpstr>Arial</vt:lpstr>
      <vt:lpstr>Calibri</vt:lpstr>
      <vt:lpstr>Times New Roman</vt:lpstr>
      <vt:lpstr>Wingdings 2</vt:lpstr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이다예</cp:lastModifiedBy>
  <cp:revision>257</cp:revision>
  <dcterms:created xsi:type="dcterms:W3CDTF">2017-07-04T07:04:18Z</dcterms:created>
  <dcterms:modified xsi:type="dcterms:W3CDTF">2017-08-10T05:13:04Z</dcterms:modified>
</cp:coreProperties>
</file>