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7"/>
  </p:notesMasterIdLst>
  <p:sldIdLst>
    <p:sldId id="350" r:id="rId5"/>
    <p:sldId id="353" r:id="rId6"/>
    <p:sldId id="354" r:id="rId7"/>
    <p:sldId id="316" r:id="rId8"/>
    <p:sldId id="359" r:id="rId9"/>
    <p:sldId id="360" r:id="rId10"/>
    <p:sldId id="361" r:id="rId11"/>
    <p:sldId id="355" r:id="rId12"/>
    <p:sldId id="356" r:id="rId13"/>
    <p:sldId id="357" r:id="rId14"/>
    <p:sldId id="358" r:id="rId15"/>
    <p:sldId id="34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61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922" y="-1110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08/01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Han Sang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16819"/>
              </p:ext>
            </p:extLst>
          </p:nvPr>
        </p:nvGraphicFramePr>
        <p:xfrm>
          <a:off x="533400" y="1371543"/>
          <a:ext cx="8077200" cy="18288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 Modeling: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Class Diagram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0%-&gt;20%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Database Design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클래스 다이어그램 작성</a:t>
            </a: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Trello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및 </a:t>
            </a:r>
            <a:r>
              <a:rPr lang="en-US" altLang="ko-KR" dirty="0" err="1">
                <a:solidFill>
                  <a:srgbClr val="0070C0"/>
                </a:solidFill>
              </a:rPr>
              <a:t>Dropbox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프로젝트 폴더 구조화</a:t>
            </a: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클래스 다이어그램 </a:t>
            </a:r>
            <a:r>
              <a:rPr lang="ko-KR" altLang="en-US" dirty="0" smtClean="0">
                <a:solidFill>
                  <a:srgbClr val="0070C0"/>
                </a:solidFill>
              </a:rPr>
              <a:t>작성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Enterprise Architect </a:t>
            </a:r>
            <a:r>
              <a:rPr lang="ko-KR" altLang="en-US" dirty="0">
                <a:solidFill>
                  <a:srgbClr val="0070C0"/>
                </a:solidFill>
              </a:rPr>
              <a:t>사용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07/26</a:t>
            </a:r>
            <a:r>
              <a:rPr lang="ko-KR" altLang="en-US" dirty="0">
                <a:solidFill>
                  <a:srgbClr val="0070C0"/>
                </a:solidFill>
              </a:rPr>
              <a:t>까지의 </a:t>
            </a:r>
            <a:r>
              <a:rPr lang="en-US" altLang="ko-KR" dirty="0">
                <a:solidFill>
                  <a:srgbClr val="0070C0"/>
                </a:solidFill>
              </a:rPr>
              <a:t>Design Layout </a:t>
            </a:r>
            <a:r>
              <a:rPr lang="ko-KR" altLang="en-US" dirty="0" smtClean="0">
                <a:solidFill>
                  <a:srgbClr val="0070C0"/>
                </a:solidFill>
              </a:rPr>
              <a:t>반영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Trello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및 </a:t>
            </a:r>
            <a:r>
              <a:rPr lang="en-US" altLang="ko-KR" dirty="0" err="1">
                <a:solidFill>
                  <a:srgbClr val="0070C0"/>
                </a:solidFill>
              </a:rPr>
              <a:t>Dropbox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프로젝트 폴더 구조화</a:t>
            </a: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이전에 진행했던 프로젝트 참조</a:t>
            </a: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D:\Dropbox\2017 SK고용 디딤돌 JAVA-A\프로젝트\13 Class Diagram\Class Diagram Design 0726 LH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6505" r="17398" b="39073"/>
          <a:stretch/>
        </p:blipFill>
        <p:spPr bwMode="auto">
          <a:xfrm>
            <a:off x="5687616" y="757995"/>
            <a:ext cx="3456384" cy="565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1026" name="Picture 2" descr="D:\Dropbox\2017 SK고용 디딤돌 JAVA-A\프로젝트\13 Class Diagram\JAVA_A4_ClassDiagram_LHS_0731_v0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12" y="1186582"/>
            <a:ext cx="4053217" cy="49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5284"/>
            <a:ext cx="7976054" cy="448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5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SRS </a:t>
            </a:r>
            <a:r>
              <a:rPr lang="ko-KR" altLang="en-US" dirty="0">
                <a:solidFill>
                  <a:srgbClr val="0070C0"/>
                </a:solidFill>
              </a:rPr>
              <a:t>작성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Use Case Diagram </a:t>
            </a:r>
            <a:r>
              <a:rPr lang="ko-KR" altLang="en-US" dirty="0">
                <a:solidFill>
                  <a:srgbClr val="0070C0"/>
                </a:solidFill>
              </a:rPr>
              <a:t>작성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Layout Design</a:t>
            </a:r>
          </a:p>
          <a:p>
            <a:pPr lvl="1"/>
            <a:r>
              <a:rPr lang="ko-KR" altLang="en-US" dirty="0" err="1">
                <a:solidFill>
                  <a:srgbClr val="0070C0"/>
                </a:solidFill>
              </a:rPr>
              <a:t>개발환경세팅</a:t>
            </a:r>
            <a:endParaRPr lang="ko-KR" altLang="en-US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136</Words>
  <Application>Microsoft Office PowerPoint</Application>
  <PresentationFormat>화면 슬라이드 쇼(4:3)</PresentationFormat>
  <Paragraphs>70</Paragraphs>
  <Slides>12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LHS</cp:lastModifiedBy>
  <cp:revision>222</cp:revision>
  <dcterms:created xsi:type="dcterms:W3CDTF">2017-07-04T07:04:18Z</dcterms:created>
  <dcterms:modified xsi:type="dcterms:W3CDTF">2017-07-31T03:16:43Z</dcterms:modified>
</cp:coreProperties>
</file>