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7"/>
  </p:notesMasterIdLst>
  <p:sldIdLst>
    <p:sldId id="350" r:id="rId5"/>
    <p:sldId id="353" r:id="rId6"/>
    <p:sldId id="354" r:id="rId7"/>
    <p:sldId id="316" r:id="rId8"/>
    <p:sldId id="359" r:id="rId9"/>
    <p:sldId id="360" r:id="rId10"/>
    <p:sldId id="361" r:id="rId11"/>
    <p:sldId id="355" r:id="rId12"/>
    <p:sldId id="356" r:id="rId13"/>
    <p:sldId id="357" r:id="rId14"/>
    <p:sldId id="358" r:id="rId15"/>
    <p:sldId id="34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1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38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08/02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976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20%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UI Design</a:t>
            </a:r>
          </a:p>
          <a:p>
            <a:pPr lvl="2"/>
            <a:r>
              <a:rPr kumimoji="0" lang="ko-KR" altLang="en-US" dirty="0" err="1" smtClean="0">
                <a:solidFill>
                  <a:srgbClr val="0070C0"/>
                </a:solidFill>
              </a:rPr>
              <a:t>마이페이지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kumimoji="0" lang="ko-KR" altLang="en-US" dirty="0" smtClean="0">
                <a:solidFill>
                  <a:srgbClr val="0070C0"/>
                </a:solidFill>
              </a:rPr>
              <a:t>개인정보수정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Product Backlog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UI Design</a:t>
            </a: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마이페이지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기존 </a:t>
            </a:r>
            <a:r>
              <a:rPr lang="ko-KR" altLang="en-US" dirty="0" err="1" smtClean="0">
                <a:solidFill>
                  <a:srgbClr val="0070C0"/>
                </a:solidFill>
              </a:rPr>
              <a:t>웹페이지</a:t>
            </a:r>
            <a:r>
              <a:rPr lang="ko-KR" altLang="en-US" dirty="0" smtClean="0">
                <a:solidFill>
                  <a:srgbClr val="0070C0"/>
                </a:solidFill>
              </a:rPr>
              <a:t> 경험 반영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개인정보수정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기존 </a:t>
            </a:r>
            <a:r>
              <a:rPr lang="ko-KR" altLang="en-US" dirty="0" err="1" smtClean="0">
                <a:solidFill>
                  <a:srgbClr val="0070C0"/>
                </a:solidFill>
              </a:rPr>
              <a:t>웹페이지</a:t>
            </a:r>
            <a:r>
              <a:rPr lang="ko-KR" altLang="en-US" dirty="0" smtClean="0">
                <a:solidFill>
                  <a:srgbClr val="0070C0"/>
                </a:solidFill>
              </a:rPr>
              <a:t> 경험 반영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Product Backlog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페이지 별 기능 구현 단위 참조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Product Backlog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28120"/>
              </p:ext>
            </p:extLst>
          </p:nvPr>
        </p:nvGraphicFramePr>
        <p:xfrm>
          <a:off x="1082765" y="1789107"/>
          <a:ext cx="6978469" cy="4857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0790"/>
                <a:gridCol w="3056081"/>
                <a:gridCol w="141598"/>
              </a:tblGrid>
              <a:tr h="2840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작업 대분류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작업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예상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6862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시스템 설계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Use Case Diagram </a:t>
                      </a:r>
                      <a:r>
                        <a:rPr lang="ko-KR" sz="900" kern="100">
                          <a:effectLst/>
                        </a:rPr>
                        <a:t>그리기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6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Class Diagram </a:t>
                      </a:r>
                      <a:r>
                        <a:rPr lang="ko-KR" sz="900" kern="100">
                          <a:effectLst/>
                        </a:rPr>
                        <a:t>그리기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UI </a:t>
                      </a:r>
                      <a:r>
                        <a:rPr lang="ko-KR" sz="900" kern="100">
                          <a:effectLst/>
                        </a:rPr>
                        <a:t>디자인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6862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환경 설정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개발환경 설정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6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데이터베이스 서버 설정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68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데이터베이스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DAO </a:t>
                      </a:r>
                      <a:r>
                        <a:rPr lang="ko-KR" sz="900" kern="100">
                          <a:effectLst/>
                        </a:rPr>
                        <a:t>구현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68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서버</a:t>
                      </a:r>
                      <a:r>
                        <a:rPr lang="en-US" sz="900" kern="100">
                          <a:effectLst/>
                        </a:rPr>
                        <a:t> Controller </a:t>
                      </a:r>
                      <a:r>
                        <a:rPr lang="ko-KR" sz="900" kern="100">
                          <a:effectLst/>
                        </a:rPr>
                        <a:t>구현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http </a:t>
                      </a:r>
                      <a:r>
                        <a:rPr lang="ko-KR" sz="900" kern="100">
                          <a:effectLst/>
                        </a:rPr>
                        <a:t>서버 인터페이스 구현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row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서버 </a:t>
                      </a:r>
                      <a:r>
                        <a:rPr lang="en-US" sz="900" kern="100">
                          <a:effectLst/>
                        </a:rPr>
                        <a:t>Model </a:t>
                      </a:r>
                      <a:r>
                        <a:rPr lang="ko-KR" sz="900" kern="100">
                          <a:effectLst/>
                        </a:rPr>
                        <a:t>구현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로그인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숙박검색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회원가입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</a:t>
                      </a:r>
                      <a:r>
                        <a:rPr lang="en-US" sz="900" kern="0">
                          <a:effectLst/>
                        </a:rPr>
                        <a:t> (</a:t>
                      </a:r>
                      <a:r>
                        <a:rPr lang="ko-KR" sz="900" kern="0">
                          <a:effectLst/>
                        </a:rPr>
                        <a:t>종합페이지</a:t>
                      </a:r>
                      <a:r>
                        <a:rPr lang="en-US" sz="900" kern="0">
                          <a:effectLst/>
                        </a:rPr>
                        <a:t>)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 </a:t>
                      </a:r>
                      <a:r>
                        <a:rPr lang="en-US" sz="900" kern="0">
                          <a:effectLst/>
                        </a:rPr>
                        <a:t>– </a:t>
                      </a:r>
                      <a:r>
                        <a:rPr lang="ko-KR" sz="900" kern="0">
                          <a:effectLst/>
                        </a:rPr>
                        <a:t>개인정보수정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 </a:t>
                      </a:r>
                      <a:r>
                        <a:rPr lang="en-US" sz="900" kern="0">
                          <a:effectLst/>
                        </a:rPr>
                        <a:t>– </a:t>
                      </a:r>
                      <a:r>
                        <a:rPr lang="ko-KR" sz="900" kern="0">
                          <a:effectLst/>
                        </a:rPr>
                        <a:t>숙박지 리스트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 </a:t>
                      </a:r>
                      <a:r>
                        <a:rPr lang="en-US" sz="900" kern="0">
                          <a:effectLst/>
                        </a:rPr>
                        <a:t>– </a:t>
                      </a:r>
                      <a:r>
                        <a:rPr lang="ko-KR" sz="900" kern="0">
                          <a:effectLst/>
                        </a:rPr>
                        <a:t>예약리스트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row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UI </a:t>
                      </a:r>
                      <a:r>
                        <a:rPr lang="ko-KR" sz="900" kern="100">
                          <a:effectLst/>
                        </a:rPr>
                        <a:t>구현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로그인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숙박검색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회원가입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</a:t>
                      </a:r>
                      <a:r>
                        <a:rPr lang="en-US" sz="900" kern="0">
                          <a:effectLst/>
                        </a:rPr>
                        <a:t> (</a:t>
                      </a:r>
                      <a:r>
                        <a:rPr lang="ko-KR" sz="900" kern="0">
                          <a:effectLst/>
                        </a:rPr>
                        <a:t>종합페이지</a:t>
                      </a:r>
                      <a:r>
                        <a:rPr lang="en-US" sz="900" kern="0">
                          <a:effectLst/>
                        </a:rPr>
                        <a:t>)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 </a:t>
                      </a:r>
                      <a:r>
                        <a:rPr lang="en-US" sz="900" kern="0">
                          <a:effectLst/>
                        </a:rPr>
                        <a:t>– </a:t>
                      </a:r>
                      <a:r>
                        <a:rPr lang="ko-KR" sz="900" kern="0">
                          <a:effectLst/>
                        </a:rPr>
                        <a:t>개인정보수정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 </a:t>
                      </a:r>
                      <a:r>
                        <a:rPr lang="en-US" sz="900" kern="0">
                          <a:effectLst/>
                        </a:rPr>
                        <a:t>– </a:t>
                      </a:r>
                      <a:r>
                        <a:rPr lang="ko-KR" sz="900" kern="0">
                          <a:effectLst/>
                        </a:rPr>
                        <a:t>숙박지 리스트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마이페이지 </a:t>
                      </a:r>
                      <a:r>
                        <a:rPr lang="en-US" sz="900" kern="0">
                          <a:effectLst/>
                        </a:rPr>
                        <a:t>– </a:t>
                      </a:r>
                      <a:r>
                        <a:rPr lang="ko-KR" sz="900" kern="0">
                          <a:effectLst/>
                        </a:rPr>
                        <a:t>예약리스트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  <a:tr h="426062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테스트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로그인</a:t>
                      </a:r>
                      <a:r>
                        <a:rPr lang="en-US" sz="900" kern="0">
                          <a:effectLst/>
                        </a:rPr>
                        <a:t> / </a:t>
                      </a:r>
                      <a:r>
                        <a:rPr lang="ko-KR" sz="900" kern="0">
                          <a:effectLst/>
                        </a:rPr>
                        <a:t>회원가입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0.5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</a:tr>
              <a:tr h="426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개인정보수정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0.5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숙박지 등록</a:t>
                      </a:r>
                      <a:r>
                        <a:rPr lang="en-US" sz="900" kern="0">
                          <a:effectLst/>
                        </a:rPr>
                        <a:t> / </a:t>
                      </a:r>
                      <a:r>
                        <a:rPr lang="ko-KR" sz="900" kern="0">
                          <a:effectLst/>
                        </a:rPr>
                        <a:t>수정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</a:tr>
              <a:tr h="14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예약지 등록</a:t>
                      </a:r>
                      <a:r>
                        <a:rPr lang="en-US" sz="900" kern="0">
                          <a:effectLst/>
                        </a:rPr>
                        <a:t> / </a:t>
                      </a:r>
                      <a:r>
                        <a:rPr lang="ko-KR" sz="900" kern="0">
                          <a:effectLst/>
                        </a:rPr>
                        <a:t>수정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</a:tr>
              <a:tr h="1420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문서화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</a:rPr>
                        <a:t>사용자 매뉴얼 작성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/>
                </a:tc>
              </a:tr>
              <a:tr h="284041">
                <a:tc gridSpan="2"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총 예상</a:t>
                      </a:r>
                      <a:endParaRPr lang="ko-KR" sz="900" kern="10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32</a:t>
                      </a:r>
                      <a:endParaRPr lang="ko-KR" sz="900" kern="100" dirty="0">
                        <a:effectLst/>
                        <a:latin typeface="Calibri"/>
                        <a:ea typeface="굴림"/>
                        <a:cs typeface="Times New Roman"/>
                      </a:endParaRPr>
                    </a:p>
                  </a:txBody>
                  <a:tcPr marL="58099" marR="5809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UI Design: </a:t>
            </a:r>
            <a:r>
              <a:rPr lang="ko-KR" altLang="en-US" dirty="0" err="1" smtClean="0">
                <a:solidFill>
                  <a:srgbClr val="0070C0"/>
                </a:solidFill>
              </a:rPr>
              <a:t>마이페이지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개인정보수</a:t>
            </a:r>
            <a:r>
              <a:rPr lang="ko-KR" altLang="en-US" dirty="0">
                <a:solidFill>
                  <a:srgbClr val="0070C0"/>
                </a:solidFill>
              </a:rPr>
              <a:t>정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07504" y="1899532"/>
            <a:ext cx="4286797" cy="2842102"/>
            <a:chOff x="755576" y="1307613"/>
            <a:chExt cx="6768752" cy="4281627"/>
          </a:xfrm>
        </p:grpSpPr>
        <p:sp>
          <p:nvSpPr>
            <p:cNvPr id="7" name="직사각형 6"/>
            <p:cNvSpPr/>
            <p:nvPr/>
          </p:nvSpPr>
          <p:spPr>
            <a:xfrm>
              <a:off x="1733204" y="1700808"/>
              <a:ext cx="5791124" cy="3888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21186" y="2328623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5576" y="1307613"/>
              <a:ext cx="1368152" cy="560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마이페이지</a:t>
              </a:r>
              <a:endParaRPr lang="ko-KR" altLang="en-US" sz="105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28184" y="1868092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로그아웃</a:t>
              </a:r>
              <a:endParaRPr lang="ko-KR" altLang="en-US" sz="10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32040" y="1860848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마이페이지</a:t>
              </a:r>
              <a:endParaRPr lang="ko-KR" altLang="en-US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21186" y="331654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21186" y="429309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28184" y="2328623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수정</a:t>
              </a:r>
              <a:endParaRPr lang="ko-KR" altLang="en-US" sz="8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28184" y="331654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더보기</a:t>
              </a:r>
              <a:endParaRPr lang="ko-KR" altLang="en-US" sz="8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28184" y="429309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더보기</a:t>
              </a:r>
              <a:endParaRPr lang="ko-KR" altLang="en-US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21186" y="2328623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개인정보</a:t>
              </a:r>
              <a:endParaRPr lang="ko-KR" altLang="en-US" sz="5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21186" y="3317685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/>
                <a:t>예약리스트</a:t>
              </a:r>
              <a:endParaRPr lang="ko-KR" altLang="en-US" sz="5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20442" y="4293096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 smtClean="0"/>
                <a:t>숙박지리스트</a:t>
              </a:r>
              <a:endParaRPr lang="ko-KR" altLang="en-US" sz="5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220072" y="4293096"/>
              <a:ext cx="864096" cy="881914"/>
              <a:chOff x="3347319" y="3318986"/>
              <a:chExt cx="864096" cy="88191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숙박지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섬네일</a:t>
                </a:r>
                <a:endParaRPr lang="ko-KR" altLang="en-US" sz="9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숙박지</a:t>
                </a:r>
                <a:r>
                  <a:rPr lang="ko-KR" altLang="en-US" sz="600" dirty="0" smtClean="0"/>
                  <a:t> 명</a:t>
                </a:r>
                <a:endParaRPr lang="ko-KR" altLang="en-US" sz="600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283696" y="3318986"/>
              <a:ext cx="864096" cy="881914"/>
              <a:chOff x="3347319" y="3318986"/>
              <a:chExt cx="864096" cy="881914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숙박지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섬네일</a:t>
                </a:r>
                <a:endParaRPr lang="ko-KR" altLang="en-US" sz="9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숙박지</a:t>
                </a:r>
                <a:r>
                  <a:rPr lang="ko-KR" altLang="en-US" sz="600" dirty="0" smtClean="0"/>
                  <a:t> 명</a:t>
                </a:r>
                <a:endParaRPr lang="ko-KR" altLang="en-US" sz="6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0072" y="3316546"/>
              <a:ext cx="864096" cy="881914"/>
              <a:chOff x="3347319" y="3318986"/>
              <a:chExt cx="864096" cy="88191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숙박지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섬네일</a:t>
                </a:r>
                <a:endParaRPr lang="ko-KR" altLang="en-US" sz="9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숙박지</a:t>
                </a:r>
                <a:r>
                  <a:rPr lang="ko-KR" altLang="en-US" sz="600" dirty="0" smtClean="0"/>
                  <a:t> 명</a:t>
                </a:r>
                <a:endParaRPr lang="ko-KR" altLang="en-US" sz="6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347319" y="4295536"/>
              <a:ext cx="864096" cy="881914"/>
              <a:chOff x="3347319" y="3318986"/>
              <a:chExt cx="864096" cy="88191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숙박지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섬네일</a:t>
                </a:r>
                <a:endParaRPr lang="ko-KR" altLang="en-US" sz="9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숙박지</a:t>
                </a:r>
                <a:r>
                  <a:rPr lang="ko-KR" altLang="en-US" sz="600" dirty="0" smtClean="0"/>
                  <a:t> 명</a:t>
                </a:r>
                <a:endParaRPr lang="ko-KR" altLang="en-US" sz="6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4285061" y="4293096"/>
              <a:ext cx="864096" cy="881914"/>
              <a:chOff x="3347319" y="3318986"/>
              <a:chExt cx="864096" cy="88191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숙박지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섬네일</a:t>
                </a:r>
                <a:endParaRPr lang="ko-KR" altLang="en-US" sz="9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숙박지</a:t>
                </a:r>
                <a:r>
                  <a:rPr lang="ko-KR" altLang="en-US" sz="600" dirty="0" smtClean="0"/>
                  <a:t> 명</a:t>
                </a:r>
                <a:endParaRPr lang="ko-KR" altLang="en-US" sz="6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347319" y="3310599"/>
              <a:ext cx="864096" cy="881914"/>
              <a:chOff x="3347319" y="3318986"/>
              <a:chExt cx="864096" cy="88191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숙박지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섬네일</a:t>
                </a:r>
                <a:endParaRPr lang="ko-KR" altLang="en-US" sz="9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숙박지</a:t>
                </a:r>
                <a:r>
                  <a:rPr lang="ko-KR" altLang="en-US" sz="600" dirty="0" smtClean="0"/>
                  <a:t> 명</a:t>
                </a:r>
                <a:endParaRPr lang="ko-KR" altLang="en-US" sz="600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491880" y="2369690"/>
              <a:ext cx="1217149" cy="3802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(</a:t>
              </a:r>
              <a:r>
                <a:rPr lang="en-US" altLang="ko-KR" sz="700" dirty="0" smtClean="0"/>
                <a:t>Id)</a:t>
              </a:r>
              <a:endParaRPr lang="ko-KR" altLang="en-US" sz="7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08325" y="2777586"/>
              <a:ext cx="1200704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핸드폰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09029" y="2364335"/>
              <a:ext cx="1200158" cy="385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(</a:t>
              </a:r>
              <a:r>
                <a:rPr lang="ko-KR" altLang="en-US" sz="700" dirty="0" err="1" smtClean="0"/>
                <a:t>이메일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709029" y="2777585"/>
              <a:ext cx="1200158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생년월일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272357" y="1902318"/>
            <a:ext cx="4493031" cy="2842102"/>
            <a:chOff x="755576" y="1307613"/>
            <a:chExt cx="6768752" cy="4281627"/>
          </a:xfrm>
        </p:grpSpPr>
        <p:sp>
          <p:nvSpPr>
            <p:cNvPr id="43" name="직사각형 42"/>
            <p:cNvSpPr/>
            <p:nvPr/>
          </p:nvSpPr>
          <p:spPr>
            <a:xfrm>
              <a:off x="1733204" y="1700808"/>
              <a:ext cx="5791124" cy="3888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81870" y="247098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수정불가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5576" y="1307613"/>
              <a:ext cx="1368152" cy="5604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개인정보 수정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15084" y="247098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아이</a:t>
              </a:r>
              <a:r>
                <a:rPr lang="ko-KR" altLang="en-US" sz="800" dirty="0"/>
                <a:t>디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15084" y="277432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비밀번</a:t>
              </a:r>
              <a:r>
                <a:rPr lang="ko-KR" altLang="en-US" sz="800" dirty="0"/>
                <a:t>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1870" y="277432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OOOOOOO</a:t>
              </a:r>
              <a:endParaRPr lang="ko-KR" altLang="en-US" sz="8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81870" y="307766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OOOOOOO</a:t>
              </a:r>
              <a:endParaRPr lang="ko-KR" altLang="en-US" sz="8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15084" y="307766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비밀번호확인</a:t>
              </a:r>
              <a:endParaRPr lang="ko-KR" altLang="en-US" sz="8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06420" y="3381008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핸드</a:t>
              </a:r>
              <a:r>
                <a:rPr lang="ko-KR" altLang="en-US" sz="800" dirty="0"/>
                <a:t>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81870" y="3381008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000-0000-0000</a:t>
              </a:r>
              <a:endParaRPr lang="ko-KR" altLang="en-US" sz="8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15084" y="3684347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이메</a:t>
              </a:r>
              <a:r>
                <a:rPr lang="ko-KR" altLang="en-US" sz="800" dirty="0" err="1"/>
                <a:t>일</a:t>
              </a:r>
              <a:endParaRPr lang="ko-KR" altLang="en-US" sz="8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981870" y="3684347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abc@example.com</a:t>
              </a:r>
              <a:endParaRPr lang="ko-KR" altLang="en-US" sz="8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06420" y="3994934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생년월</a:t>
              </a:r>
              <a:r>
                <a:rPr lang="ko-KR" altLang="en-US" sz="800" dirty="0"/>
                <a:t>일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981870" y="4011468"/>
              <a:ext cx="1052918" cy="209620"/>
              <a:chOff x="4023139" y="3987028"/>
              <a:chExt cx="1052918" cy="20962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4023139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1993</a:t>
                </a:r>
                <a:endParaRPr lang="ko-KR" altLang="en-US" sz="800" dirty="0"/>
              </a:p>
            </p:txBody>
          </p:sp>
          <p:sp>
            <p:nvSpPr>
              <p:cNvPr id="68" name="이등변 삼각형 67"/>
              <p:cNvSpPr/>
              <p:nvPr/>
            </p:nvSpPr>
            <p:spPr>
              <a:xfrm rot="10800000">
                <a:off x="48125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004048" y="4011468"/>
              <a:ext cx="1008111" cy="209620"/>
              <a:chOff x="5076057" y="3987028"/>
              <a:chExt cx="1008111" cy="20962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5076057" y="3987028"/>
                <a:ext cx="1008111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05</a:t>
                </a:r>
                <a:endParaRPr lang="ko-KR" altLang="en-US" sz="800" dirty="0"/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 rot="10800000">
                <a:off x="58412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987777" y="4011468"/>
              <a:ext cx="1052918" cy="209620"/>
              <a:chOff x="6084168" y="3987028"/>
              <a:chExt cx="1052918" cy="20962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084168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03</a:t>
                </a:r>
                <a:endParaRPr lang="ko-KR" altLang="en-US" sz="800" dirty="0"/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rot="10800000">
                <a:off x="6899184" y="4063753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434469" y="4677039"/>
              <a:ext cx="1336836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/>
                <a:t>변</a:t>
              </a:r>
              <a:r>
                <a:rPr lang="ko-KR" altLang="en-US" sz="800"/>
                <a:t>경</a:t>
              </a:r>
              <a:endParaRPr lang="ko-KR" altLang="en-US" sz="8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982282" y="4677039"/>
              <a:ext cx="1336836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228184" y="1868092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로그아웃</a:t>
              </a:r>
              <a:endParaRPr lang="ko-KR" altLang="en-US" sz="10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32040" y="1860848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2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SRS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개발환경세팅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335</Words>
  <Application>Microsoft Office PowerPoint</Application>
  <PresentationFormat>화면 슬라이드 쇼(4:3)</PresentationFormat>
  <Paragraphs>187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235</cp:revision>
  <dcterms:created xsi:type="dcterms:W3CDTF">2017-07-04T07:04:18Z</dcterms:created>
  <dcterms:modified xsi:type="dcterms:W3CDTF">2017-08-02T04:03:04Z</dcterms:modified>
</cp:coreProperties>
</file>