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6"/>
  </p:notesMasterIdLst>
  <p:sldIdLst>
    <p:sldId id="350" r:id="rId5"/>
    <p:sldId id="353" r:id="rId6"/>
    <p:sldId id="354" r:id="rId7"/>
    <p:sldId id="316" r:id="rId8"/>
    <p:sldId id="359" r:id="rId9"/>
    <p:sldId id="360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850" y="-1026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08/03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16195"/>
              </p:ext>
            </p:extLst>
          </p:nvPr>
        </p:nvGraphicFramePr>
        <p:xfrm>
          <a:off x="533400" y="1371543"/>
          <a:ext cx="8077200" cy="31765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20%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개인정보수정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Product Backlog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Class Diagram </a:t>
            </a:r>
            <a:r>
              <a:rPr lang="ko-KR" altLang="en-US" dirty="0" smtClean="0">
                <a:solidFill>
                  <a:srgbClr val="0070C0"/>
                </a:solidFill>
              </a:rPr>
              <a:t>업데이트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Class Diagram </a:t>
            </a:r>
            <a:r>
              <a:rPr lang="ko-KR" altLang="en-US" dirty="0" smtClean="0">
                <a:solidFill>
                  <a:srgbClr val="0070C0"/>
                </a:solidFill>
              </a:rPr>
              <a:t>업데이트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08/02 </a:t>
            </a:r>
            <a:r>
              <a:rPr lang="ko-KR" altLang="en-US" dirty="0" smtClean="0">
                <a:solidFill>
                  <a:srgbClr val="0070C0"/>
                </a:solidFill>
              </a:rPr>
              <a:t>회의 내용 반영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>
                <a:solidFill>
                  <a:srgbClr val="0070C0"/>
                </a:solidFill>
              </a:rPr>
              <a:t>후기를 저장할 테이블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>
                <a:solidFill>
                  <a:srgbClr val="0070C0"/>
                </a:solidFill>
              </a:rPr>
              <a:t>예약된 날짜를 저장할 테이블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user\Dropbox\2017 SK고용 디딤돌 JAVA-A\프로젝트\13 Class Diagram\JAVA_A4_ClassDiagram_LHS_0803_v0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52" y="1268413"/>
            <a:ext cx="6104693" cy="478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DB </a:t>
            </a:r>
            <a:r>
              <a:rPr lang="ko-KR" altLang="en-US" dirty="0" smtClean="0">
                <a:solidFill>
                  <a:srgbClr val="0070C0"/>
                </a:solidFill>
              </a:rPr>
              <a:t>서버 </a:t>
            </a:r>
            <a:r>
              <a:rPr lang="ko-KR" altLang="en-US" dirty="0" err="1" smtClean="0">
                <a:solidFill>
                  <a:srgbClr val="0070C0"/>
                </a:solidFill>
              </a:rPr>
              <a:t>셋업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DAO </a:t>
            </a:r>
            <a:r>
              <a:rPr lang="ko-KR" altLang="en-US" dirty="0" smtClean="0">
                <a:solidFill>
                  <a:srgbClr val="0070C0"/>
                </a:solidFill>
              </a:rPr>
              <a:t>작성 및 테스트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SRS </a:t>
            </a:r>
            <a:r>
              <a:rPr lang="ko-KR" altLang="en-US" dirty="0">
                <a:solidFill>
                  <a:srgbClr val="0070C0"/>
                </a:solidFill>
              </a:rPr>
              <a:t>작성</a:t>
            </a: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개발환경세팅</a:t>
            </a:r>
            <a:endParaRPr lang="ko-KR" altLang="en-US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129</Words>
  <Application>Microsoft Office PowerPoint</Application>
  <PresentationFormat>화면 슬라이드 쇼(4:3)</PresentationFormat>
  <Paragraphs>68</Paragraphs>
  <Slides>11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242</cp:revision>
  <dcterms:created xsi:type="dcterms:W3CDTF">2017-07-04T07:04:18Z</dcterms:created>
  <dcterms:modified xsi:type="dcterms:W3CDTF">2017-08-03T00:50:06Z</dcterms:modified>
</cp:coreProperties>
</file>