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6"/>
  </p:notesMasterIdLst>
  <p:sldIdLst>
    <p:sldId id="350" r:id="rId5"/>
    <p:sldId id="353" r:id="rId6"/>
    <p:sldId id="354" r:id="rId7"/>
    <p:sldId id="316" r:id="rId8"/>
    <p:sldId id="359" r:id="rId9"/>
    <p:sldId id="360" r:id="rId10"/>
    <p:sldId id="355" r:id="rId11"/>
    <p:sldId id="356" r:id="rId12"/>
    <p:sldId id="357" r:id="rId13"/>
    <p:sldId id="358" r:id="rId14"/>
    <p:sldId id="34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838" y="-1026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08/07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Han Sang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32346"/>
              </p:ext>
            </p:extLst>
          </p:nvPr>
        </p:nvGraphicFramePr>
        <p:xfrm>
          <a:off x="533400" y="1371543"/>
          <a:ext cx="8077200" cy="31765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 Modeling: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Class Diagram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30%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Database Design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50-&gt;55%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err="1" smtClean="0">
                          <a:latin typeface="Calibri" panose="020F0502020204030204" pitchFamily="34" charset="0"/>
                        </a:rPr>
                        <a:t>마이페이지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개인정보수정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Product Backlog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작성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DataBase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모델링 시작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UserDAO.</a:t>
            </a:r>
            <a:r>
              <a:rPr lang="en-US" altLang="ko-KR" dirty="0" err="1">
                <a:solidFill>
                  <a:srgbClr val="0070C0"/>
                </a:solidFill>
              </a:rPr>
              <a:t>l</a:t>
            </a:r>
            <a:r>
              <a:rPr lang="en-US" altLang="ko-KR" dirty="0" err="1" smtClean="0">
                <a:solidFill>
                  <a:srgbClr val="0070C0"/>
                </a:solidFill>
              </a:rPr>
              <a:t>ogin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개발환경설정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DataBase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모델링 시작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>
                <a:solidFill>
                  <a:srgbClr val="0070C0"/>
                </a:solidFill>
              </a:rPr>
              <a:t>UserDAO.login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사용자의 </a:t>
            </a:r>
            <a:r>
              <a:rPr lang="en-US" altLang="ko-KR" dirty="0">
                <a:solidFill>
                  <a:srgbClr val="0070C0"/>
                </a:solidFill>
              </a:rPr>
              <a:t>ID, PW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ko-KR" altLang="en-US" dirty="0" err="1">
                <a:solidFill>
                  <a:srgbClr val="0070C0"/>
                </a:solidFill>
              </a:rPr>
              <a:t>입력받아</a:t>
            </a:r>
            <a:r>
              <a:rPr lang="ko-KR" altLang="en-US" dirty="0">
                <a:solidFill>
                  <a:srgbClr val="0070C0"/>
                </a:solidFill>
              </a:rPr>
              <a:t> 검증하는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로그인 </a:t>
            </a:r>
            <a:r>
              <a:rPr lang="ko-KR" altLang="en-US" dirty="0" err="1">
                <a:solidFill>
                  <a:srgbClr val="0070C0"/>
                </a:solidFill>
              </a:rPr>
              <a:t>로직에서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사용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개발환경설정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개인노트북에 </a:t>
            </a:r>
            <a:r>
              <a:rPr lang="en-US" altLang="ko-KR" dirty="0" smtClean="0">
                <a:solidFill>
                  <a:srgbClr val="0070C0"/>
                </a:solidFill>
              </a:rPr>
              <a:t>Source Tree, STS, Tomcat, Oracle </a:t>
            </a:r>
            <a:r>
              <a:rPr lang="ko-KR" altLang="en-US" dirty="0" smtClean="0">
                <a:solidFill>
                  <a:srgbClr val="0070C0"/>
                </a:solidFill>
              </a:rPr>
              <a:t>설치 및 설정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868363" lvl="3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로그인 </a:t>
            </a:r>
            <a:r>
              <a:rPr lang="ko-KR" altLang="en-US" dirty="0" err="1" smtClean="0">
                <a:solidFill>
                  <a:srgbClr val="0070C0"/>
                </a:solidFill>
              </a:rPr>
              <a:t>로직을</a:t>
            </a:r>
            <a:r>
              <a:rPr lang="ko-KR" altLang="en-US" dirty="0" smtClean="0">
                <a:solidFill>
                  <a:srgbClr val="0070C0"/>
                </a:solidFill>
              </a:rPr>
              <a:t> 위한 </a:t>
            </a:r>
            <a:r>
              <a:rPr lang="en-US" altLang="ko-KR" dirty="0" smtClean="0">
                <a:solidFill>
                  <a:srgbClr val="0070C0"/>
                </a:solidFill>
              </a:rPr>
              <a:t>DB </a:t>
            </a:r>
            <a:r>
              <a:rPr lang="ko-KR" altLang="en-US" dirty="0" smtClean="0">
                <a:solidFill>
                  <a:srgbClr val="0070C0"/>
                </a:solidFill>
              </a:rPr>
              <a:t>준비완료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mtClean="0">
                <a:solidFill>
                  <a:srgbClr val="0070C0"/>
                </a:solidFill>
              </a:rPr>
              <a:t>개발환경설정완료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DAO </a:t>
            </a:r>
            <a:r>
              <a:rPr lang="ko-KR" altLang="en-US" dirty="0" smtClean="0">
                <a:solidFill>
                  <a:srgbClr val="0070C0"/>
                </a:solidFill>
              </a:rPr>
              <a:t>작성 및 테스트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SRS </a:t>
            </a:r>
            <a:r>
              <a:rPr lang="ko-KR" altLang="en-US" dirty="0">
                <a:solidFill>
                  <a:srgbClr val="0070C0"/>
                </a:solidFill>
              </a:rPr>
              <a:t>작성</a:t>
            </a:r>
          </a:p>
          <a:p>
            <a:pPr marL="593725" lvl="2" indent="0">
              <a:buNone/>
            </a:pPr>
            <a:r>
              <a:rPr kumimoji="0" lang="en-US" altLang="ko-KR" dirty="0" smtClean="0"/>
              <a:t>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153</Words>
  <Application>Microsoft Office PowerPoint</Application>
  <PresentationFormat>화면 슬라이드 쇼(4:3)</PresentationFormat>
  <Paragraphs>72</Paragraphs>
  <Slides>11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260</cp:revision>
  <dcterms:created xsi:type="dcterms:W3CDTF">2017-07-04T07:04:18Z</dcterms:created>
  <dcterms:modified xsi:type="dcterms:W3CDTF">2017-08-07T05:28:52Z</dcterms:modified>
</cp:coreProperties>
</file>