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22"/>
  </p:notesMasterIdLst>
  <p:sldIdLst>
    <p:sldId id="350" r:id="rId5"/>
    <p:sldId id="353" r:id="rId6"/>
    <p:sldId id="354" r:id="rId7"/>
    <p:sldId id="316" r:id="rId8"/>
    <p:sldId id="359" r:id="rId9"/>
    <p:sldId id="361" r:id="rId10"/>
    <p:sldId id="362" r:id="rId11"/>
    <p:sldId id="363" r:id="rId12"/>
    <p:sldId id="364" r:id="rId13"/>
    <p:sldId id="366" r:id="rId14"/>
    <p:sldId id="360" r:id="rId15"/>
    <p:sldId id="365" r:id="rId16"/>
    <p:sldId id="355" r:id="rId17"/>
    <p:sldId id="356" r:id="rId18"/>
    <p:sldId id="357" r:id="rId19"/>
    <p:sldId id="358" r:id="rId20"/>
    <p:sldId id="34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1"/>
            <p14:sldId id="362"/>
            <p14:sldId id="363"/>
            <p14:sldId id="364"/>
            <p14:sldId id="366"/>
            <p14:sldId id="360"/>
            <p14:sldId id="365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>
        <p:scale>
          <a:sx n="66" d="100"/>
          <a:sy n="66" d="100"/>
        </p:scale>
        <p:origin x="-2850" y="-1026"/>
      </p:cViewPr>
      <p:guideLst>
        <p:guide orient="horz" pos="2069"/>
        <p:guide orient="horz" pos="3974"/>
        <p:guide orient="horz" pos="709"/>
        <p:guide orient="horz" pos="415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08/08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Han Sang Lee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hillofsky@naver.com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</p:txBody>
      </p:sp>
      <p:pic>
        <p:nvPicPr>
          <p:cNvPr id="1026" name="Picture 2" descr="C:\Users\user\Dropbox\2017 SK고용 디딤돌 JAVA-A\프로젝트\13 Class Diagram\JAVA_A4_ClassDiagram_LHS_0807_v0.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232" y="1283590"/>
            <a:ext cx="5421535" cy="502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07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</p:txBody>
      </p:sp>
      <p:pic>
        <p:nvPicPr>
          <p:cNvPr id="2050" name="Picture 2" descr="C:\Users\user\Dropbox\2017 SK고용 디딤돌 JAVA-A\프로젝트\17 Database Design\Table Diagram v0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34" y="819150"/>
            <a:ext cx="3967739" cy="604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검색창을</a:t>
            </a:r>
            <a:r>
              <a:rPr lang="ko-KR" altLang="en-US" dirty="0" smtClean="0">
                <a:solidFill>
                  <a:srgbClr val="0070C0"/>
                </a:solidFill>
              </a:rPr>
              <a:t> 위한 </a:t>
            </a:r>
            <a:r>
              <a:rPr lang="en-US" altLang="ko-KR" dirty="0" smtClean="0">
                <a:solidFill>
                  <a:srgbClr val="0070C0"/>
                </a:solidFill>
              </a:rPr>
              <a:t>DB </a:t>
            </a:r>
            <a:r>
              <a:rPr lang="ko-KR" altLang="en-US" dirty="0" smtClean="0">
                <a:solidFill>
                  <a:srgbClr val="0070C0"/>
                </a:solidFill>
              </a:rPr>
              <a:t>구현 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UserDAO</a:t>
            </a:r>
            <a:r>
              <a:rPr lang="en-US" altLang="ko-KR" dirty="0" smtClean="0">
                <a:solidFill>
                  <a:srgbClr val="0070C0"/>
                </a:solidFill>
              </a:rPr>
              <a:t>, VO </a:t>
            </a:r>
            <a:r>
              <a:rPr lang="ko-KR" altLang="en-US" dirty="0" smtClean="0">
                <a:solidFill>
                  <a:srgbClr val="0070C0"/>
                </a:solidFill>
              </a:rPr>
              <a:t>구현완료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ReservedDateDAO</a:t>
            </a:r>
            <a:r>
              <a:rPr lang="en-US" altLang="ko-KR" dirty="0" smtClean="0">
                <a:solidFill>
                  <a:srgbClr val="0070C0"/>
                </a:solidFill>
              </a:rPr>
              <a:t>, VO </a:t>
            </a:r>
            <a:r>
              <a:rPr lang="ko-KR" altLang="en-US" dirty="0" smtClean="0">
                <a:solidFill>
                  <a:srgbClr val="0070C0"/>
                </a:solidFill>
              </a:rPr>
              <a:t>구현완료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AccommodationVO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구현완료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AccommodationDAO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구현중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DAO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AccommodationDAOImp.getAveragePoint</a:t>
            </a:r>
            <a:r>
              <a:rPr lang="en-US" altLang="ko-KR" dirty="0" smtClean="0">
                <a:solidFill>
                  <a:srgbClr val="0070C0"/>
                </a:solidFill>
              </a:rPr>
              <a:t>() : </a:t>
            </a:r>
            <a:r>
              <a:rPr lang="ko-KR" altLang="en-US" dirty="0" smtClean="0">
                <a:solidFill>
                  <a:srgbClr val="0070C0"/>
                </a:solidFill>
              </a:rPr>
              <a:t>후</a:t>
            </a:r>
            <a:r>
              <a:rPr lang="ko-KR" altLang="en-US" dirty="0">
                <a:solidFill>
                  <a:srgbClr val="0070C0"/>
                </a:solidFill>
              </a:rPr>
              <a:t>기</a:t>
            </a:r>
            <a:r>
              <a:rPr lang="ko-KR" altLang="en-US" dirty="0" smtClean="0">
                <a:solidFill>
                  <a:srgbClr val="0070C0"/>
                </a:solidFill>
              </a:rPr>
              <a:t> 평점 계산 </a:t>
            </a:r>
            <a:r>
              <a:rPr lang="en-US" altLang="ko-KR" dirty="0" smtClean="0">
                <a:solidFill>
                  <a:srgbClr val="0070C0"/>
                </a:solidFill>
              </a:rPr>
              <a:t>Method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AMENITY(</a:t>
            </a:r>
            <a:r>
              <a:rPr lang="ko-KR" altLang="en-US" dirty="0" smtClean="0">
                <a:solidFill>
                  <a:srgbClr val="0070C0"/>
                </a:solidFill>
              </a:rPr>
              <a:t>편의시설</a:t>
            </a:r>
            <a:r>
              <a:rPr lang="en-US" altLang="ko-KR" dirty="0" smtClean="0">
                <a:solidFill>
                  <a:srgbClr val="0070C0"/>
                </a:solidFill>
              </a:rPr>
              <a:t>) VO, DAO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IMAGE(</a:t>
            </a:r>
            <a:r>
              <a:rPr lang="ko-KR" altLang="en-US" dirty="0" smtClean="0">
                <a:solidFill>
                  <a:srgbClr val="0070C0"/>
                </a:solidFill>
              </a:rPr>
              <a:t>사진</a:t>
            </a:r>
            <a:r>
              <a:rPr lang="en-US" altLang="ko-KR" dirty="0">
                <a:solidFill>
                  <a:srgbClr val="0070C0"/>
                </a:solidFill>
              </a:rPr>
              <a:t>) VO, DAO </a:t>
            </a:r>
            <a:r>
              <a:rPr lang="ko-KR" altLang="en-US" dirty="0">
                <a:solidFill>
                  <a:srgbClr val="0070C0"/>
                </a:solidFill>
              </a:rPr>
              <a:t>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REVIEW(</a:t>
            </a:r>
            <a:r>
              <a:rPr lang="ko-KR" altLang="en-US" dirty="0" smtClean="0">
                <a:solidFill>
                  <a:srgbClr val="0070C0"/>
                </a:solidFill>
              </a:rPr>
              <a:t>후기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en-US" altLang="ko-KR" dirty="0">
                <a:solidFill>
                  <a:srgbClr val="0070C0"/>
                </a:solidFill>
              </a:rPr>
              <a:t>VO, DAO </a:t>
            </a:r>
            <a:r>
              <a:rPr lang="ko-KR" altLang="en-US" dirty="0">
                <a:solidFill>
                  <a:srgbClr val="0070C0"/>
                </a:solidFill>
              </a:rPr>
              <a:t>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RESERVATION(</a:t>
            </a:r>
            <a:r>
              <a:rPr lang="ko-KR" altLang="en-US" dirty="0" smtClean="0">
                <a:solidFill>
                  <a:srgbClr val="0070C0"/>
                </a:solidFill>
              </a:rPr>
              <a:t>예약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en-US" altLang="ko-KR" dirty="0">
                <a:solidFill>
                  <a:srgbClr val="0070C0"/>
                </a:solidFill>
              </a:rPr>
              <a:t>VO, DAO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r>
              <a:rPr lang="en-US" altLang="ko-KR" dirty="0" smtClean="0">
                <a:solidFill>
                  <a:srgbClr val="0070C0"/>
                </a:solidFill>
              </a:rPr>
              <a:t>	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RESERVEDATE</a:t>
            </a:r>
            <a:r>
              <a:rPr lang="ko-KR" altLang="en-US" dirty="0" smtClean="0">
                <a:solidFill>
                  <a:srgbClr val="0070C0"/>
                </a:solidFill>
              </a:rPr>
              <a:t>와의 관계 표현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Master</a:t>
            </a:r>
            <a:r>
              <a:rPr lang="ko-KR" altLang="en-US" dirty="0">
                <a:solidFill>
                  <a:srgbClr val="0070C0"/>
                </a:solidFill>
              </a:rPr>
              <a:t>로 </a:t>
            </a:r>
            <a:r>
              <a:rPr lang="en-US" altLang="ko-KR" dirty="0">
                <a:solidFill>
                  <a:srgbClr val="0070C0"/>
                </a:solidFill>
              </a:rPr>
              <a:t>Merge / Pull </a:t>
            </a:r>
            <a:r>
              <a:rPr lang="en-US" altLang="ko-KR" dirty="0" smtClean="0">
                <a:solidFill>
                  <a:srgbClr val="0070C0"/>
                </a:solidFill>
              </a:rPr>
              <a:t>Reques</a:t>
            </a:r>
            <a:r>
              <a:rPr lang="en-US" altLang="ko-KR" dirty="0">
                <a:solidFill>
                  <a:srgbClr val="0070C0"/>
                </a:solidFill>
              </a:rPr>
              <a:t>t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SRS </a:t>
            </a:r>
            <a:r>
              <a:rPr lang="ko-KR" altLang="en-US" dirty="0" smtClean="0">
                <a:solidFill>
                  <a:srgbClr val="0070C0"/>
                </a:solidFill>
              </a:rPr>
              <a:t>작성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None)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70709"/>
              </p:ext>
            </p:extLst>
          </p:nvPr>
        </p:nvGraphicFramePr>
        <p:xfrm>
          <a:off x="533400" y="1371543"/>
          <a:ext cx="8077200" cy="38231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 Modeling: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Class Diagram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30%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Database Design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55-&gt;60%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VO,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DAO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0%-&gt;36%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Design: </a:t>
                      </a:r>
                      <a:r>
                        <a:rPr lang="ko-KR" altLang="en-US" sz="2400" b="1" baseline="0" dirty="0" err="1" smtClean="0">
                          <a:latin typeface="Calibri" panose="020F0502020204030204" pitchFamily="34" charset="0"/>
                        </a:rPr>
                        <a:t>마이페이지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개인정보수정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Product Backlog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작성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Database Design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설계상 오류 </a:t>
            </a:r>
            <a:r>
              <a:rPr lang="ko-KR" altLang="en-US" dirty="0" smtClean="0">
                <a:solidFill>
                  <a:srgbClr val="0070C0"/>
                </a:solidFill>
              </a:rPr>
              <a:t>정정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Oracle DB</a:t>
            </a:r>
            <a:r>
              <a:rPr lang="ko-KR" altLang="en-US" dirty="0">
                <a:solidFill>
                  <a:srgbClr val="0070C0"/>
                </a:solidFill>
              </a:rPr>
              <a:t>의 </a:t>
            </a:r>
            <a:r>
              <a:rPr lang="en-US" altLang="ko-KR" dirty="0">
                <a:solidFill>
                  <a:srgbClr val="0070C0"/>
                </a:solidFill>
              </a:rPr>
              <a:t>Orange Dump </a:t>
            </a:r>
            <a:r>
              <a:rPr lang="ko-KR" altLang="en-US" dirty="0" smtClean="0">
                <a:solidFill>
                  <a:srgbClr val="0070C0"/>
                </a:solidFill>
              </a:rPr>
              <a:t>생성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VO, DAO</a:t>
            </a:r>
            <a:r>
              <a:rPr lang="ko-KR" altLang="en-US" dirty="0" smtClean="0">
                <a:solidFill>
                  <a:srgbClr val="0070C0"/>
                </a:solidFill>
              </a:rPr>
              <a:t> 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Class Diagram </a:t>
            </a:r>
            <a:r>
              <a:rPr lang="ko-KR" altLang="en-US" dirty="0" smtClean="0">
                <a:solidFill>
                  <a:srgbClr val="0070C0"/>
                </a:solidFill>
              </a:rPr>
              <a:t>실체화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Database Design</a:t>
            </a:r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DailyScrum</a:t>
            </a:r>
            <a:r>
              <a:rPr lang="en-US" altLang="ko-KR" dirty="0" smtClean="0">
                <a:solidFill>
                  <a:srgbClr val="0070C0"/>
                </a:solidFill>
              </a:rPr>
              <a:t>(08/04, 08/07) </a:t>
            </a:r>
            <a:r>
              <a:rPr lang="ko-KR" altLang="en-US" dirty="0" smtClean="0">
                <a:solidFill>
                  <a:srgbClr val="0070C0"/>
                </a:solidFill>
              </a:rPr>
              <a:t>시 의견 반영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Accommodation</a:t>
            </a:r>
            <a:r>
              <a:rPr lang="ko-KR" altLang="en-US" dirty="0" smtClean="0">
                <a:solidFill>
                  <a:srgbClr val="0070C0"/>
                </a:solidFill>
              </a:rPr>
              <a:t>에 </a:t>
            </a:r>
            <a:r>
              <a:rPr lang="ko-KR" altLang="en-US" dirty="0" err="1" smtClean="0">
                <a:solidFill>
                  <a:srgbClr val="0070C0"/>
                </a:solidFill>
              </a:rPr>
              <a:t>침대수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건물종류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화폐단위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숙박지명 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Reservation</a:t>
            </a:r>
            <a:r>
              <a:rPr lang="ko-KR" altLang="en-US" dirty="0" smtClean="0">
                <a:solidFill>
                  <a:srgbClr val="0070C0"/>
                </a:solidFill>
              </a:rPr>
              <a:t>에 가격 </a:t>
            </a:r>
            <a:r>
              <a:rPr lang="ko-KR" altLang="en-US" dirty="0" smtClean="0">
                <a:solidFill>
                  <a:srgbClr val="0070C0"/>
                </a:solidFill>
              </a:rPr>
              <a:t>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Orange</a:t>
            </a:r>
            <a:r>
              <a:rPr lang="ko-KR" altLang="en-US" dirty="0" smtClean="0">
                <a:solidFill>
                  <a:srgbClr val="0070C0"/>
                </a:solidFill>
              </a:rPr>
              <a:t>의 </a:t>
            </a:r>
            <a:r>
              <a:rPr lang="en-US" altLang="ko-KR" dirty="0" smtClean="0">
                <a:solidFill>
                  <a:srgbClr val="0070C0"/>
                </a:solidFill>
              </a:rPr>
              <a:t>EXP</a:t>
            </a:r>
            <a:r>
              <a:rPr lang="ko-KR" altLang="en-US" dirty="0" smtClean="0">
                <a:solidFill>
                  <a:srgbClr val="0070C0"/>
                </a:solidFill>
              </a:rPr>
              <a:t>로 </a:t>
            </a:r>
            <a:r>
              <a:rPr lang="en-US" altLang="ko-KR" dirty="0" smtClean="0">
                <a:solidFill>
                  <a:srgbClr val="0070C0"/>
                </a:solidFill>
              </a:rPr>
              <a:t>Export</a:t>
            </a: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Dropbox\2017 SK</a:t>
            </a:r>
            <a:r>
              <a:rPr lang="ko-KR" altLang="en-US" dirty="0">
                <a:solidFill>
                  <a:srgbClr val="0070C0"/>
                </a:solidFill>
              </a:rPr>
              <a:t>고용 디딤돌 </a:t>
            </a:r>
            <a:r>
              <a:rPr lang="en-US" altLang="ko-KR" dirty="0">
                <a:solidFill>
                  <a:srgbClr val="0070C0"/>
                </a:solidFill>
              </a:rPr>
              <a:t>JAVA-A\</a:t>
            </a:r>
            <a:r>
              <a:rPr lang="ko-KR" altLang="en-US" dirty="0">
                <a:solidFill>
                  <a:srgbClr val="0070C0"/>
                </a:solidFill>
              </a:rPr>
              <a:t>프로젝트</a:t>
            </a:r>
            <a:r>
              <a:rPr lang="en-US" altLang="ko-KR" dirty="0">
                <a:solidFill>
                  <a:srgbClr val="0070C0"/>
                </a:solidFill>
              </a:rPr>
              <a:t>\17 Database Design\airdnd_v0.2.dmp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VO</a:t>
            </a:r>
            <a:r>
              <a:rPr lang="en-US" altLang="ko-KR" dirty="0">
                <a:solidFill>
                  <a:srgbClr val="0070C0"/>
                </a:solidFill>
              </a:rPr>
              <a:t>, DAO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refactor&gt; DAO interface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 err="1">
                <a:solidFill>
                  <a:srgbClr val="0070C0"/>
                </a:solidFill>
              </a:rPr>
              <a:t>airdnd.dao.interfaces</a:t>
            </a:r>
            <a:r>
              <a:rPr lang="ko-KR" altLang="en-US" dirty="0">
                <a:solidFill>
                  <a:srgbClr val="0070C0"/>
                </a:solidFill>
              </a:rPr>
              <a:t>로 </a:t>
            </a:r>
            <a:r>
              <a:rPr lang="ko-KR" altLang="en-US" dirty="0" smtClean="0">
                <a:solidFill>
                  <a:srgbClr val="0070C0"/>
                </a:solidFill>
              </a:rPr>
              <a:t>패키지화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&lt;feat&gt; Accommodation(</a:t>
            </a:r>
            <a:r>
              <a:rPr lang="ko-KR" altLang="en-US" dirty="0" err="1">
                <a:solidFill>
                  <a:srgbClr val="0070C0"/>
                </a:solidFill>
              </a:rPr>
              <a:t>숙박지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를 위한 </a:t>
            </a:r>
            <a:r>
              <a:rPr lang="en-US" altLang="ko-KR" dirty="0">
                <a:solidFill>
                  <a:srgbClr val="0070C0"/>
                </a:solidFill>
              </a:rPr>
              <a:t>VO, DAO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&lt;feat&gt; </a:t>
            </a:r>
            <a:r>
              <a:rPr lang="en-US" altLang="ko-KR" dirty="0" err="1">
                <a:solidFill>
                  <a:srgbClr val="0070C0"/>
                </a:solidFill>
              </a:rPr>
              <a:t>ReservedDate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 err="1">
                <a:solidFill>
                  <a:srgbClr val="0070C0"/>
                </a:solidFill>
              </a:rPr>
              <a:t>숙박지</a:t>
            </a:r>
            <a:r>
              <a:rPr lang="ko-KR" altLang="en-US" dirty="0">
                <a:solidFill>
                  <a:srgbClr val="0070C0"/>
                </a:solidFill>
              </a:rPr>
              <a:t> 예약일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을 위한 </a:t>
            </a:r>
            <a:r>
              <a:rPr lang="en-US" altLang="ko-KR" dirty="0">
                <a:solidFill>
                  <a:srgbClr val="0070C0"/>
                </a:solidFill>
              </a:rPr>
              <a:t>VO, DAO </a:t>
            </a:r>
            <a:r>
              <a:rPr lang="ko-KR" altLang="en-US" dirty="0">
                <a:solidFill>
                  <a:srgbClr val="0070C0"/>
                </a:solidFill>
              </a:rPr>
              <a:t>구현 </a:t>
            </a:r>
            <a:r>
              <a:rPr lang="ko-KR" altLang="en-US" dirty="0" smtClean="0">
                <a:solidFill>
                  <a:srgbClr val="0070C0"/>
                </a:solidFill>
              </a:rPr>
              <a:t>시작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chore&gt; Test Driver Class(hellotester.java) </a:t>
            </a:r>
            <a:r>
              <a:rPr lang="ko-KR" altLang="en-US" dirty="0">
                <a:solidFill>
                  <a:srgbClr val="0070C0"/>
                </a:solidFill>
              </a:rPr>
              <a:t>구조화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주석처리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&lt;feat&gt; Accommodation(</a:t>
            </a:r>
            <a:r>
              <a:rPr lang="ko-KR" altLang="en-US" dirty="0" err="1">
                <a:solidFill>
                  <a:srgbClr val="0070C0"/>
                </a:solidFill>
              </a:rPr>
              <a:t>숙박지</a:t>
            </a:r>
            <a:r>
              <a:rPr lang="en-US" altLang="ko-KR" dirty="0">
                <a:solidFill>
                  <a:srgbClr val="0070C0"/>
                </a:solidFill>
              </a:rPr>
              <a:t>) INSERT </a:t>
            </a:r>
            <a:r>
              <a:rPr lang="ko-KR" altLang="en-US" dirty="0">
                <a:solidFill>
                  <a:srgbClr val="0070C0"/>
                </a:solidFill>
              </a:rPr>
              <a:t>기능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feat&gt; </a:t>
            </a:r>
            <a:r>
              <a:rPr lang="en-US" altLang="ko-KR" dirty="0" err="1">
                <a:solidFill>
                  <a:srgbClr val="0070C0"/>
                </a:solidFill>
              </a:rPr>
              <a:t>ReservedDate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예약일자</a:t>
            </a:r>
            <a:r>
              <a:rPr lang="en-US" altLang="ko-KR" dirty="0">
                <a:solidFill>
                  <a:srgbClr val="0070C0"/>
                </a:solidFill>
              </a:rPr>
              <a:t>) INSERT </a:t>
            </a:r>
            <a:r>
              <a:rPr lang="ko-KR" altLang="en-US" dirty="0">
                <a:solidFill>
                  <a:srgbClr val="0070C0"/>
                </a:solidFill>
              </a:rPr>
              <a:t>기능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&lt;refactor&gt; </a:t>
            </a:r>
            <a:r>
              <a:rPr lang="ko-KR" altLang="en-US" dirty="0">
                <a:solidFill>
                  <a:srgbClr val="0070C0"/>
                </a:solidFill>
              </a:rPr>
              <a:t>사용하지 않는 </a:t>
            </a:r>
            <a:r>
              <a:rPr lang="en-US" altLang="ko-KR" dirty="0">
                <a:solidFill>
                  <a:srgbClr val="0070C0"/>
                </a:solidFill>
              </a:rPr>
              <a:t>Test Class </a:t>
            </a:r>
            <a:r>
              <a:rPr lang="ko-KR" altLang="en-US" dirty="0" smtClean="0">
                <a:solidFill>
                  <a:srgbClr val="0070C0"/>
                </a:solidFill>
              </a:rPr>
              <a:t>제거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VO, DAO</a:t>
            </a:r>
            <a:r>
              <a:rPr lang="ko-KR" altLang="en-US" dirty="0">
                <a:solidFill>
                  <a:srgbClr val="0070C0"/>
                </a:solidFill>
              </a:rPr>
              <a:t>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feat&gt; </a:t>
            </a:r>
            <a:r>
              <a:rPr lang="en-US" altLang="ko-KR" dirty="0" smtClean="0">
                <a:solidFill>
                  <a:srgbClr val="0070C0"/>
                </a:solidFill>
              </a:rPr>
              <a:t>ReservedDateDAOImp.java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- </a:t>
            </a:r>
            <a:r>
              <a:rPr lang="en-US" altLang="ko-KR" dirty="0">
                <a:solidFill>
                  <a:srgbClr val="0070C0"/>
                </a:solidFill>
              </a:rPr>
              <a:t>List&lt;</a:t>
            </a:r>
            <a:r>
              <a:rPr lang="en-US" altLang="ko-KR" dirty="0" err="1">
                <a:solidFill>
                  <a:srgbClr val="0070C0"/>
                </a:solidFill>
              </a:rPr>
              <a:t>ReservedDateVO</a:t>
            </a:r>
            <a:r>
              <a:rPr lang="en-US" altLang="ko-KR" dirty="0">
                <a:solidFill>
                  <a:srgbClr val="0070C0"/>
                </a:solidFill>
              </a:rPr>
              <a:t>&gt; </a:t>
            </a:r>
            <a:r>
              <a:rPr lang="en-US" altLang="ko-KR" dirty="0" err="1">
                <a:solidFill>
                  <a:srgbClr val="0070C0"/>
                </a:solidFill>
              </a:rPr>
              <a:t>getReservedDateListByAccommodationId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accommodationId</a:t>
            </a:r>
            <a:r>
              <a:rPr lang="en-US" altLang="ko-KR" dirty="0">
                <a:solidFill>
                  <a:srgbClr val="0070C0"/>
                </a:solidFill>
              </a:rPr>
              <a:t>)  : </a:t>
            </a:r>
            <a:r>
              <a:rPr lang="ko-KR" altLang="en-US" dirty="0" err="1">
                <a:solidFill>
                  <a:srgbClr val="0070C0"/>
                </a:solidFill>
              </a:rPr>
              <a:t>숙박지</a:t>
            </a:r>
            <a:r>
              <a:rPr lang="en-US" altLang="ko-KR" dirty="0">
                <a:solidFill>
                  <a:srgbClr val="0070C0"/>
                </a:solidFill>
              </a:rPr>
              <a:t>ID</a:t>
            </a:r>
            <a:r>
              <a:rPr lang="ko-KR" altLang="en-US" dirty="0">
                <a:solidFill>
                  <a:srgbClr val="0070C0"/>
                </a:solidFill>
              </a:rPr>
              <a:t>로 </a:t>
            </a:r>
            <a:r>
              <a:rPr lang="ko-KR" altLang="en-US" dirty="0" err="1">
                <a:solidFill>
                  <a:srgbClr val="0070C0"/>
                </a:solidFill>
              </a:rPr>
              <a:t>예약날짜된</a:t>
            </a:r>
            <a:r>
              <a:rPr lang="ko-KR" altLang="en-US" dirty="0">
                <a:solidFill>
                  <a:srgbClr val="0070C0"/>
                </a:solidFill>
              </a:rPr>
              <a:t> 날짜들의 리스트를 받아오는 </a:t>
            </a:r>
            <a:r>
              <a:rPr lang="en-US" altLang="ko-KR" dirty="0" smtClean="0">
                <a:solidFill>
                  <a:srgbClr val="0070C0"/>
                </a:solidFill>
              </a:rPr>
              <a:t>Method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- </a:t>
            </a:r>
            <a:r>
              <a:rPr lang="en-US" altLang="ko-KR" dirty="0">
                <a:solidFill>
                  <a:srgbClr val="0070C0"/>
                </a:solidFill>
              </a:rPr>
              <a:t>List&lt;Integer&gt; </a:t>
            </a:r>
            <a:r>
              <a:rPr lang="en-US" altLang="ko-KR" dirty="0" err="1">
                <a:solidFill>
                  <a:srgbClr val="0070C0"/>
                </a:solidFill>
              </a:rPr>
              <a:t>getAccommodationIdListByDates</a:t>
            </a:r>
            <a:r>
              <a:rPr lang="en-US" altLang="ko-KR" dirty="0">
                <a:solidFill>
                  <a:srgbClr val="0070C0"/>
                </a:solidFill>
              </a:rPr>
              <a:t>(String </a:t>
            </a:r>
            <a:r>
              <a:rPr lang="en-US" altLang="ko-KR" dirty="0" err="1">
                <a:solidFill>
                  <a:srgbClr val="0070C0"/>
                </a:solidFill>
              </a:rPr>
              <a:t>startDate</a:t>
            </a:r>
            <a:r>
              <a:rPr lang="en-US" altLang="ko-KR" dirty="0">
                <a:solidFill>
                  <a:srgbClr val="0070C0"/>
                </a:solidFill>
              </a:rPr>
              <a:t>, String </a:t>
            </a:r>
            <a:r>
              <a:rPr lang="en-US" altLang="ko-KR" dirty="0" err="1">
                <a:solidFill>
                  <a:srgbClr val="0070C0"/>
                </a:solidFill>
              </a:rPr>
              <a:t>endDate</a:t>
            </a:r>
            <a:r>
              <a:rPr lang="en-US" altLang="ko-KR" dirty="0">
                <a:solidFill>
                  <a:srgbClr val="0070C0"/>
                </a:solidFill>
              </a:rPr>
              <a:t>)  : </a:t>
            </a:r>
            <a:r>
              <a:rPr lang="ko-KR" altLang="en-US" dirty="0" err="1">
                <a:solidFill>
                  <a:srgbClr val="0070C0"/>
                </a:solidFill>
              </a:rPr>
              <a:t>시작일짜와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끝일짜를</a:t>
            </a:r>
            <a:r>
              <a:rPr lang="ko-KR" altLang="en-US" dirty="0">
                <a:solidFill>
                  <a:srgbClr val="0070C0"/>
                </a:solidFill>
              </a:rPr>
              <a:t> 가지고 예약된 날짜들에 대한 정보를 받아오는 </a:t>
            </a:r>
            <a:r>
              <a:rPr lang="en-US" altLang="ko-KR" dirty="0" smtClean="0">
                <a:solidFill>
                  <a:srgbClr val="0070C0"/>
                </a:solidFill>
              </a:rPr>
              <a:t>Method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- 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addReservedDate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ReservedDateVO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reservedDate</a:t>
            </a:r>
            <a:r>
              <a:rPr lang="en-US" altLang="ko-KR" dirty="0">
                <a:solidFill>
                  <a:srgbClr val="0070C0"/>
                </a:solidFill>
              </a:rPr>
              <a:t>)  : </a:t>
            </a:r>
            <a:r>
              <a:rPr lang="ko-KR" altLang="en-US" dirty="0">
                <a:solidFill>
                  <a:srgbClr val="0070C0"/>
                </a:solidFill>
              </a:rPr>
              <a:t>예약된 날짜를 등록하는 </a:t>
            </a:r>
            <a:r>
              <a:rPr lang="en-US" altLang="ko-KR" dirty="0" smtClean="0">
                <a:solidFill>
                  <a:srgbClr val="0070C0"/>
                </a:solidFill>
              </a:rPr>
              <a:t>Method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- 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addReservedDateList</a:t>
            </a:r>
            <a:r>
              <a:rPr lang="en-US" altLang="ko-KR" dirty="0">
                <a:solidFill>
                  <a:srgbClr val="0070C0"/>
                </a:solidFill>
              </a:rPr>
              <a:t>(List&lt;</a:t>
            </a:r>
            <a:r>
              <a:rPr lang="en-US" altLang="ko-KR" dirty="0" err="1">
                <a:solidFill>
                  <a:srgbClr val="0070C0"/>
                </a:solidFill>
              </a:rPr>
              <a:t>ReservedDateVO</a:t>
            </a:r>
            <a:r>
              <a:rPr lang="en-US" altLang="ko-KR" dirty="0">
                <a:solidFill>
                  <a:srgbClr val="0070C0"/>
                </a:solidFill>
              </a:rPr>
              <a:t>&gt; </a:t>
            </a:r>
            <a:r>
              <a:rPr lang="en-US" altLang="ko-KR" dirty="0" err="1">
                <a:solidFill>
                  <a:srgbClr val="0070C0"/>
                </a:solidFill>
              </a:rPr>
              <a:t>reservedDateList</a:t>
            </a:r>
            <a:r>
              <a:rPr lang="en-US" altLang="ko-KR" dirty="0">
                <a:solidFill>
                  <a:srgbClr val="0070C0"/>
                </a:solidFill>
              </a:rPr>
              <a:t>)  : </a:t>
            </a:r>
            <a:r>
              <a:rPr lang="ko-KR" altLang="en-US" dirty="0">
                <a:solidFill>
                  <a:srgbClr val="0070C0"/>
                </a:solidFill>
              </a:rPr>
              <a:t>예약된 날짜들의 리스트를 등록하는 </a:t>
            </a:r>
            <a:r>
              <a:rPr lang="en-US" altLang="ko-KR" dirty="0" smtClean="0">
                <a:solidFill>
                  <a:srgbClr val="0070C0"/>
                </a:solidFill>
              </a:rPr>
              <a:t>Method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- 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deleteReservedDateByReservedDateId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rdId</a:t>
            </a:r>
            <a:r>
              <a:rPr lang="en-US" altLang="ko-KR" dirty="0">
                <a:solidFill>
                  <a:srgbClr val="0070C0"/>
                </a:solidFill>
              </a:rPr>
              <a:t>)  : </a:t>
            </a:r>
            <a:r>
              <a:rPr lang="ko-KR" altLang="en-US" dirty="0">
                <a:solidFill>
                  <a:srgbClr val="0070C0"/>
                </a:solidFill>
              </a:rPr>
              <a:t>일치하는 예약날짜</a:t>
            </a:r>
            <a:r>
              <a:rPr lang="en-US" altLang="ko-KR" dirty="0">
                <a:solidFill>
                  <a:srgbClr val="0070C0"/>
                </a:solidFill>
              </a:rPr>
              <a:t>ID</a:t>
            </a:r>
            <a:r>
              <a:rPr lang="ko-KR" altLang="en-US" dirty="0">
                <a:solidFill>
                  <a:srgbClr val="0070C0"/>
                </a:solidFill>
              </a:rPr>
              <a:t>를 가지는 예약된 날짜를 삭제하는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8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VO, DAO</a:t>
            </a:r>
            <a:r>
              <a:rPr lang="ko-KR" altLang="en-US" dirty="0">
                <a:solidFill>
                  <a:srgbClr val="0070C0"/>
                </a:solidFill>
              </a:rPr>
              <a:t>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chore&gt; delete</a:t>
            </a:r>
            <a:r>
              <a:rPr lang="ko-KR" altLang="en-US" dirty="0">
                <a:solidFill>
                  <a:srgbClr val="0070C0"/>
                </a:solidFill>
              </a:rPr>
              <a:t>시 불필요한 태그속성값 </a:t>
            </a:r>
            <a:r>
              <a:rPr lang="ko-KR" altLang="en-US" dirty="0" smtClean="0">
                <a:solidFill>
                  <a:srgbClr val="0070C0"/>
                </a:solidFill>
              </a:rPr>
              <a:t>제거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&lt;feat&gt; </a:t>
            </a:r>
            <a:r>
              <a:rPr lang="en-US" altLang="ko-KR" dirty="0" smtClean="0">
                <a:solidFill>
                  <a:srgbClr val="0070C0"/>
                </a:solidFill>
              </a:rPr>
              <a:t>AccommodationDAOImp.java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- 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removeAccommodation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accommodationId</a:t>
            </a:r>
            <a:r>
              <a:rPr lang="en-US" altLang="ko-KR" dirty="0">
                <a:solidFill>
                  <a:srgbClr val="0070C0"/>
                </a:solidFill>
              </a:rPr>
              <a:t>)  : </a:t>
            </a:r>
            <a:r>
              <a:rPr lang="ko-KR" altLang="en-US" dirty="0" err="1">
                <a:solidFill>
                  <a:srgbClr val="0070C0"/>
                </a:solidFill>
              </a:rPr>
              <a:t>숙박지</a:t>
            </a:r>
            <a:r>
              <a:rPr lang="en-US" altLang="ko-KR" dirty="0">
                <a:solidFill>
                  <a:srgbClr val="0070C0"/>
                </a:solidFill>
              </a:rPr>
              <a:t>ID</a:t>
            </a:r>
            <a:r>
              <a:rPr lang="ko-KR" altLang="en-US" dirty="0">
                <a:solidFill>
                  <a:srgbClr val="0070C0"/>
                </a:solidFill>
              </a:rPr>
              <a:t>와 일치하는 레코드를 삭제하는 </a:t>
            </a:r>
            <a:r>
              <a:rPr lang="en-US" altLang="ko-KR" dirty="0" smtClean="0">
                <a:solidFill>
                  <a:srgbClr val="0070C0"/>
                </a:solidFill>
              </a:rPr>
              <a:t>Method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- </a:t>
            </a:r>
            <a:r>
              <a:rPr lang="en-US" altLang="ko-KR" dirty="0" err="1">
                <a:solidFill>
                  <a:srgbClr val="0070C0"/>
                </a:solidFill>
              </a:rPr>
              <a:t>AccommodationVO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getAccommodationByAccommodationId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accommodationId</a:t>
            </a:r>
            <a:r>
              <a:rPr lang="en-US" altLang="ko-KR" dirty="0">
                <a:solidFill>
                  <a:srgbClr val="0070C0"/>
                </a:solidFill>
              </a:rPr>
              <a:t>)  : </a:t>
            </a:r>
            <a:r>
              <a:rPr lang="ko-KR" altLang="en-US" dirty="0" err="1">
                <a:solidFill>
                  <a:srgbClr val="0070C0"/>
                </a:solidFill>
              </a:rPr>
              <a:t>숙박지</a:t>
            </a:r>
            <a:r>
              <a:rPr lang="en-US" altLang="ko-KR" dirty="0">
                <a:solidFill>
                  <a:srgbClr val="0070C0"/>
                </a:solidFill>
              </a:rPr>
              <a:t>ID</a:t>
            </a:r>
            <a:r>
              <a:rPr lang="ko-KR" altLang="en-US" dirty="0">
                <a:solidFill>
                  <a:srgbClr val="0070C0"/>
                </a:solidFill>
              </a:rPr>
              <a:t>와 일치한 레코드를 </a:t>
            </a:r>
            <a:r>
              <a:rPr lang="en-US" altLang="ko-KR" dirty="0">
                <a:solidFill>
                  <a:srgbClr val="0070C0"/>
                </a:solidFill>
              </a:rPr>
              <a:t>VO</a:t>
            </a:r>
            <a:r>
              <a:rPr lang="ko-KR" altLang="en-US" dirty="0">
                <a:solidFill>
                  <a:srgbClr val="0070C0"/>
                </a:solidFill>
              </a:rPr>
              <a:t>객체로 반환하는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&lt;feat&gt; </a:t>
            </a:r>
            <a:r>
              <a:rPr lang="en-US" altLang="ko-KR" dirty="0" smtClean="0">
                <a:solidFill>
                  <a:srgbClr val="0070C0"/>
                </a:solidFill>
              </a:rPr>
              <a:t>AccommodationDAOImp.java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- 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updateAccommodation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AccommodationVO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accom</a:t>
            </a:r>
            <a:r>
              <a:rPr lang="en-US" altLang="ko-KR" dirty="0">
                <a:solidFill>
                  <a:srgbClr val="0070C0"/>
                </a:solidFill>
              </a:rPr>
              <a:t>)  : </a:t>
            </a:r>
            <a:r>
              <a:rPr lang="ko-KR" altLang="en-US" dirty="0">
                <a:solidFill>
                  <a:srgbClr val="0070C0"/>
                </a:solidFill>
              </a:rPr>
              <a:t>주어진 </a:t>
            </a:r>
            <a:r>
              <a:rPr lang="en-US" altLang="ko-KR" dirty="0" err="1">
                <a:solidFill>
                  <a:srgbClr val="0070C0"/>
                </a:solidFill>
              </a:rPr>
              <a:t>AccommodationVO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객체의 </a:t>
            </a:r>
            <a:r>
              <a:rPr lang="en-US" altLang="ko-KR" dirty="0">
                <a:solidFill>
                  <a:srgbClr val="0070C0"/>
                </a:solidFill>
              </a:rPr>
              <a:t>DB</a:t>
            </a:r>
            <a:r>
              <a:rPr lang="ko-KR" altLang="en-US" dirty="0">
                <a:solidFill>
                  <a:srgbClr val="0070C0"/>
                </a:solidFill>
              </a:rPr>
              <a:t>값을 업데이트 하는 </a:t>
            </a:r>
            <a:r>
              <a:rPr lang="en-US" altLang="ko-KR" dirty="0">
                <a:solidFill>
                  <a:srgbClr val="0070C0"/>
                </a:solidFill>
              </a:rPr>
              <a:t>Method.  </a:t>
            </a:r>
            <a:r>
              <a:rPr lang="en-US" altLang="ko-KR" dirty="0" err="1">
                <a:solidFill>
                  <a:srgbClr val="0070C0"/>
                </a:solidFill>
              </a:rPr>
              <a:t>getAccommodationByAccommodationId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  <a:r>
              <a:rPr lang="ko-KR" altLang="en-US" dirty="0">
                <a:solidFill>
                  <a:srgbClr val="0070C0"/>
                </a:solidFill>
              </a:rPr>
              <a:t>와 함께 사용할 것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0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VO, DAO</a:t>
            </a:r>
            <a:r>
              <a:rPr lang="ko-KR" altLang="en-US" dirty="0">
                <a:solidFill>
                  <a:srgbClr val="0070C0"/>
                </a:solidFill>
              </a:rPr>
              <a:t>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feat&gt; </a:t>
            </a:r>
            <a:r>
              <a:rPr lang="en-US" altLang="ko-KR" dirty="0" smtClean="0">
                <a:solidFill>
                  <a:srgbClr val="0070C0"/>
                </a:solidFill>
              </a:rPr>
              <a:t>AccommodationDAOImp.java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- </a:t>
            </a:r>
            <a:r>
              <a:rPr lang="en-US" altLang="ko-KR" dirty="0">
                <a:solidFill>
                  <a:srgbClr val="0070C0"/>
                </a:solidFill>
              </a:rPr>
              <a:t>List&lt;</a:t>
            </a:r>
            <a:r>
              <a:rPr lang="en-US" altLang="ko-KR" dirty="0" err="1">
                <a:solidFill>
                  <a:srgbClr val="0070C0"/>
                </a:solidFill>
              </a:rPr>
              <a:t>AccommodationVO</a:t>
            </a:r>
            <a:r>
              <a:rPr lang="en-US" altLang="ko-KR" dirty="0">
                <a:solidFill>
                  <a:srgbClr val="0070C0"/>
                </a:solidFill>
              </a:rPr>
              <a:t>&gt; </a:t>
            </a:r>
            <a:r>
              <a:rPr lang="en-US" altLang="ko-KR" dirty="0" err="1">
                <a:solidFill>
                  <a:srgbClr val="0070C0"/>
                </a:solidFill>
              </a:rPr>
              <a:t>getAccommodationListBySearchBar</a:t>
            </a:r>
            <a:r>
              <a:rPr lang="en-US" altLang="ko-KR" dirty="0">
                <a:solidFill>
                  <a:srgbClr val="0070C0"/>
                </a:solidFill>
              </a:rPr>
              <a:t>(String location, String </a:t>
            </a:r>
            <a:r>
              <a:rPr lang="en-US" altLang="ko-KR" dirty="0" err="1">
                <a:solidFill>
                  <a:srgbClr val="0070C0"/>
                </a:solidFill>
              </a:rPr>
              <a:t>startDate</a:t>
            </a:r>
            <a:r>
              <a:rPr lang="en-US" altLang="ko-KR" dirty="0">
                <a:solidFill>
                  <a:srgbClr val="0070C0"/>
                </a:solidFill>
              </a:rPr>
              <a:t>, String </a:t>
            </a:r>
            <a:r>
              <a:rPr lang="en-US" altLang="ko-KR" dirty="0" err="1">
                <a:solidFill>
                  <a:srgbClr val="0070C0"/>
                </a:solidFill>
              </a:rPr>
              <a:t>endDate</a:t>
            </a:r>
            <a:r>
              <a:rPr lang="en-US" altLang="ko-KR" dirty="0">
                <a:solidFill>
                  <a:srgbClr val="0070C0"/>
                </a:solidFill>
              </a:rPr>
              <a:t>,   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numberOfPeople</a:t>
            </a:r>
            <a:r>
              <a:rPr lang="en-US" altLang="ko-KR" dirty="0">
                <a:solidFill>
                  <a:srgbClr val="0070C0"/>
                </a:solidFill>
              </a:rPr>
              <a:t>)  : </a:t>
            </a:r>
            <a:r>
              <a:rPr lang="ko-KR" altLang="en-US" dirty="0" err="1">
                <a:solidFill>
                  <a:srgbClr val="0070C0"/>
                </a:solidFill>
              </a:rPr>
              <a:t>검색창에서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입력 받는 </a:t>
            </a:r>
            <a:r>
              <a:rPr lang="ko-KR" altLang="en-US" dirty="0">
                <a:solidFill>
                  <a:srgbClr val="0070C0"/>
                </a:solidFill>
              </a:rPr>
              <a:t>위치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시작날짜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err="1">
                <a:solidFill>
                  <a:srgbClr val="0070C0"/>
                </a:solidFill>
              </a:rPr>
              <a:t>끝날짜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인원수를 매개변수로 검색결과에 일치하는 </a:t>
            </a:r>
            <a:r>
              <a:rPr lang="ko-KR" altLang="en-US" dirty="0" err="1">
                <a:solidFill>
                  <a:srgbClr val="0070C0"/>
                </a:solidFill>
              </a:rPr>
              <a:t>숙박지</a:t>
            </a:r>
            <a:r>
              <a:rPr lang="ko-KR" altLang="en-US" dirty="0">
                <a:solidFill>
                  <a:srgbClr val="0070C0"/>
                </a:solidFill>
              </a:rPr>
              <a:t> 리스트를 반환하는 </a:t>
            </a:r>
            <a:r>
              <a:rPr lang="en-US" altLang="ko-KR" dirty="0" smtClean="0">
                <a:solidFill>
                  <a:srgbClr val="0070C0"/>
                </a:solidFill>
              </a:rPr>
              <a:t>Method</a:t>
            </a:r>
          </a:p>
          <a:p>
            <a:pPr lvl="3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9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VO, DAO</a:t>
            </a:r>
            <a:r>
              <a:rPr lang="ko-KR" altLang="en-US" dirty="0">
                <a:solidFill>
                  <a:srgbClr val="0070C0"/>
                </a:solidFill>
              </a:rPr>
              <a:t>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feat&gt; </a:t>
            </a:r>
            <a:r>
              <a:rPr lang="en-US" altLang="ko-KR" dirty="0" smtClean="0">
                <a:solidFill>
                  <a:srgbClr val="0070C0"/>
                </a:solidFill>
              </a:rPr>
              <a:t>AccommodationDAOImp.java</a:t>
            </a: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select * from accommodation where not exists (</a:t>
            </a:r>
          </a:p>
          <a:p>
            <a:pPr marL="868363" lvl="3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			</a:t>
            </a:r>
            <a:r>
              <a:rPr lang="en-US" altLang="ko-KR" dirty="0"/>
              <a:t>select distinct </a:t>
            </a:r>
            <a:r>
              <a:rPr lang="en-US" altLang="ko-KR" dirty="0" err="1"/>
              <a:t>accom_id</a:t>
            </a:r>
            <a:r>
              <a:rPr lang="en-US" altLang="ko-KR" dirty="0"/>
              <a:t>, </a:t>
            </a:r>
            <a:r>
              <a:rPr lang="en-US" altLang="ko-KR" dirty="0" err="1"/>
              <a:t>rd_id</a:t>
            </a:r>
            <a:r>
              <a:rPr lang="en-US" altLang="ko-KR" dirty="0"/>
              <a:t>, </a:t>
            </a:r>
            <a:r>
              <a:rPr lang="en-US" altLang="ko-KR" dirty="0" err="1"/>
              <a:t>reserv_date</a:t>
            </a:r>
            <a:r>
              <a:rPr lang="en-US" altLang="ko-KR" dirty="0"/>
              <a:t> </a:t>
            </a:r>
          </a:p>
          <a:p>
            <a:pPr marL="868363" lvl="3" indent="0">
              <a:buNone/>
            </a:pPr>
            <a:r>
              <a:rPr lang="en-US" altLang="ko-KR" dirty="0"/>
              <a:t>			from </a:t>
            </a:r>
            <a:r>
              <a:rPr lang="en-US" altLang="ko-KR" dirty="0" err="1"/>
              <a:t>reserveddate</a:t>
            </a:r>
            <a:r>
              <a:rPr lang="en-US" altLang="ko-KR" dirty="0"/>
              <a:t> </a:t>
            </a:r>
          </a:p>
          <a:p>
            <a:pPr marL="868363" lvl="3" indent="0">
              <a:buNone/>
            </a:pPr>
            <a:r>
              <a:rPr lang="en-US" altLang="ko-KR" dirty="0"/>
              <a:t>			where </a:t>
            </a:r>
            <a:r>
              <a:rPr lang="en-US" altLang="ko-KR" dirty="0" err="1"/>
              <a:t>reserv_date</a:t>
            </a:r>
            <a:r>
              <a:rPr lang="en-US" altLang="ko-KR" dirty="0"/>
              <a:t> between </a:t>
            </a:r>
            <a:r>
              <a:rPr lang="en-US" altLang="ko-KR" dirty="0" smtClean="0"/>
              <a:t>						TO_DATE</a:t>
            </a:r>
            <a:r>
              <a:rPr lang="en-US" altLang="ko-KR" dirty="0"/>
              <a:t>(#{</a:t>
            </a:r>
            <a:r>
              <a:rPr lang="en-US" altLang="ko-KR" dirty="0" err="1"/>
              <a:t>startDate</a:t>
            </a:r>
            <a:r>
              <a:rPr lang="en-US" altLang="ko-KR" dirty="0"/>
              <a:t>},'</a:t>
            </a:r>
            <a:r>
              <a:rPr lang="en-US" altLang="ko-KR" dirty="0" err="1"/>
              <a:t>yyyy</a:t>
            </a:r>
            <a:r>
              <a:rPr lang="en-US" altLang="ko-KR" dirty="0"/>
              <a:t>-MM-</a:t>
            </a:r>
            <a:r>
              <a:rPr lang="en-US" altLang="ko-KR" dirty="0" err="1"/>
              <a:t>dd</a:t>
            </a:r>
            <a:r>
              <a:rPr lang="en-US" altLang="ko-KR" dirty="0"/>
              <a:t>'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</a:p>
          <a:p>
            <a:pPr marL="868363" lvl="3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			</a:t>
            </a:r>
            <a:r>
              <a:rPr lang="en-US" altLang="ko-KR" dirty="0" smtClean="0"/>
              <a:t>and </a:t>
            </a:r>
            <a:r>
              <a:rPr lang="en-US" altLang="ko-KR" dirty="0"/>
              <a:t>TO_DATE(#{</a:t>
            </a:r>
            <a:r>
              <a:rPr lang="en-US" altLang="ko-KR" dirty="0" err="1"/>
              <a:t>endDate</a:t>
            </a:r>
            <a:r>
              <a:rPr lang="en-US" altLang="ko-KR" dirty="0"/>
              <a:t>},'</a:t>
            </a:r>
            <a:r>
              <a:rPr lang="en-US" altLang="ko-KR" dirty="0" err="1"/>
              <a:t>yyyy</a:t>
            </a:r>
            <a:r>
              <a:rPr lang="en-US" altLang="ko-KR" dirty="0"/>
              <a:t>-MM-</a:t>
            </a:r>
            <a:r>
              <a:rPr lang="en-US" altLang="ko-KR" dirty="0" err="1"/>
              <a:t>dd</a:t>
            </a:r>
            <a:r>
              <a:rPr lang="en-US" altLang="ko-KR" dirty="0"/>
              <a:t>')</a:t>
            </a:r>
          </a:p>
          <a:p>
            <a:pPr marL="868363" lvl="3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		) </a:t>
            </a:r>
          </a:p>
          <a:p>
            <a:pPr marL="868363" lvl="3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		and location like '%'||#{location}||'%'</a:t>
            </a:r>
          </a:p>
          <a:p>
            <a:pPr marL="868363" lvl="3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		and </a:t>
            </a:r>
            <a:r>
              <a:rPr lang="en-US" altLang="ko-KR" dirty="0" err="1">
                <a:solidFill>
                  <a:srgbClr val="0070C0"/>
                </a:solidFill>
              </a:rPr>
              <a:t>accomodates</a:t>
            </a:r>
            <a:r>
              <a:rPr lang="en-US" altLang="ko-KR" dirty="0">
                <a:solidFill>
                  <a:srgbClr val="0070C0"/>
                </a:solidFill>
              </a:rPr>
              <a:t> &lt;![CDATA[&gt;=]]&gt; #{</a:t>
            </a:r>
            <a:r>
              <a:rPr lang="en-US" altLang="ko-KR" dirty="0" err="1">
                <a:solidFill>
                  <a:srgbClr val="0070C0"/>
                </a:solidFill>
              </a:rPr>
              <a:t>numPeople</a:t>
            </a:r>
            <a:r>
              <a:rPr lang="en-US" altLang="ko-KR" dirty="0">
                <a:solidFill>
                  <a:srgbClr val="0070C0"/>
                </a:solidFill>
              </a:rPr>
              <a:t>}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40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559</Words>
  <Application>Microsoft Office PowerPoint</Application>
  <PresentationFormat>화면 슬라이드 쇼(4:3)</PresentationFormat>
  <Paragraphs>152</Paragraphs>
  <Slides>17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1. Yesterday’s Task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289</cp:revision>
  <dcterms:created xsi:type="dcterms:W3CDTF">2017-07-04T07:04:18Z</dcterms:created>
  <dcterms:modified xsi:type="dcterms:W3CDTF">2017-08-07T11:58:34Z</dcterms:modified>
</cp:coreProperties>
</file>