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21"/>
  </p:notesMasterIdLst>
  <p:sldIdLst>
    <p:sldId id="350" r:id="rId5"/>
    <p:sldId id="353" r:id="rId6"/>
    <p:sldId id="354" r:id="rId7"/>
    <p:sldId id="316" r:id="rId8"/>
    <p:sldId id="359" r:id="rId9"/>
    <p:sldId id="367" r:id="rId10"/>
    <p:sldId id="369" r:id="rId11"/>
    <p:sldId id="368" r:id="rId12"/>
    <p:sldId id="366" r:id="rId13"/>
    <p:sldId id="360" r:id="rId14"/>
    <p:sldId id="365" r:id="rId15"/>
    <p:sldId id="355" r:id="rId16"/>
    <p:sldId id="356" r:id="rId17"/>
    <p:sldId id="357" r:id="rId18"/>
    <p:sldId id="358" r:id="rId19"/>
    <p:sldId id="34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7"/>
            <p14:sldId id="369"/>
            <p14:sldId id="368"/>
            <p14:sldId id="366"/>
            <p14:sldId id="360"/>
            <p14:sldId id="365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>
        <p:scale>
          <a:sx n="66" d="100"/>
          <a:sy n="66" d="100"/>
        </p:scale>
        <p:origin x="-2850" y="-1026"/>
      </p:cViewPr>
      <p:guideLst>
        <p:guide orient="horz" pos="2069"/>
        <p:guide orient="horz" pos="3974"/>
        <p:guide orient="horz" pos="709"/>
        <p:guide orient="horz" pos="415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c/GV4qMT4R/38-%ED%8D%BC%EC%98%A8-%EA%B8%80-%EC%95%88%EC%A0%84%ED%95%98%EA%B2%8C-merge-push-%ED%95%98%EB%8A%94-%EB%B2%95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08/09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Han Sang Lee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hillofsky@naver.com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</p:txBody>
      </p:sp>
      <p:pic>
        <p:nvPicPr>
          <p:cNvPr id="4" name="Picture 2" descr="C:\Users\user\Dropbox\2017 SK고용 디딤돌 JAVA-A\프로젝트\17 Database Design\Table Diagram v0.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87" y="819150"/>
            <a:ext cx="5248425" cy="583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AccommodationDAO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구현중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Master</a:t>
            </a:r>
            <a:r>
              <a:rPr lang="ko-KR" altLang="en-US" dirty="0">
                <a:solidFill>
                  <a:srgbClr val="0070C0"/>
                </a:solidFill>
              </a:rPr>
              <a:t>에 </a:t>
            </a:r>
            <a:r>
              <a:rPr lang="en-US" altLang="ko-KR" dirty="0">
                <a:solidFill>
                  <a:srgbClr val="0070C0"/>
                </a:solidFill>
              </a:rPr>
              <a:t>Merge </a:t>
            </a:r>
            <a:r>
              <a:rPr lang="ko-KR" altLang="en-US" dirty="0">
                <a:solidFill>
                  <a:srgbClr val="0070C0"/>
                </a:solidFill>
              </a:rPr>
              <a:t>완료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Pull request #1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https://bitbucket.org/java_a4/server/commits/36fb904fcccef7ed62fd3b37e2f7fa5144355144?at=DBModel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Project </a:t>
            </a:r>
            <a:r>
              <a:rPr lang="ko-KR" altLang="en-US" dirty="0" smtClean="0">
                <a:solidFill>
                  <a:srgbClr val="0070C0"/>
                </a:solidFill>
              </a:rPr>
              <a:t>전체 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ko-KR" altLang="en-US" dirty="0" smtClean="0">
                <a:solidFill>
                  <a:srgbClr val="0070C0"/>
                </a:solidFill>
              </a:rPr>
              <a:t>차 </a:t>
            </a:r>
            <a:r>
              <a:rPr lang="en-US" altLang="ko-KR" dirty="0" smtClean="0">
                <a:solidFill>
                  <a:srgbClr val="0070C0"/>
                </a:solidFill>
              </a:rPr>
              <a:t>Merge </a:t>
            </a:r>
            <a:r>
              <a:rPr lang="ko-KR" altLang="en-US" dirty="0" smtClean="0">
                <a:solidFill>
                  <a:srgbClr val="0070C0"/>
                </a:solidFill>
              </a:rPr>
              <a:t>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Merged in </a:t>
            </a:r>
            <a:r>
              <a:rPr lang="en-US" altLang="ko-KR" dirty="0" err="1">
                <a:solidFill>
                  <a:srgbClr val="0070C0"/>
                </a:solidFill>
              </a:rPr>
              <a:t>DBModel</a:t>
            </a:r>
            <a:r>
              <a:rPr lang="en-US" altLang="ko-KR" dirty="0">
                <a:solidFill>
                  <a:srgbClr val="0070C0"/>
                </a:solidFill>
              </a:rPr>
              <a:t> (pull request #1</a:t>
            </a:r>
            <a:r>
              <a:rPr lang="en-US" altLang="ko-KR" dirty="0" smtClean="0">
                <a:solidFill>
                  <a:srgbClr val="0070C0"/>
                </a:solidFill>
              </a:rPr>
              <a:t>) : LHS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Merged in </a:t>
            </a:r>
            <a:r>
              <a:rPr lang="en-US" altLang="ko-KR" dirty="0" err="1">
                <a:solidFill>
                  <a:srgbClr val="0070C0"/>
                </a:solidFill>
              </a:rPr>
              <a:t>HyeJiPark</a:t>
            </a:r>
            <a:r>
              <a:rPr lang="en-US" altLang="ko-KR" dirty="0">
                <a:solidFill>
                  <a:srgbClr val="0070C0"/>
                </a:solidFill>
              </a:rPr>
              <a:t> (pull request #2</a:t>
            </a:r>
            <a:r>
              <a:rPr lang="en-US" altLang="ko-KR" dirty="0" smtClean="0">
                <a:solidFill>
                  <a:srgbClr val="0070C0"/>
                </a:solidFill>
              </a:rPr>
              <a:t>) : PHJ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Merged in login-</a:t>
            </a:r>
            <a:r>
              <a:rPr lang="en-US" altLang="ko-KR" dirty="0" err="1">
                <a:solidFill>
                  <a:srgbClr val="0070C0"/>
                </a:solidFill>
              </a:rPr>
              <a:t>mypage</a:t>
            </a:r>
            <a:r>
              <a:rPr lang="en-US" altLang="ko-KR" dirty="0">
                <a:solidFill>
                  <a:srgbClr val="0070C0"/>
                </a:solidFill>
              </a:rPr>
              <a:t> (pull request #3</a:t>
            </a:r>
            <a:r>
              <a:rPr lang="en-US" altLang="ko-KR" dirty="0" smtClean="0">
                <a:solidFill>
                  <a:srgbClr val="0070C0"/>
                </a:solidFill>
              </a:rPr>
              <a:t>) : YJI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Merged in reservation (pull request #4</a:t>
            </a:r>
            <a:r>
              <a:rPr lang="en-US" altLang="ko-KR" dirty="0" smtClean="0">
                <a:solidFill>
                  <a:srgbClr val="0070C0"/>
                </a:solidFill>
              </a:rPr>
              <a:t>) : LDY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Merged in </a:t>
            </a:r>
            <a:r>
              <a:rPr lang="en-US" altLang="ko-KR" dirty="0" err="1">
                <a:solidFill>
                  <a:srgbClr val="0070C0"/>
                </a:solidFill>
              </a:rPr>
              <a:t>hyungryuk</a:t>
            </a:r>
            <a:r>
              <a:rPr lang="en-US" altLang="ko-KR" dirty="0">
                <a:solidFill>
                  <a:srgbClr val="0070C0"/>
                </a:solidFill>
              </a:rPr>
              <a:t> (pull request #5</a:t>
            </a:r>
            <a:r>
              <a:rPr lang="en-US" altLang="ko-KR" dirty="0" smtClean="0">
                <a:solidFill>
                  <a:srgbClr val="0070C0"/>
                </a:solidFill>
              </a:rPr>
              <a:t>) : KHR</a:t>
            </a: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DAO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AccommodationDAOImp.getAveragePoint</a:t>
            </a:r>
            <a:r>
              <a:rPr lang="en-US" altLang="ko-KR" dirty="0" smtClean="0">
                <a:solidFill>
                  <a:srgbClr val="0070C0"/>
                </a:solidFill>
              </a:rPr>
              <a:t>() : </a:t>
            </a:r>
            <a:r>
              <a:rPr lang="ko-KR" altLang="en-US" dirty="0" smtClean="0">
                <a:solidFill>
                  <a:srgbClr val="0070C0"/>
                </a:solidFill>
              </a:rPr>
              <a:t>후</a:t>
            </a:r>
            <a:r>
              <a:rPr lang="ko-KR" altLang="en-US" dirty="0">
                <a:solidFill>
                  <a:srgbClr val="0070C0"/>
                </a:solidFill>
              </a:rPr>
              <a:t>기</a:t>
            </a:r>
            <a:r>
              <a:rPr lang="ko-KR" altLang="en-US" dirty="0" smtClean="0">
                <a:solidFill>
                  <a:srgbClr val="0070C0"/>
                </a:solidFill>
              </a:rPr>
              <a:t> 평점 계산 </a:t>
            </a:r>
            <a:r>
              <a:rPr lang="en-US" altLang="ko-KR" dirty="0" smtClean="0">
                <a:solidFill>
                  <a:srgbClr val="0070C0"/>
                </a:solidFill>
              </a:rPr>
              <a:t>Method</a:t>
            </a:r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ReservationDAO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구현완료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AMENITY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편의시설</a:t>
            </a:r>
            <a:r>
              <a:rPr lang="en-US" altLang="ko-KR" dirty="0" smtClean="0">
                <a:solidFill>
                  <a:srgbClr val="0070C0"/>
                </a:solidFill>
              </a:rPr>
              <a:t>) VO, DAO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IMAGE(</a:t>
            </a:r>
            <a:r>
              <a:rPr lang="ko-KR" altLang="en-US" dirty="0" smtClean="0">
                <a:solidFill>
                  <a:srgbClr val="0070C0"/>
                </a:solidFill>
              </a:rPr>
              <a:t>사진</a:t>
            </a:r>
            <a:r>
              <a:rPr lang="en-US" altLang="ko-KR" dirty="0">
                <a:solidFill>
                  <a:srgbClr val="0070C0"/>
                </a:solidFill>
              </a:rPr>
              <a:t>) VO, DAO </a:t>
            </a:r>
            <a:r>
              <a:rPr lang="ko-KR" altLang="en-US" dirty="0">
                <a:solidFill>
                  <a:srgbClr val="0070C0"/>
                </a:solidFill>
              </a:rPr>
              <a:t>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REVIEW(</a:t>
            </a:r>
            <a:r>
              <a:rPr lang="ko-KR" altLang="en-US" dirty="0" smtClean="0">
                <a:solidFill>
                  <a:srgbClr val="0070C0"/>
                </a:solidFill>
              </a:rPr>
              <a:t>후기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en-US" altLang="ko-KR" dirty="0">
                <a:solidFill>
                  <a:srgbClr val="0070C0"/>
                </a:solidFill>
              </a:rPr>
              <a:t>VO, DAO </a:t>
            </a:r>
            <a:r>
              <a:rPr lang="ko-KR" altLang="en-US" dirty="0">
                <a:solidFill>
                  <a:srgbClr val="0070C0"/>
                </a:solidFill>
              </a:rPr>
              <a:t>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SRS </a:t>
            </a:r>
            <a:r>
              <a:rPr lang="ko-KR" altLang="en-US" dirty="0" smtClean="0">
                <a:solidFill>
                  <a:srgbClr val="0070C0"/>
                </a:solidFill>
              </a:rPr>
              <a:t>작성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Class Diagram – Method List </a:t>
            </a:r>
            <a:r>
              <a:rPr lang="ko-KR" altLang="en-US" dirty="0" smtClean="0">
                <a:solidFill>
                  <a:srgbClr val="0070C0"/>
                </a:solidFill>
              </a:rPr>
              <a:t>최신화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None)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41858"/>
              </p:ext>
            </p:extLst>
          </p:nvPr>
        </p:nvGraphicFramePr>
        <p:xfrm>
          <a:off x="533400" y="1371543"/>
          <a:ext cx="8077200" cy="38231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 Modeling: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Class Diagram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30%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Database Design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60%-&gt;65%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VO,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DAO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36%-&gt;43%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Design: </a:t>
                      </a:r>
                      <a:r>
                        <a:rPr lang="ko-KR" altLang="en-US" sz="2400" b="1" baseline="0" dirty="0" err="1" smtClean="0">
                          <a:latin typeface="Calibri" panose="020F0502020204030204" pitchFamily="34" charset="0"/>
                        </a:rPr>
                        <a:t>마이페이지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개인정보수정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Product Backlog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작성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Database Design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설계상 오류 정정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Oracle DB</a:t>
            </a:r>
            <a:r>
              <a:rPr lang="ko-KR" altLang="en-US" dirty="0">
                <a:solidFill>
                  <a:srgbClr val="0070C0"/>
                </a:solidFill>
              </a:rPr>
              <a:t>의 </a:t>
            </a:r>
            <a:r>
              <a:rPr lang="en-US" altLang="ko-KR" dirty="0">
                <a:solidFill>
                  <a:srgbClr val="0070C0"/>
                </a:solidFill>
              </a:rPr>
              <a:t>Orange Dump </a:t>
            </a:r>
            <a:r>
              <a:rPr lang="ko-KR" altLang="en-US" dirty="0" smtClean="0">
                <a:solidFill>
                  <a:srgbClr val="0070C0"/>
                </a:solidFill>
              </a:rPr>
              <a:t>최신화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VO, DAO</a:t>
            </a:r>
            <a:r>
              <a:rPr lang="ko-KR" altLang="en-US" dirty="0" smtClean="0">
                <a:solidFill>
                  <a:srgbClr val="0070C0"/>
                </a:solidFill>
              </a:rPr>
              <a:t> 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Class Diagram </a:t>
            </a:r>
            <a:r>
              <a:rPr lang="ko-KR" altLang="en-US" dirty="0" smtClean="0">
                <a:solidFill>
                  <a:srgbClr val="0070C0"/>
                </a:solidFill>
              </a:rPr>
              <a:t>실체화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Git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사용법 강의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err="1">
                <a:solidFill>
                  <a:srgbClr val="0070C0"/>
                </a:solidFill>
              </a:rPr>
              <a:t>Git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안전하게 </a:t>
            </a:r>
            <a:r>
              <a:rPr lang="en-US" altLang="ko-KR" dirty="0">
                <a:solidFill>
                  <a:srgbClr val="0070C0"/>
                </a:solidFill>
              </a:rPr>
              <a:t>Merge &amp; </a:t>
            </a:r>
            <a:r>
              <a:rPr lang="en-US" altLang="ko-KR" dirty="0" smtClean="0">
                <a:solidFill>
                  <a:srgbClr val="0070C0"/>
                </a:solidFill>
              </a:rPr>
              <a:t>Push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Pull Request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Database Design</a:t>
            </a: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설계상 오류 정정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Oracle DB</a:t>
            </a:r>
            <a:r>
              <a:rPr lang="ko-KR" altLang="en-US" dirty="0">
                <a:solidFill>
                  <a:srgbClr val="0070C0"/>
                </a:solidFill>
              </a:rPr>
              <a:t>의 </a:t>
            </a:r>
            <a:r>
              <a:rPr lang="en-US" altLang="ko-KR" dirty="0">
                <a:solidFill>
                  <a:srgbClr val="0070C0"/>
                </a:solidFill>
              </a:rPr>
              <a:t>Orange </a:t>
            </a:r>
            <a:r>
              <a:rPr lang="en-US" altLang="ko-KR" dirty="0" smtClean="0">
                <a:solidFill>
                  <a:srgbClr val="0070C0"/>
                </a:solidFill>
              </a:rPr>
              <a:t>Dump</a:t>
            </a:r>
            <a:r>
              <a:rPr lang="ko-KR" altLang="en-US" dirty="0" smtClean="0">
                <a:solidFill>
                  <a:srgbClr val="0070C0"/>
                </a:solidFill>
              </a:rPr>
              <a:t> 최신화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User - Reservation – </a:t>
            </a:r>
            <a:r>
              <a:rPr lang="en-US" altLang="ko-KR" dirty="0" err="1" smtClean="0">
                <a:solidFill>
                  <a:srgbClr val="0070C0"/>
                </a:solidFill>
              </a:rPr>
              <a:t>ReserveDate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관계 재설정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>
                <a:solidFill>
                  <a:srgbClr val="0070C0"/>
                </a:solidFill>
              </a:rPr>
              <a:t>검색성능 향상을 위한 재설계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VO</a:t>
            </a:r>
            <a:r>
              <a:rPr lang="en-US" altLang="ko-KR" dirty="0">
                <a:solidFill>
                  <a:srgbClr val="0070C0"/>
                </a:solidFill>
              </a:rPr>
              <a:t>, DAO</a:t>
            </a:r>
            <a:r>
              <a:rPr lang="ko-KR" altLang="en-US" dirty="0">
                <a:solidFill>
                  <a:srgbClr val="0070C0"/>
                </a:solidFill>
              </a:rPr>
              <a:t>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Class Diagram </a:t>
            </a:r>
            <a:r>
              <a:rPr lang="ko-KR" altLang="en-US" dirty="0" smtClean="0">
                <a:solidFill>
                  <a:srgbClr val="0070C0"/>
                </a:solidFill>
              </a:rPr>
              <a:t>실체화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클라이언트의 예약 요청이 있음을 호스트에게 알려주는 </a:t>
            </a:r>
            <a:r>
              <a:rPr lang="ko-KR" altLang="en-US" dirty="0" smtClean="0">
                <a:solidFill>
                  <a:srgbClr val="0070C0"/>
                </a:solidFill>
              </a:rPr>
              <a:t>기능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>
                <a:solidFill>
                  <a:srgbClr val="0070C0"/>
                </a:solidFill>
              </a:rPr>
              <a:t>구현시작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Reservation </a:t>
            </a:r>
            <a:r>
              <a:rPr lang="ko-KR" altLang="en-US" dirty="0" smtClean="0">
                <a:solidFill>
                  <a:srgbClr val="0070C0"/>
                </a:solidFill>
              </a:rPr>
              <a:t>테이블에 </a:t>
            </a:r>
            <a:r>
              <a:rPr lang="en-US" altLang="ko-KR" dirty="0" smtClean="0">
                <a:solidFill>
                  <a:srgbClr val="0070C0"/>
                </a:solidFill>
              </a:rPr>
              <a:t>NOTI_HOST, NOTI_CONFIRMED </a:t>
            </a:r>
            <a:r>
              <a:rPr lang="ko-KR" altLang="en-US" dirty="0" smtClean="0">
                <a:solidFill>
                  <a:srgbClr val="0070C0"/>
                </a:solidFill>
              </a:rPr>
              <a:t>변수 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8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VO</a:t>
            </a:r>
            <a:r>
              <a:rPr lang="en-US" altLang="ko-KR" dirty="0">
                <a:solidFill>
                  <a:srgbClr val="0070C0"/>
                </a:solidFill>
              </a:rPr>
              <a:t>, DAO</a:t>
            </a:r>
            <a:r>
              <a:rPr lang="ko-KR" altLang="en-US" dirty="0">
                <a:solidFill>
                  <a:srgbClr val="0070C0"/>
                </a:solidFill>
              </a:rPr>
              <a:t>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feat&gt; </a:t>
            </a:r>
            <a:r>
              <a:rPr lang="en-US" altLang="ko-KR" dirty="0" smtClean="0">
                <a:solidFill>
                  <a:srgbClr val="0070C0"/>
                </a:solidFill>
              </a:rPr>
              <a:t>ReservationDAOImp.java</a:t>
            </a: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- 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addReservation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ReservationVO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reserv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marL="868363" lvl="3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 : </a:t>
            </a:r>
            <a:r>
              <a:rPr lang="ko-KR" altLang="en-US" dirty="0">
                <a:solidFill>
                  <a:srgbClr val="0070C0"/>
                </a:solidFill>
              </a:rPr>
              <a:t>주어진 예약정보</a:t>
            </a:r>
            <a:r>
              <a:rPr lang="en-US" altLang="ko-KR" dirty="0">
                <a:solidFill>
                  <a:srgbClr val="0070C0"/>
                </a:solidFill>
              </a:rPr>
              <a:t>VO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Reservation</a:t>
            </a:r>
            <a:r>
              <a:rPr lang="ko-KR" altLang="en-US" dirty="0">
                <a:solidFill>
                  <a:srgbClr val="0070C0"/>
                </a:solidFill>
              </a:rPr>
              <a:t>테이블에 </a:t>
            </a:r>
            <a:r>
              <a:rPr lang="en-US" altLang="ko-KR" dirty="0">
                <a:solidFill>
                  <a:srgbClr val="0070C0"/>
                </a:solidFill>
              </a:rPr>
              <a:t>INSERT</a:t>
            </a:r>
            <a:r>
              <a:rPr lang="ko-KR" altLang="en-US" dirty="0">
                <a:solidFill>
                  <a:srgbClr val="0070C0"/>
                </a:solidFill>
              </a:rPr>
              <a:t>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marL="868363" lvl="3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ko-KR" altLang="en-US" dirty="0">
                <a:solidFill>
                  <a:srgbClr val="0070C0"/>
                </a:solidFill>
              </a:rPr>
              <a:t>예약날짜 중복 검사도 포함됨 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 err="1">
                <a:solidFill>
                  <a:srgbClr val="0070C0"/>
                </a:solidFill>
              </a:rPr>
              <a:t>중복시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[FALSE, </a:t>
            </a:r>
            <a:r>
              <a:rPr lang="ko-KR" altLang="en-US" dirty="0">
                <a:solidFill>
                  <a:srgbClr val="0070C0"/>
                </a:solidFill>
              </a:rPr>
              <a:t>중복된 날짜 리스트</a:t>
            </a:r>
            <a:r>
              <a:rPr lang="en-US" altLang="ko-KR" dirty="0">
                <a:solidFill>
                  <a:srgbClr val="0070C0"/>
                </a:solidFill>
              </a:rPr>
              <a:t>...])</a:t>
            </a:r>
          </a:p>
          <a:p>
            <a:pPr marL="868363" lvl="3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ko-KR" altLang="en-US" dirty="0" err="1">
                <a:solidFill>
                  <a:srgbClr val="0070C0"/>
                </a:solidFill>
              </a:rPr>
              <a:t>성공시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[TRUE, INSERT</a:t>
            </a:r>
            <a:r>
              <a:rPr lang="ko-KR" altLang="en-US" dirty="0">
                <a:solidFill>
                  <a:srgbClr val="0070C0"/>
                </a:solidFill>
              </a:rPr>
              <a:t>된 </a:t>
            </a:r>
            <a:r>
              <a:rPr lang="en-US" altLang="ko-KR" dirty="0">
                <a:solidFill>
                  <a:srgbClr val="0070C0"/>
                </a:solidFill>
              </a:rPr>
              <a:t>ROW</a:t>
            </a:r>
            <a:r>
              <a:rPr lang="ko-KR" altLang="en-US" dirty="0" err="1">
                <a:solidFill>
                  <a:srgbClr val="0070C0"/>
                </a:solidFill>
              </a:rPr>
              <a:t>갯수</a:t>
            </a:r>
            <a:r>
              <a:rPr lang="en-US" altLang="ko-KR" dirty="0" smtClean="0">
                <a:solidFill>
                  <a:srgbClr val="0070C0"/>
                </a:solidFill>
              </a:rPr>
              <a:t>]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feat&gt; </a:t>
            </a:r>
            <a:r>
              <a:rPr lang="en-US" altLang="ko-KR" dirty="0" smtClean="0">
                <a:solidFill>
                  <a:srgbClr val="0070C0"/>
                </a:solidFill>
              </a:rPr>
              <a:t>ReservedDateDAOImp.java-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List&lt;</a:t>
            </a:r>
            <a:r>
              <a:rPr lang="en-US" altLang="ko-KR" dirty="0" err="1">
                <a:solidFill>
                  <a:srgbClr val="0070C0"/>
                </a:solidFill>
              </a:rPr>
              <a:t>ReservationVO</a:t>
            </a:r>
            <a:r>
              <a:rPr lang="en-US" altLang="ko-KR" dirty="0">
                <a:solidFill>
                  <a:srgbClr val="0070C0"/>
                </a:solidFill>
              </a:rPr>
              <a:t>&gt; </a:t>
            </a:r>
            <a:r>
              <a:rPr lang="en-US" altLang="ko-KR" dirty="0" err="1">
                <a:solidFill>
                  <a:srgbClr val="0070C0"/>
                </a:solidFill>
              </a:rPr>
              <a:t>getReservationListByUserId</a:t>
            </a:r>
            <a:r>
              <a:rPr lang="en-US" altLang="ko-KR" dirty="0">
                <a:solidFill>
                  <a:srgbClr val="0070C0"/>
                </a:solidFill>
              </a:rPr>
              <a:t>(String </a:t>
            </a:r>
            <a:r>
              <a:rPr lang="en-US" altLang="ko-KR" dirty="0" err="1">
                <a:solidFill>
                  <a:srgbClr val="0070C0"/>
                </a:solidFill>
              </a:rPr>
              <a:t>userId</a:t>
            </a:r>
            <a:r>
              <a:rPr lang="en-US" altLang="ko-KR" dirty="0">
                <a:solidFill>
                  <a:srgbClr val="0070C0"/>
                </a:solidFill>
              </a:rPr>
              <a:t>)  : </a:t>
            </a:r>
            <a:r>
              <a:rPr lang="en-US" altLang="ko-KR" dirty="0" err="1">
                <a:solidFill>
                  <a:srgbClr val="0070C0"/>
                </a:solidFill>
              </a:rPr>
              <a:t>userId</a:t>
            </a:r>
            <a:r>
              <a:rPr lang="ko-KR" altLang="en-US" dirty="0">
                <a:solidFill>
                  <a:srgbClr val="0070C0"/>
                </a:solidFill>
              </a:rPr>
              <a:t>로 등록된 예약목록을 검색하는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&lt;feat&gt; &lt;fix</a:t>
            </a:r>
            <a:r>
              <a:rPr lang="en-US" altLang="ko-KR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0070C0"/>
                </a:solidFill>
              </a:rPr>
              <a:t>ReservervationDAOImp.java</a:t>
            </a:r>
          </a:p>
          <a:p>
            <a:pPr lvl="3"/>
            <a:r>
              <a:rPr lang="en-US" altLang="ko-KR" smtClean="0">
                <a:solidFill>
                  <a:srgbClr val="0070C0"/>
                </a:solidFill>
              </a:rPr>
              <a:t>- 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updateReservation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ReservationVO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reserv</a:t>
            </a:r>
            <a:r>
              <a:rPr lang="en-US" altLang="ko-KR" dirty="0">
                <a:solidFill>
                  <a:srgbClr val="0070C0"/>
                </a:solidFill>
              </a:rPr>
              <a:t>)  : </a:t>
            </a:r>
            <a:r>
              <a:rPr lang="en-US" altLang="ko-KR" dirty="0" err="1">
                <a:solidFill>
                  <a:srgbClr val="0070C0"/>
                </a:solidFill>
              </a:rPr>
              <a:t>ReservationVO</a:t>
            </a:r>
            <a:r>
              <a:rPr lang="ko-KR" altLang="en-US" dirty="0">
                <a:solidFill>
                  <a:srgbClr val="0070C0"/>
                </a:solidFill>
              </a:rPr>
              <a:t>로 입력된 값을 </a:t>
            </a:r>
            <a:r>
              <a:rPr lang="en-US" altLang="ko-KR" dirty="0" err="1">
                <a:solidFill>
                  <a:srgbClr val="0070C0"/>
                </a:solidFill>
              </a:rPr>
              <a:t>db</a:t>
            </a:r>
            <a:r>
              <a:rPr lang="ko-KR" altLang="en-US" dirty="0">
                <a:solidFill>
                  <a:srgbClr val="0070C0"/>
                </a:solidFill>
              </a:rPr>
              <a:t>에 업데이트 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7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Git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사용법 </a:t>
            </a:r>
            <a:r>
              <a:rPr lang="ko-KR" altLang="en-US" dirty="0" smtClean="0">
                <a:solidFill>
                  <a:srgbClr val="0070C0"/>
                </a:solidFill>
              </a:rPr>
              <a:t>강의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Trello</a:t>
            </a:r>
            <a:r>
              <a:rPr lang="ko-KR" altLang="en-US" dirty="0" smtClean="0">
                <a:solidFill>
                  <a:srgbClr val="0070C0"/>
                </a:solidFill>
              </a:rPr>
              <a:t>의 정리 후</a:t>
            </a:r>
            <a:r>
              <a:rPr lang="en-US" altLang="ko-KR" dirty="0" smtClean="0">
                <a:solidFill>
                  <a:srgbClr val="0070C0"/>
                </a:solidFill>
              </a:rPr>
              <a:t>, 1:1</a:t>
            </a:r>
            <a:r>
              <a:rPr lang="ko-KR" altLang="en-US" dirty="0" smtClean="0">
                <a:solidFill>
                  <a:srgbClr val="0070C0"/>
                </a:solidFill>
              </a:rPr>
              <a:t>로 실습 진행 </a:t>
            </a:r>
            <a:r>
              <a:rPr lang="en-US" altLang="ko-KR" dirty="0" smtClean="0">
                <a:solidFill>
                  <a:srgbClr val="0070C0"/>
                </a:solidFill>
              </a:rPr>
              <a:t>/ </a:t>
            </a:r>
            <a:r>
              <a:rPr lang="ko-KR" altLang="en-US" dirty="0" smtClean="0">
                <a:solidFill>
                  <a:srgbClr val="0070C0"/>
                </a:solidFill>
              </a:rPr>
              <a:t>코치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Merge &amp; Push</a:t>
            </a:r>
          </a:p>
          <a:p>
            <a:pPr lvl="3"/>
            <a:r>
              <a:rPr lang="en-US" altLang="ko-KR" dirty="0">
                <a:solidFill>
                  <a:srgbClr val="0070C0"/>
                </a:solidFill>
                <a:hlinkClick r:id="rId2"/>
              </a:rPr>
              <a:t>https://trello.com/c/GV4qMT4R/38-%ED%8D%BC%EC%98%A8-%EA%B8%80-%EC%95%88%EC%A0%84%ED%95%98%EA%B2%8C-merge-push-%ED%95%98%EB%8A%94-%</a:t>
            </a:r>
            <a:r>
              <a:rPr lang="en-US" altLang="ko-KR" dirty="0" smtClean="0">
                <a:solidFill>
                  <a:srgbClr val="0070C0"/>
                </a:solidFill>
                <a:hlinkClick r:id="rId2"/>
              </a:rPr>
              <a:t>EB%B2%95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Pull Request</a:t>
            </a: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https://trello.com/c/8SnY4Jy0/39-%ED%8D%BC%EC%98%A8-%EA%B8%80-pull-request-%ED%95%98%EB%8A%94-%EB%B2%95</a:t>
            </a: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54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</p:txBody>
      </p:sp>
      <p:pic>
        <p:nvPicPr>
          <p:cNvPr id="1027" name="Picture 3" descr="C:\Users\user\Dropbox\2017 SK고용 디딤돌 JAVA-A\프로젝트\13 Class Diagram\JAVA_A4_ClassDiagram_LHS_0809_v0.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43694"/>
            <a:ext cx="5493658" cy="515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07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470</Words>
  <Application>Microsoft Office PowerPoint</Application>
  <PresentationFormat>화면 슬라이드 쇼(4:3)</PresentationFormat>
  <Paragraphs>141</Paragraphs>
  <Slides>16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312</cp:revision>
  <dcterms:created xsi:type="dcterms:W3CDTF">2017-07-04T07:04:18Z</dcterms:created>
  <dcterms:modified xsi:type="dcterms:W3CDTF">2017-08-09T00:52:47Z</dcterms:modified>
</cp:coreProperties>
</file>