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22"/>
  </p:notesMasterIdLst>
  <p:sldIdLst>
    <p:sldId id="350" r:id="rId5"/>
    <p:sldId id="353" r:id="rId6"/>
    <p:sldId id="354" r:id="rId7"/>
    <p:sldId id="316" r:id="rId8"/>
    <p:sldId id="370" r:id="rId9"/>
    <p:sldId id="359" r:id="rId10"/>
    <p:sldId id="371" r:id="rId11"/>
    <p:sldId id="372" r:id="rId12"/>
    <p:sldId id="373" r:id="rId13"/>
    <p:sldId id="374" r:id="rId14"/>
    <p:sldId id="375" r:id="rId15"/>
    <p:sldId id="360" r:id="rId16"/>
    <p:sldId id="355" r:id="rId17"/>
    <p:sldId id="356" r:id="rId18"/>
    <p:sldId id="357" r:id="rId19"/>
    <p:sldId id="358" r:id="rId20"/>
    <p:sldId id="34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70"/>
            <p14:sldId id="359"/>
            <p14:sldId id="371"/>
            <p14:sldId id="372"/>
            <p14:sldId id="373"/>
            <p14:sldId id="374"/>
            <p14:sldId id="375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60" y="-942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c/TO9lKUG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08/10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</a:t>
            </a:r>
            <a:r>
              <a:rPr lang="ko-KR" altLang="en-US" dirty="0" smtClean="0">
                <a:solidFill>
                  <a:srgbClr val="0070C0"/>
                </a:solidFill>
              </a:rPr>
              <a:t>을 따라 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&lt;feat&gt; ImageDAOImp.java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addImage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ImageVO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img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ko-KR" altLang="en-US" dirty="0">
                <a:solidFill>
                  <a:srgbClr val="0070C0"/>
                </a:solidFill>
              </a:rPr>
              <a:t>이미지</a:t>
            </a:r>
            <a:r>
              <a:rPr lang="en-US" altLang="ko-KR" dirty="0">
                <a:solidFill>
                  <a:srgbClr val="0070C0"/>
                </a:solidFill>
              </a:rPr>
              <a:t>VO</a:t>
            </a:r>
            <a:r>
              <a:rPr lang="ko-KR" altLang="en-US" dirty="0">
                <a:solidFill>
                  <a:srgbClr val="0070C0"/>
                </a:solidFill>
              </a:rPr>
              <a:t>를 테이블에 </a:t>
            </a:r>
            <a:r>
              <a:rPr lang="en-US" altLang="ko-KR" dirty="0">
                <a:solidFill>
                  <a:srgbClr val="0070C0"/>
                </a:solidFill>
              </a:rPr>
              <a:t>INSERT</a:t>
            </a:r>
            <a:r>
              <a:rPr lang="ko-KR" altLang="en-US" dirty="0">
                <a:solidFill>
                  <a:srgbClr val="0070C0"/>
                </a:solidFill>
              </a:rPr>
              <a:t>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addImageList</a:t>
            </a:r>
            <a:r>
              <a:rPr lang="en-US" altLang="ko-KR" dirty="0">
                <a:solidFill>
                  <a:srgbClr val="0070C0"/>
                </a:solidFill>
              </a:rPr>
              <a:t>(List&lt;</a:t>
            </a:r>
            <a:r>
              <a:rPr lang="en-US" altLang="ko-KR" dirty="0" err="1">
                <a:solidFill>
                  <a:srgbClr val="0070C0"/>
                </a:solidFill>
              </a:rPr>
              <a:t>ImageVO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imgList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ko-KR" altLang="en-US" dirty="0">
                <a:solidFill>
                  <a:srgbClr val="0070C0"/>
                </a:solidFill>
              </a:rPr>
              <a:t>이미지</a:t>
            </a:r>
            <a:r>
              <a:rPr lang="en-US" altLang="ko-KR" dirty="0">
                <a:solidFill>
                  <a:srgbClr val="0070C0"/>
                </a:solidFill>
              </a:rPr>
              <a:t>VO</a:t>
            </a:r>
            <a:r>
              <a:rPr lang="ko-KR" altLang="en-US" dirty="0">
                <a:solidFill>
                  <a:srgbClr val="0070C0"/>
                </a:solidFill>
              </a:rPr>
              <a:t>리스트를 테이블에 </a:t>
            </a:r>
            <a:r>
              <a:rPr lang="en-US" altLang="ko-KR" dirty="0">
                <a:solidFill>
                  <a:srgbClr val="0070C0"/>
                </a:solidFill>
              </a:rPr>
              <a:t>INSERT</a:t>
            </a:r>
            <a:r>
              <a:rPr lang="ko-KR" altLang="en-US" dirty="0">
                <a:solidFill>
                  <a:srgbClr val="0070C0"/>
                </a:solidFill>
              </a:rPr>
              <a:t>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List&lt;</a:t>
            </a:r>
            <a:r>
              <a:rPr lang="en-US" altLang="ko-KR" dirty="0" err="1">
                <a:solidFill>
                  <a:srgbClr val="0070C0"/>
                </a:solidFill>
              </a:rPr>
              <a:t>ImageVO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getImageByAccomId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accom_id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에 해당하는 이미지</a:t>
            </a:r>
            <a:r>
              <a:rPr lang="en-US" altLang="ko-KR" dirty="0">
                <a:solidFill>
                  <a:srgbClr val="0070C0"/>
                </a:solidFill>
              </a:rPr>
              <a:t>VO</a:t>
            </a:r>
            <a:r>
              <a:rPr lang="ko-KR" altLang="en-US" dirty="0">
                <a:solidFill>
                  <a:srgbClr val="0070C0"/>
                </a:solidFill>
              </a:rPr>
              <a:t>리스트를 검색하는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deleteImageByImageId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image_id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ko-KR" altLang="en-US" dirty="0">
                <a:solidFill>
                  <a:srgbClr val="0070C0"/>
                </a:solidFill>
              </a:rPr>
              <a:t>이미지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에 해당하는 이미지레코드를 삭제하는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3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77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</a:t>
            </a:r>
            <a:r>
              <a:rPr lang="ko-KR" altLang="en-US" dirty="0" smtClean="0">
                <a:solidFill>
                  <a:srgbClr val="0070C0"/>
                </a:solidFill>
              </a:rPr>
              <a:t>을 따라 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&lt;feat&gt; ReviewDAOImp.java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addReview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ReviewVO</a:t>
            </a:r>
            <a:r>
              <a:rPr lang="en-US" altLang="ko-KR" dirty="0">
                <a:solidFill>
                  <a:srgbClr val="0070C0"/>
                </a:solidFill>
              </a:rPr>
              <a:t> review);</a:t>
            </a:r>
          </a:p>
          <a:p>
            <a:pPr lvl="4"/>
            <a:r>
              <a:rPr lang="ko-KR" altLang="en-US" dirty="0">
                <a:solidFill>
                  <a:srgbClr val="0070C0"/>
                </a:solidFill>
              </a:rPr>
              <a:t>후기</a:t>
            </a:r>
            <a:r>
              <a:rPr lang="en-US" altLang="ko-KR" dirty="0">
                <a:solidFill>
                  <a:srgbClr val="0070C0"/>
                </a:solidFill>
              </a:rPr>
              <a:t>VO</a:t>
            </a:r>
            <a:r>
              <a:rPr lang="ko-KR" altLang="en-US" dirty="0">
                <a:solidFill>
                  <a:srgbClr val="0070C0"/>
                </a:solidFill>
              </a:rPr>
              <a:t>를 테이블에 </a:t>
            </a:r>
            <a:r>
              <a:rPr lang="en-US" altLang="ko-KR" dirty="0">
                <a:solidFill>
                  <a:srgbClr val="0070C0"/>
                </a:solidFill>
              </a:rPr>
              <a:t>INSERT</a:t>
            </a:r>
            <a:r>
              <a:rPr lang="ko-KR" altLang="en-US" dirty="0">
                <a:solidFill>
                  <a:srgbClr val="0070C0"/>
                </a:solidFill>
              </a:rPr>
              <a:t>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List&lt;</a:t>
            </a:r>
            <a:r>
              <a:rPr lang="en-US" altLang="ko-KR" dirty="0" err="1">
                <a:solidFill>
                  <a:srgbClr val="0070C0"/>
                </a:solidFill>
              </a:rPr>
              <a:t>ReviewVO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getReviewListByAccomId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accom_id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에 해당하는 후기리스트를 검색하는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List&lt;</a:t>
            </a:r>
            <a:r>
              <a:rPr lang="en-US" altLang="ko-KR" dirty="0" err="1">
                <a:solidFill>
                  <a:srgbClr val="0070C0"/>
                </a:solidFill>
              </a:rPr>
              <a:t>ReviewVO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getReviewListByUserId</a:t>
            </a:r>
            <a:r>
              <a:rPr lang="en-US" altLang="ko-KR" dirty="0">
                <a:solidFill>
                  <a:srgbClr val="0070C0"/>
                </a:solidFill>
              </a:rPr>
              <a:t>(String </a:t>
            </a:r>
            <a:r>
              <a:rPr lang="en-US" altLang="ko-KR" dirty="0" err="1">
                <a:solidFill>
                  <a:srgbClr val="0070C0"/>
                </a:solidFill>
              </a:rPr>
              <a:t>user_id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ko-KR" altLang="en-US" dirty="0">
                <a:solidFill>
                  <a:srgbClr val="0070C0"/>
                </a:solidFill>
              </a:rPr>
              <a:t>사용자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에 해당하는 후기리스트를 검색하는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updateReview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ReviewVO</a:t>
            </a:r>
            <a:r>
              <a:rPr lang="en-US" altLang="ko-KR" dirty="0">
                <a:solidFill>
                  <a:srgbClr val="0070C0"/>
                </a:solidFill>
              </a:rPr>
              <a:t> review);</a:t>
            </a:r>
          </a:p>
          <a:p>
            <a:pPr lvl="4"/>
            <a:r>
              <a:rPr lang="ko-KR" altLang="en-US" dirty="0">
                <a:solidFill>
                  <a:srgbClr val="0070C0"/>
                </a:solidFill>
              </a:rPr>
              <a:t>후기</a:t>
            </a:r>
            <a:r>
              <a:rPr lang="en-US" altLang="ko-KR" dirty="0">
                <a:solidFill>
                  <a:srgbClr val="0070C0"/>
                </a:solidFill>
              </a:rPr>
              <a:t>VO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DB</a:t>
            </a:r>
            <a:r>
              <a:rPr lang="ko-KR" altLang="en-US" dirty="0">
                <a:solidFill>
                  <a:srgbClr val="0070C0"/>
                </a:solidFill>
              </a:rPr>
              <a:t>에 업데이트 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deleteReviewByReviewId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review_id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4"/>
            <a:r>
              <a:rPr lang="ko-KR" altLang="en-US" dirty="0">
                <a:solidFill>
                  <a:srgbClr val="0070C0"/>
                </a:solidFill>
              </a:rPr>
              <a:t>후기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로 해당하는 후기를 </a:t>
            </a:r>
            <a:r>
              <a:rPr lang="en-US" altLang="ko-KR" dirty="0">
                <a:solidFill>
                  <a:srgbClr val="0070C0"/>
                </a:solidFill>
              </a:rPr>
              <a:t>DELETE</a:t>
            </a:r>
            <a:r>
              <a:rPr lang="ko-KR" altLang="en-US" dirty="0">
                <a:solidFill>
                  <a:srgbClr val="0070C0"/>
                </a:solidFill>
              </a:rPr>
              <a:t>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VO, DAO 1</a:t>
            </a:r>
            <a:r>
              <a:rPr lang="ko-KR" altLang="en-US" dirty="0" smtClean="0">
                <a:solidFill>
                  <a:srgbClr val="0070C0"/>
                </a:solidFill>
              </a:rPr>
              <a:t>차 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Master</a:t>
            </a:r>
            <a:r>
              <a:rPr lang="ko-KR" altLang="en-US" dirty="0" smtClean="0">
                <a:solidFill>
                  <a:srgbClr val="0070C0"/>
                </a:solidFill>
              </a:rPr>
              <a:t>에 </a:t>
            </a:r>
            <a:r>
              <a:rPr lang="en-US" altLang="ko-KR" dirty="0" smtClean="0">
                <a:solidFill>
                  <a:srgbClr val="0070C0"/>
                </a:solidFill>
              </a:rPr>
              <a:t>Pull Request </a:t>
            </a:r>
            <a:r>
              <a:rPr lang="ko-KR" altLang="en-US" dirty="0" smtClean="0">
                <a:solidFill>
                  <a:srgbClr val="0070C0"/>
                </a:solidFill>
              </a:rPr>
              <a:t>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(Pull </a:t>
            </a:r>
            <a:r>
              <a:rPr lang="en-US" altLang="ko-KR" dirty="0">
                <a:solidFill>
                  <a:srgbClr val="0070C0"/>
                </a:solidFill>
              </a:rPr>
              <a:t>request #6)</a:t>
            </a:r>
            <a:r>
              <a:rPr lang="en-US" altLang="ko-KR" dirty="0" err="1">
                <a:solidFill>
                  <a:srgbClr val="0070C0"/>
                </a:solidFill>
              </a:rPr>
              <a:t>DBModel</a:t>
            </a:r>
            <a:r>
              <a:rPr lang="en-US" altLang="ko-KR" dirty="0">
                <a:solidFill>
                  <a:srgbClr val="0070C0"/>
                </a:solidFill>
              </a:rPr>
              <a:t> #2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(Pull </a:t>
            </a:r>
            <a:r>
              <a:rPr lang="en-US" altLang="ko-KR" dirty="0">
                <a:solidFill>
                  <a:srgbClr val="0070C0"/>
                </a:solidFill>
              </a:rPr>
              <a:t>request #7)</a:t>
            </a:r>
            <a:r>
              <a:rPr lang="en-US" altLang="ko-KR" dirty="0" err="1">
                <a:solidFill>
                  <a:srgbClr val="0070C0"/>
                </a:solidFill>
              </a:rPr>
              <a:t>DBModel</a:t>
            </a:r>
            <a:r>
              <a:rPr lang="en-US" altLang="ko-KR" dirty="0">
                <a:solidFill>
                  <a:srgbClr val="0070C0"/>
                </a:solidFill>
              </a:rPr>
              <a:t> #3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VO, DAO </a:t>
            </a:r>
            <a:r>
              <a:rPr lang="ko-KR" altLang="en-US" dirty="0" smtClean="0">
                <a:solidFill>
                  <a:srgbClr val="0070C0"/>
                </a:solidFill>
              </a:rPr>
              <a:t>개선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DB </a:t>
            </a:r>
            <a:r>
              <a:rPr lang="en-US" altLang="ko-KR" dirty="0" err="1" smtClean="0">
                <a:solidFill>
                  <a:srgbClr val="0070C0"/>
                </a:solidFill>
              </a:rPr>
              <a:t>reg_date</a:t>
            </a:r>
            <a:r>
              <a:rPr lang="ko-KR" altLang="en-US" dirty="0" smtClean="0">
                <a:solidFill>
                  <a:srgbClr val="0070C0"/>
                </a:solidFill>
              </a:rPr>
              <a:t>를 </a:t>
            </a:r>
            <a:r>
              <a:rPr lang="en-US" altLang="ko-KR" dirty="0" smtClean="0">
                <a:solidFill>
                  <a:srgbClr val="0070C0"/>
                </a:solidFill>
              </a:rPr>
              <a:t>SYS_DATE</a:t>
            </a:r>
            <a:r>
              <a:rPr lang="ko-KR" altLang="en-US" dirty="0" smtClean="0">
                <a:solidFill>
                  <a:srgbClr val="0070C0"/>
                </a:solidFill>
              </a:rPr>
              <a:t>로 입력하도록 처리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https://trello.com/c/FNaEYEkZ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Accomodation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테이블에 </a:t>
            </a:r>
            <a:r>
              <a:rPr lang="en-US" altLang="ko-KR" dirty="0" smtClean="0">
                <a:solidFill>
                  <a:srgbClr val="0070C0"/>
                </a:solidFill>
              </a:rPr>
              <a:t>title</a:t>
            </a:r>
            <a:r>
              <a:rPr lang="ko-KR" altLang="en-US" dirty="0" smtClean="0">
                <a:solidFill>
                  <a:srgbClr val="0070C0"/>
                </a:solidFill>
              </a:rPr>
              <a:t>속성 넣기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rgbClr val="0070C0"/>
                </a:solidFill>
                <a:hlinkClick r:id="rId2"/>
              </a:rPr>
              <a:t>trello.com/c/TO9lKUGE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Controller </a:t>
            </a:r>
            <a:r>
              <a:rPr lang="ko-KR" altLang="en-US" dirty="0" smtClean="0">
                <a:solidFill>
                  <a:srgbClr val="0070C0"/>
                </a:solidFill>
              </a:rPr>
              <a:t>구현에 있어 필요한 부분 </a:t>
            </a:r>
            <a:r>
              <a:rPr lang="en-US" altLang="ko-KR" dirty="0" smtClean="0">
                <a:solidFill>
                  <a:srgbClr val="0070C0"/>
                </a:solidFill>
              </a:rPr>
              <a:t>Feedback </a:t>
            </a:r>
            <a:r>
              <a:rPr lang="en-US" altLang="ko-KR" smtClean="0">
                <a:solidFill>
                  <a:srgbClr val="0070C0"/>
                </a:solidFill>
              </a:rPr>
              <a:t>&amp; Implementation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SRS </a:t>
            </a:r>
            <a:r>
              <a:rPr lang="ko-KR" altLang="en-US" dirty="0" smtClean="0">
                <a:solidFill>
                  <a:srgbClr val="0070C0"/>
                </a:solidFill>
              </a:rPr>
              <a:t>작성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Class Diagram – Method List </a:t>
            </a:r>
            <a:r>
              <a:rPr lang="ko-KR" altLang="en-US" dirty="0" smtClean="0">
                <a:solidFill>
                  <a:srgbClr val="0070C0"/>
                </a:solidFill>
              </a:rPr>
              <a:t>최신화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74233"/>
              </p:ext>
            </p:extLst>
          </p:nvPr>
        </p:nvGraphicFramePr>
        <p:xfrm>
          <a:off x="533400" y="1371543"/>
          <a:ext cx="8077200" cy="446982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30%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VO,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DAO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43%-&gt;100%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VO,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DAO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개선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개인정보수정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Product Backlog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</a:t>
            </a:r>
            <a:r>
              <a:rPr lang="en-US" altLang="ko-KR" dirty="0" smtClean="0">
                <a:solidFill>
                  <a:srgbClr val="0070C0"/>
                </a:solidFill>
              </a:rPr>
              <a:t>, DAO</a:t>
            </a:r>
            <a:r>
              <a:rPr lang="ko-KR" altLang="en-US" dirty="0" smtClean="0">
                <a:solidFill>
                  <a:srgbClr val="0070C0"/>
                </a:solidFill>
              </a:rPr>
              <a:t> 구현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 </a:t>
            </a:r>
            <a:r>
              <a:rPr lang="ko-KR" altLang="en-US" dirty="0" smtClean="0">
                <a:solidFill>
                  <a:srgbClr val="0070C0"/>
                </a:solidFill>
              </a:rPr>
              <a:t>실체화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</a:t>
            </a:r>
            <a:r>
              <a:rPr lang="ko-KR" altLang="en-US" dirty="0" smtClean="0">
                <a:solidFill>
                  <a:srgbClr val="0070C0"/>
                </a:solidFill>
              </a:rPr>
              <a:t>을 따라 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&lt;feat&gt; ReservedDateDAOImp.java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List&lt;</a:t>
            </a:r>
            <a:r>
              <a:rPr lang="en-US" altLang="ko-KR" dirty="0" err="1">
                <a:solidFill>
                  <a:srgbClr val="0070C0"/>
                </a:solidFill>
              </a:rPr>
              <a:t>ReservationVO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getReservationListByUserId</a:t>
            </a:r>
            <a:r>
              <a:rPr lang="en-US" altLang="ko-KR" dirty="0">
                <a:solidFill>
                  <a:srgbClr val="0070C0"/>
                </a:solidFill>
              </a:rPr>
              <a:t>(String </a:t>
            </a:r>
            <a:r>
              <a:rPr lang="en-US" altLang="ko-KR" dirty="0" err="1">
                <a:solidFill>
                  <a:srgbClr val="0070C0"/>
                </a:solidFill>
              </a:rPr>
              <a:t>userId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userId</a:t>
            </a:r>
            <a:r>
              <a:rPr lang="ko-KR" altLang="en-US" dirty="0">
                <a:solidFill>
                  <a:srgbClr val="0070C0"/>
                </a:solidFill>
              </a:rPr>
              <a:t>로 등록된 예약목록을 검색하는 </a:t>
            </a:r>
            <a:r>
              <a:rPr lang="en-US" altLang="ko-KR" dirty="0" smtClean="0">
                <a:solidFill>
                  <a:srgbClr val="0070C0"/>
                </a:solidFill>
              </a:rPr>
              <a:t>Method</a:t>
            </a:r>
            <a:endParaRPr lang="en-US" altLang="ko-KR" dirty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&lt;feat&gt; &lt;fix&gt; ReservervationDAOImp.java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updateReservation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ReservationVO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reserv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ReservationVO</a:t>
            </a:r>
            <a:r>
              <a:rPr lang="ko-KR" altLang="en-US" dirty="0">
                <a:solidFill>
                  <a:srgbClr val="0070C0"/>
                </a:solidFill>
              </a:rPr>
              <a:t>로 입력된 값을 </a:t>
            </a:r>
            <a:r>
              <a:rPr lang="en-US" altLang="ko-KR" dirty="0" err="1">
                <a:solidFill>
                  <a:srgbClr val="0070C0"/>
                </a:solidFill>
              </a:rPr>
              <a:t>db</a:t>
            </a:r>
            <a:r>
              <a:rPr lang="ko-KR" altLang="en-US" dirty="0">
                <a:solidFill>
                  <a:srgbClr val="0070C0"/>
                </a:solidFill>
              </a:rPr>
              <a:t>에 업데이트 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6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</a:t>
            </a:r>
            <a:r>
              <a:rPr lang="ko-KR" altLang="en-US" dirty="0" smtClean="0">
                <a:solidFill>
                  <a:srgbClr val="0070C0"/>
                </a:solidFill>
              </a:rPr>
              <a:t>을 따라 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&lt;feat&gt; ReservedDateDAOImp.java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List&lt;</a:t>
            </a:r>
            <a:r>
              <a:rPr lang="en-US" altLang="ko-KR" dirty="0" err="1">
                <a:solidFill>
                  <a:srgbClr val="0070C0"/>
                </a:solidFill>
              </a:rPr>
              <a:t>ReservationVO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getReservationListByHostId</a:t>
            </a:r>
            <a:r>
              <a:rPr lang="en-US" altLang="ko-KR" dirty="0">
                <a:solidFill>
                  <a:srgbClr val="0070C0"/>
                </a:solidFill>
              </a:rPr>
              <a:t>(String </a:t>
            </a:r>
            <a:r>
              <a:rPr lang="en-US" altLang="ko-KR" dirty="0" err="1">
                <a:solidFill>
                  <a:srgbClr val="0070C0"/>
                </a:solidFill>
              </a:rPr>
              <a:t>userId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hostId</a:t>
            </a:r>
            <a:r>
              <a:rPr lang="ko-KR" altLang="en-US" dirty="0">
                <a:solidFill>
                  <a:srgbClr val="0070C0"/>
                </a:solidFill>
              </a:rPr>
              <a:t>로 등록된 예약목록을 검색하는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3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</a:t>
            </a:r>
            <a:r>
              <a:rPr lang="ko-KR" altLang="en-US" dirty="0" smtClean="0">
                <a:solidFill>
                  <a:srgbClr val="0070C0"/>
                </a:solidFill>
              </a:rPr>
              <a:t>을 따라 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&lt;feat&gt; ReservationDAOImp.java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getNotiHostByReservID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ko-KR" altLang="en-US" dirty="0">
                <a:solidFill>
                  <a:srgbClr val="0070C0"/>
                </a:solidFill>
              </a:rPr>
              <a:t>로 예약의 </a:t>
            </a:r>
            <a:r>
              <a:rPr lang="en-US" altLang="ko-KR" dirty="0">
                <a:solidFill>
                  <a:srgbClr val="0070C0"/>
                </a:solidFill>
              </a:rPr>
              <a:t>NOTI_HOST </a:t>
            </a:r>
            <a:r>
              <a:rPr lang="ko-KR" altLang="en-US" dirty="0">
                <a:solidFill>
                  <a:srgbClr val="0070C0"/>
                </a:solidFill>
              </a:rPr>
              <a:t>값을 찾아오는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confirmNotiHostByReservID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ko-KR" altLang="en-US" dirty="0">
                <a:solidFill>
                  <a:srgbClr val="0070C0"/>
                </a:solidFill>
              </a:rPr>
              <a:t>로 예약의 </a:t>
            </a:r>
            <a:r>
              <a:rPr lang="en-US" altLang="ko-KR" dirty="0">
                <a:solidFill>
                  <a:srgbClr val="0070C0"/>
                </a:solidFill>
              </a:rPr>
              <a:t>NOTI_HOST </a:t>
            </a:r>
            <a:r>
              <a:rPr lang="ko-KR" altLang="en-US" dirty="0">
                <a:solidFill>
                  <a:srgbClr val="0070C0"/>
                </a:solidFill>
              </a:rPr>
              <a:t>값을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로 설정하는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getNotiConfirmedByReservID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ko-KR" altLang="en-US" dirty="0">
                <a:solidFill>
                  <a:srgbClr val="0070C0"/>
                </a:solidFill>
              </a:rPr>
              <a:t>로 예약의 </a:t>
            </a:r>
            <a:r>
              <a:rPr lang="en-US" altLang="ko-KR" dirty="0">
                <a:solidFill>
                  <a:srgbClr val="0070C0"/>
                </a:solidFill>
              </a:rPr>
              <a:t>NOTI_CONFIRMED </a:t>
            </a:r>
            <a:r>
              <a:rPr lang="ko-KR" altLang="en-US" dirty="0">
                <a:solidFill>
                  <a:srgbClr val="0070C0"/>
                </a:solidFill>
              </a:rPr>
              <a:t>값을 찾아오는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confirmedNotiConfirmedByReservID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en-US" altLang="ko-KR" dirty="0">
                <a:solidFill>
                  <a:srgbClr val="0070C0"/>
                </a:solidFill>
              </a:rPr>
              <a:t>); // 1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ko-KR" altLang="en-US" dirty="0">
                <a:solidFill>
                  <a:srgbClr val="0070C0"/>
                </a:solidFill>
              </a:rPr>
              <a:t>로 예약의 </a:t>
            </a:r>
            <a:r>
              <a:rPr lang="en-US" altLang="ko-KR" dirty="0">
                <a:solidFill>
                  <a:srgbClr val="0070C0"/>
                </a:solidFill>
              </a:rPr>
              <a:t>NOTI_CONFIRMED </a:t>
            </a:r>
            <a:r>
              <a:rPr lang="ko-KR" altLang="en-US" dirty="0">
                <a:solidFill>
                  <a:srgbClr val="0070C0"/>
                </a:solidFill>
              </a:rPr>
              <a:t>값을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로 설정하는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deniedNotiConfirmedByReservID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en-US" altLang="ko-KR" dirty="0">
                <a:solidFill>
                  <a:srgbClr val="0070C0"/>
                </a:solidFill>
              </a:rPr>
              <a:t>); // 2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reserv_id</a:t>
            </a:r>
            <a:r>
              <a:rPr lang="ko-KR" altLang="en-US" dirty="0">
                <a:solidFill>
                  <a:srgbClr val="0070C0"/>
                </a:solidFill>
              </a:rPr>
              <a:t>로 예약의 </a:t>
            </a:r>
            <a:r>
              <a:rPr lang="en-US" altLang="ko-KR" dirty="0">
                <a:solidFill>
                  <a:srgbClr val="0070C0"/>
                </a:solidFill>
              </a:rPr>
              <a:t>NOTI_CONFIRMED </a:t>
            </a:r>
            <a:r>
              <a:rPr lang="ko-KR" altLang="en-US" dirty="0">
                <a:solidFill>
                  <a:srgbClr val="0070C0"/>
                </a:solidFill>
              </a:rPr>
              <a:t>값을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로 설정하는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0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</a:t>
            </a:r>
            <a:r>
              <a:rPr lang="ko-KR" altLang="en-US" dirty="0" smtClean="0">
                <a:solidFill>
                  <a:srgbClr val="0070C0"/>
                </a:solidFill>
              </a:rPr>
              <a:t>을 따라 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feat&gt; AmenityDAOImp.java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addAmenity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AmenityVO</a:t>
            </a:r>
            <a:r>
              <a:rPr lang="en-US" altLang="ko-KR" dirty="0">
                <a:solidFill>
                  <a:srgbClr val="0070C0"/>
                </a:solidFill>
              </a:rPr>
              <a:t> amen);</a:t>
            </a:r>
          </a:p>
          <a:p>
            <a:pPr lvl="4"/>
            <a:r>
              <a:rPr lang="ko-KR" altLang="en-US" dirty="0">
                <a:solidFill>
                  <a:srgbClr val="0070C0"/>
                </a:solidFill>
              </a:rPr>
              <a:t>시설을 </a:t>
            </a:r>
            <a:r>
              <a:rPr lang="en-US" altLang="ko-KR" dirty="0">
                <a:solidFill>
                  <a:srgbClr val="0070C0"/>
                </a:solidFill>
              </a:rPr>
              <a:t>Amenity </a:t>
            </a:r>
            <a:r>
              <a:rPr lang="ko-KR" altLang="en-US" dirty="0">
                <a:solidFill>
                  <a:srgbClr val="0070C0"/>
                </a:solidFill>
              </a:rPr>
              <a:t>테이블에 추가하는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addAmenityList</a:t>
            </a:r>
            <a:r>
              <a:rPr lang="en-US" altLang="ko-KR" dirty="0">
                <a:solidFill>
                  <a:srgbClr val="0070C0"/>
                </a:solidFill>
              </a:rPr>
              <a:t>(List&lt;</a:t>
            </a:r>
            <a:r>
              <a:rPr lang="en-US" altLang="ko-KR" dirty="0" err="1">
                <a:solidFill>
                  <a:srgbClr val="0070C0"/>
                </a:solidFill>
              </a:rPr>
              <a:t>AmenityVO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amenList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ko-KR" altLang="en-US" dirty="0">
                <a:solidFill>
                  <a:srgbClr val="0070C0"/>
                </a:solidFill>
              </a:rPr>
              <a:t>시설리스트를 </a:t>
            </a:r>
            <a:r>
              <a:rPr lang="en-US" altLang="ko-KR" dirty="0" err="1">
                <a:solidFill>
                  <a:srgbClr val="0070C0"/>
                </a:solidFill>
              </a:rPr>
              <a:t>Amentiy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테이블에 추가하는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List&lt;</a:t>
            </a:r>
            <a:r>
              <a:rPr lang="en-US" altLang="ko-KR" dirty="0" err="1">
                <a:solidFill>
                  <a:srgbClr val="0070C0"/>
                </a:solidFill>
              </a:rPr>
              <a:t>AmenityVO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getAmenityListByAccomID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accom_id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로 시설리스트를 검색하는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deleteAmenityListByAccomID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accom_id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로 시설리스트를 삭제하는 </a:t>
            </a:r>
            <a:r>
              <a:rPr lang="en-US" altLang="ko-KR" dirty="0">
                <a:solidFill>
                  <a:srgbClr val="0070C0"/>
                </a:solidFill>
              </a:rPr>
              <a:t>Method</a:t>
            </a: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Class Diagram</a:t>
            </a:r>
            <a:r>
              <a:rPr lang="ko-KR" altLang="en-US" dirty="0" smtClean="0">
                <a:solidFill>
                  <a:srgbClr val="0070C0"/>
                </a:solidFill>
              </a:rPr>
              <a:t>을 따라 구현 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&lt;feat&gt; AmenityDAOImp.java</a:t>
            </a:r>
          </a:p>
          <a:p>
            <a:pPr lvl="4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updateAmentiyList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accom_id</a:t>
            </a:r>
            <a:r>
              <a:rPr lang="en-US" altLang="ko-KR" dirty="0">
                <a:solidFill>
                  <a:srgbClr val="0070C0"/>
                </a:solidFill>
              </a:rPr>
              <a:t>, List&lt;</a:t>
            </a:r>
            <a:r>
              <a:rPr lang="en-US" altLang="ko-KR" dirty="0" err="1">
                <a:solidFill>
                  <a:srgbClr val="0070C0"/>
                </a:solidFill>
              </a:rPr>
              <a:t>AmenityVO</a:t>
            </a:r>
            <a:r>
              <a:rPr lang="en-US" altLang="ko-KR" dirty="0">
                <a:solidFill>
                  <a:srgbClr val="0070C0"/>
                </a:solidFill>
              </a:rPr>
              <a:t>&gt; </a:t>
            </a:r>
            <a:r>
              <a:rPr lang="en-US" altLang="ko-KR" dirty="0" err="1">
                <a:solidFill>
                  <a:srgbClr val="0070C0"/>
                </a:solidFill>
              </a:rPr>
              <a:t>amenList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숙박지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ko-KR" altLang="en-US" dirty="0">
                <a:solidFill>
                  <a:srgbClr val="0070C0"/>
                </a:solidFill>
              </a:rPr>
              <a:t>로 명시되는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 err="1">
                <a:solidFill>
                  <a:srgbClr val="0070C0"/>
                </a:solidFill>
              </a:rPr>
              <a:t>숙박지의</a:t>
            </a:r>
            <a:r>
              <a:rPr lang="ko-KR" altLang="en-US" dirty="0">
                <a:solidFill>
                  <a:srgbClr val="0070C0"/>
                </a:solidFill>
              </a:rPr>
              <a:t> 시설을 </a:t>
            </a:r>
            <a:r>
              <a:rPr lang="en-US" altLang="ko-KR" dirty="0">
                <a:solidFill>
                  <a:srgbClr val="0070C0"/>
                </a:solidFill>
              </a:rPr>
              <a:t>UPDATE </a:t>
            </a:r>
            <a:r>
              <a:rPr lang="ko-KR" altLang="en-US" dirty="0">
                <a:solidFill>
                  <a:srgbClr val="0070C0"/>
                </a:solidFill>
              </a:rPr>
              <a:t>하는 </a:t>
            </a:r>
            <a:r>
              <a:rPr lang="en-US" altLang="ko-KR" dirty="0">
                <a:solidFill>
                  <a:srgbClr val="0070C0"/>
                </a:solidFill>
              </a:rPr>
              <a:t>Method. (Delete &amp; Insert)</a:t>
            </a:r>
          </a:p>
          <a:p>
            <a:pPr lvl="3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77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619</Words>
  <Application>Microsoft Office PowerPoint</Application>
  <PresentationFormat>화면 슬라이드 쇼(4:3)</PresentationFormat>
  <Paragraphs>176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329</cp:revision>
  <dcterms:created xsi:type="dcterms:W3CDTF">2017-07-04T07:04:18Z</dcterms:created>
  <dcterms:modified xsi:type="dcterms:W3CDTF">2017-08-10T00:17:31Z</dcterms:modified>
</cp:coreProperties>
</file>