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  <p:sldMasterId id="2147483651" r:id="rId2"/>
    <p:sldMasterId id="2147483655" r:id="rId3"/>
    <p:sldMasterId id="2147483662" r:id="rId4"/>
  </p:sldMasterIdLst>
  <p:notesMasterIdLst>
    <p:notesMasterId r:id="rId20"/>
  </p:notesMasterIdLst>
  <p:sldIdLst>
    <p:sldId id="350" r:id="rId5"/>
    <p:sldId id="353" r:id="rId6"/>
    <p:sldId id="376" r:id="rId7"/>
    <p:sldId id="354" r:id="rId8"/>
    <p:sldId id="316" r:id="rId9"/>
    <p:sldId id="379" r:id="rId10"/>
    <p:sldId id="378" r:id="rId11"/>
    <p:sldId id="381" r:id="rId12"/>
    <p:sldId id="360" r:id="rId13"/>
    <p:sldId id="380" r:id="rId14"/>
    <p:sldId id="355" r:id="rId15"/>
    <p:sldId id="356" r:id="rId16"/>
    <p:sldId id="357" r:id="rId17"/>
    <p:sldId id="358" r:id="rId18"/>
    <p:sldId id="349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AED2DA99-952B-451D-829E-6ECF8DD6F258}">
          <p14:sldIdLst>
            <p14:sldId id="350"/>
            <p14:sldId id="353"/>
            <p14:sldId id="376"/>
            <p14:sldId id="354"/>
            <p14:sldId id="316"/>
            <p14:sldId id="379"/>
            <p14:sldId id="378"/>
            <p14:sldId id="381"/>
            <p14:sldId id="360"/>
            <p14:sldId id="380"/>
            <p14:sldId id="355"/>
            <p14:sldId id="356"/>
            <p14:sldId id="357"/>
            <p14:sldId id="358"/>
          </p14:sldIdLst>
        </p14:section>
        <p14:section name="제목 없는 구역" id="{B71830AD-F14F-48BC-8B87-3937CBF92D39}">
          <p14:sldIdLst>
            <p14:sldId id="349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527">
          <p15:clr>
            <a:srgbClr val="A4A3A4"/>
          </p15:clr>
        </p15:guide>
        <p15:guide id="2" orient="horz" pos="3974">
          <p15:clr>
            <a:srgbClr val="A4A3A4"/>
          </p15:clr>
        </p15:guide>
        <p15:guide id="3" orient="horz" pos="709">
          <p15:clr>
            <a:srgbClr val="A4A3A4"/>
          </p15:clr>
        </p15:guide>
        <p15:guide id="4" orient="horz" pos="346">
          <p15:clr>
            <a:srgbClr val="A4A3A4"/>
          </p15:clr>
        </p15:guide>
        <p15:guide id="5" orient="horz" pos="799">
          <p15:clr>
            <a:srgbClr val="A4A3A4"/>
          </p15:clr>
        </p15:guide>
        <p15:guide id="6" orient="horz" pos="1207">
          <p15:clr>
            <a:srgbClr val="A4A3A4"/>
          </p15:clr>
        </p15:guide>
        <p15:guide id="7" orient="horz" pos="1298">
          <p15:clr>
            <a:srgbClr val="A4A3A4"/>
          </p15:clr>
        </p15:guide>
        <p15:guide id="8" orient="horz" pos="1480">
          <p15:clr>
            <a:srgbClr val="A4A3A4"/>
          </p15:clr>
        </p15:guide>
        <p15:guide id="9" orient="horz" pos="1570">
          <p15:clr>
            <a:srgbClr val="A4A3A4"/>
          </p15:clr>
        </p15:guide>
        <p15:guide id="10" pos="295">
          <p15:clr>
            <a:srgbClr val="A4A3A4"/>
          </p15:clr>
        </p15:guide>
        <p15:guide id="11" pos="5465">
          <p15:clr>
            <a:srgbClr val="A4A3A4"/>
          </p15:clr>
        </p15:guide>
        <p15:guide id="1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3049" autoAdjust="0"/>
    <p:restoredTop sz="97005" autoAdjust="0"/>
  </p:normalViewPr>
  <p:slideViewPr>
    <p:cSldViewPr showGuides="1">
      <p:cViewPr>
        <p:scale>
          <a:sx n="66" d="100"/>
          <a:sy n="66" d="100"/>
        </p:scale>
        <p:origin x="-2850" y="-1026"/>
      </p:cViewPr>
      <p:guideLst>
        <p:guide orient="horz" pos="2069"/>
        <p:guide orient="horz" pos="3974"/>
        <p:guide orient="horz" pos="709"/>
        <p:guide orient="horz" pos="4156"/>
        <p:guide orient="horz" pos="799"/>
        <p:guide pos="295"/>
        <p:guide pos="396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-91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87BC26-A3BF-4ADB-8E64-ABA5E202D9A2}" type="datetimeFigureOut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E93DC4-0470-42B6-8B45-F424B034A4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389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93DC4-0470-42B6-8B45-F424B034A45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860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93DC4-0470-42B6-8B45-F424B034A45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6588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93DC4-0470-42B6-8B45-F424B034A45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6588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93DC4-0470-42B6-8B45-F424B034A45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9730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93DC4-0470-42B6-8B45-F424B034A45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9730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93DC4-0470-42B6-8B45-F424B034A45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9730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93DC4-0470-42B6-8B45-F424B034A45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176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bg1">
            <a:alpha val="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0441-B2D4-477B-85D6-17CF7276B4B5}" type="datetime1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511E-5E19-4C05-BE29-CC62B1D3EE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525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993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871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05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9523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82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446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903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239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296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95BE-0467-43C1-B565-FD6B1B3CFADB}" type="datetime1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511E-5E19-4C05-BE29-CC62B1D3EE5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개체 틀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194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신입 비즈니스 매너</a:t>
            </a:r>
            <a:endParaRPr lang="ko-KR" altLang="en-US" dirty="0"/>
          </a:p>
        </p:txBody>
      </p:sp>
      <p:sp>
        <p:nvSpPr>
          <p:cNvPr id="9" name="텍스트 개체 틀 2"/>
          <p:cNvSpPr>
            <a:spLocks noGrp="1"/>
          </p:cNvSpPr>
          <p:nvPr>
            <p:ph idx="1" hasCustomPrompt="1"/>
          </p:nvPr>
        </p:nvSpPr>
        <p:spPr>
          <a:xfrm>
            <a:off x="457200" y="1268413"/>
            <a:ext cx="8229600" cy="4857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pPr lvl="0"/>
            <a:r>
              <a:rPr lang="ko-KR" altLang="en-US" dirty="0" smtClean="0"/>
              <a:t>목차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0349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A3848-6E1F-43DF-AD64-07B0440855B8}" type="datetime1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511E-5E19-4C05-BE29-CC62B1D3EE5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개체 틀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194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신입 비즈니스 매너</a:t>
            </a:r>
            <a:endParaRPr lang="ko-KR" altLang="en-US" dirty="0"/>
          </a:p>
        </p:txBody>
      </p:sp>
      <p:sp>
        <p:nvSpPr>
          <p:cNvPr id="9" name="텍스트 개체 틀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4857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7" name="텍스트 개체 틀 2"/>
          <p:cNvSpPr>
            <a:spLocks noGrp="1"/>
          </p:cNvSpPr>
          <p:nvPr>
            <p:ph idx="13" hasCustomPrompt="1"/>
          </p:nvPr>
        </p:nvSpPr>
        <p:spPr>
          <a:xfrm>
            <a:off x="468313" y="1416912"/>
            <a:ext cx="8229600" cy="4713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내용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4692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052A6-3D9F-4FBA-BC2F-AF36ECB2B6C0}" type="datetime1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08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-3776167" y="-3500633"/>
            <a:ext cx="8996239" cy="8303657"/>
            <a:chOff x="2500640" y="521334"/>
            <a:chExt cx="4196812" cy="3873716"/>
          </a:xfrm>
        </p:grpSpPr>
        <p:sp>
          <p:nvSpPr>
            <p:cNvPr id="8" name="타원 7"/>
            <p:cNvSpPr/>
            <p:nvPr userDrawn="1"/>
          </p:nvSpPr>
          <p:spPr>
            <a:xfrm>
              <a:off x="2989554" y="1030734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" name="타원 8"/>
            <p:cNvSpPr/>
            <p:nvPr userDrawn="1"/>
          </p:nvSpPr>
          <p:spPr>
            <a:xfrm>
              <a:off x="2771800" y="764704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 userDrawn="1"/>
          </p:nvSpPr>
          <p:spPr>
            <a:xfrm>
              <a:off x="2610822" y="836712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4"/>
            <p:cNvSpPr/>
            <p:nvPr userDrawn="1"/>
          </p:nvSpPr>
          <p:spPr>
            <a:xfrm>
              <a:off x="2987811" y="836609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 userDrawn="1"/>
          </p:nvSpPr>
          <p:spPr>
            <a:xfrm>
              <a:off x="3372369" y="1232756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7"/>
            <p:cNvSpPr/>
            <p:nvPr userDrawn="1"/>
          </p:nvSpPr>
          <p:spPr>
            <a:xfrm rot="20237344">
              <a:off x="2500640" y="866303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 userDrawn="1"/>
          </p:nvSpPr>
          <p:spPr>
            <a:xfrm rot="17245636">
              <a:off x="2536709" y="923296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/>
          <p:cNvSpPr/>
          <p:nvPr userDrawn="1"/>
        </p:nvSpPr>
        <p:spPr>
          <a:xfrm>
            <a:off x="4644008" y="3711137"/>
            <a:ext cx="4031680" cy="4399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 userDrawn="1"/>
        </p:nvGrpSpPr>
        <p:grpSpPr>
          <a:xfrm>
            <a:off x="6923994" y="3433887"/>
            <a:ext cx="250960" cy="254805"/>
            <a:chOff x="-3653806" y="2559560"/>
            <a:chExt cx="4196812" cy="3873716"/>
          </a:xfrm>
        </p:grpSpPr>
        <p:sp>
          <p:nvSpPr>
            <p:cNvPr id="18" name="타원 17"/>
            <p:cNvSpPr/>
            <p:nvPr/>
          </p:nvSpPr>
          <p:spPr>
            <a:xfrm>
              <a:off x="-3164892" y="3068960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-3382646" y="2802930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-3543624" y="2874938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14"/>
            <p:cNvSpPr/>
            <p:nvPr/>
          </p:nvSpPr>
          <p:spPr>
            <a:xfrm>
              <a:off x="-3166635" y="2874835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-2782077" y="3270982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17"/>
            <p:cNvSpPr/>
            <p:nvPr/>
          </p:nvSpPr>
          <p:spPr>
            <a:xfrm rot="20237344">
              <a:off x="-3653806" y="2904529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 rot="17245636">
              <a:off x="-3617737" y="2961522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3645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-3776167" y="-3500633"/>
            <a:ext cx="8996239" cy="8303657"/>
            <a:chOff x="2500640" y="521334"/>
            <a:chExt cx="4196812" cy="3873716"/>
          </a:xfrm>
        </p:grpSpPr>
        <p:sp>
          <p:nvSpPr>
            <p:cNvPr id="8" name="타원 7"/>
            <p:cNvSpPr/>
            <p:nvPr userDrawn="1"/>
          </p:nvSpPr>
          <p:spPr>
            <a:xfrm>
              <a:off x="2989554" y="1030734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" name="타원 8"/>
            <p:cNvSpPr/>
            <p:nvPr userDrawn="1"/>
          </p:nvSpPr>
          <p:spPr>
            <a:xfrm>
              <a:off x="2771800" y="764704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 userDrawn="1"/>
          </p:nvSpPr>
          <p:spPr>
            <a:xfrm>
              <a:off x="2610822" y="836712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4"/>
            <p:cNvSpPr/>
            <p:nvPr userDrawn="1"/>
          </p:nvSpPr>
          <p:spPr>
            <a:xfrm>
              <a:off x="2987811" y="836609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 userDrawn="1"/>
          </p:nvSpPr>
          <p:spPr>
            <a:xfrm>
              <a:off x="3372369" y="1232756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7"/>
            <p:cNvSpPr/>
            <p:nvPr userDrawn="1"/>
          </p:nvSpPr>
          <p:spPr>
            <a:xfrm rot="20237344">
              <a:off x="2500640" y="866303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 userDrawn="1"/>
          </p:nvSpPr>
          <p:spPr>
            <a:xfrm rot="17245636">
              <a:off x="2536709" y="923296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/>
          <p:cNvSpPr/>
          <p:nvPr userDrawn="1"/>
        </p:nvSpPr>
        <p:spPr>
          <a:xfrm>
            <a:off x="4644008" y="3711137"/>
            <a:ext cx="4031680" cy="4399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 userDrawn="1"/>
        </p:nvGrpSpPr>
        <p:grpSpPr>
          <a:xfrm>
            <a:off x="6553288" y="3433887"/>
            <a:ext cx="250960" cy="254805"/>
            <a:chOff x="-3653806" y="2559560"/>
            <a:chExt cx="4196812" cy="3873716"/>
          </a:xfrm>
        </p:grpSpPr>
        <p:sp>
          <p:nvSpPr>
            <p:cNvPr id="18" name="타원 17"/>
            <p:cNvSpPr/>
            <p:nvPr/>
          </p:nvSpPr>
          <p:spPr>
            <a:xfrm>
              <a:off x="-3164892" y="3068960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-3382646" y="2802930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-3543624" y="2874938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14"/>
            <p:cNvSpPr/>
            <p:nvPr/>
          </p:nvSpPr>
          <p:spPr>
            <a:xfrm>
              <a:off x="-3166635" y="2874835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-2782077" y="3270982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17"/>
            <p:cNvSpPr/>
            <p:nvPr/>
          </p:nvSpPr>
          <p:spPr>
            <a:xfrm rot="20237344">
              <a:off x="-3653806" y="2904529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 rot="17245636">
              <a:off x="-3617737" y="2961522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 userDrawn="1"/>
        </p:nvGrpSpPr>
        <p:grpSpPr>
          <a:xfrm>
            <a:off x="1655657" y="861686"/>
            <a:ext cx="1210588" cy="2150485"/>
            <a:chOff x="4227995" y="3280692"/>
            <a:chExt cx="1210588" cy="2150485"/>
          </a:xfrm>
        </p:grpSpPr>
        <p:sp>
          <p:nvSpPr>
            <p:cNvPr id="4" name="직사각형 3"/>
            <p:cNvSpPr/>
            <p:nvPr userDrawn="1"/>
          </p:nvSpPr>
          <p:spPr>
            <a:xfrm>
              <a:off x="4403524" y="3280692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en-US" altLang="ko-KR" sz="80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5" name="직사각형 4"/>
            <p:cNvSpPr/>
            <p:nvPr userDrawn="1"/>
          </p:nvSpPr>
          <p:spPr>
            <a:xfrm>
              <a:off x="4227995" y="4107738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♡</a:t>
              </a:r>
              <a:endParaRPr lang="ko-KR" altLang="en-US" sz="8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26" name="그룹 25"/>
          <p:cNvGrpSpPr/>
          <p:nvPr userDrawn="1"/>
        </p:nvGrpSpPr>
        <p:grpSpPr>
          <a:xfrm>
            <a:off x="-108520" y="635086"/>
            <a:ext cx="1210588" cy="2125773"/>
            <a:chOff x="4227995" y="3487106"/>
            <a:chExt cx="1210588" cy="2125773"/>
          </a:xfrm>
        </p:grpSpPr>
        <p:sp>
          <p:nvSpPr>
            <p:cNvPr id="16" name="직사각형 15"/>
            <p:cNvSpPr/>
            <p:nvPr userDrawn="1"/>
          </p:nvSpPr>
          <p:spPr>
            <a:xfrm>
              <a:off x="4403524" y="3487106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dirty="0"/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4227995" y="4289440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♠</a:t>
              </a:r>
              <a:endParaRPr lang="ko-KR" altLang="en-US" sz="8000" dirty="0"/>
            </a:p>
          </p:txBody>
        </p:sp>
      </p:grpSp>
      <p:grpSp>
        <p:nvGrpSpPr>
          <p:cNvPr id="29" name="그룹 28"/>
          <p:cNvGrpSpPr/>
          <p:nvPr userDrawn="1"/>
        </p:nvGrpSpPr>
        <p:grpSpPr>
          <a:xfrm>
            <a:off x="733138" y="321180"/>
            <a:ext cx="1210588" cy="2213078"/>
            <a:chOff x="4227995" y="3244334"/>
            <a:chExt cx="1210588" cy="2213078"/>
          </a:xfrm>
        </p:grpSpPr>
        <p:sp>
          <p:nvSpPr>
            <p:cNvPr id="27" name="직사각형 26"/>
            <p:cNvSpPr/>
            <p:nvPr userDrawn="1"/>
          </p:nvSpPr>
          <p:spPr>
            <a:xfrm>
              <a:off x="4403524" y="3244334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dirty="0"/>
            </a:p>
          </p:txBody>
        </p:sp>
        <p:sp>
          <p:nvSpPr>
            <p:cNvPr id="28" name="직사각형 27"/>
            <p:cNvSpPr/>
            <p:nvPr userDrawn="1"/>
          </p:nvSpPr>
          <p:spPr>
            <a:xfrm>
              <a:off x="4227995" y="4133973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◇</a:t>
              </a:r>
              <a:endParaRPr lang="ko-KR" altLang="en-US" sz="8000" dirty="0"/>
            </a:p>
          </p:txBody>
        </p:sp>
      </p:grpSp>
      <p:grpSp>
        <p:nvGrpSpPr>
          <p:cNvPr id="34" name="그룹 33"/>
          <p:cNvGrpSpPr/>
          <p:nvPr userDrawn="1"/>
        </p:nvGrpSpPr>
        <p:grpSpPr>
          <a:xfrm>
            <a:off x="2497316" y="116632"/>
            <a:ext cx="1210588" cy="2103720"/>
            <a:chOff x="3238510" y="1264801"/>
            <a:chExt cx="1210588" cy="2103720"/>
          </a:xfrm>
        </p:grpSpPr>
        <p:sp>
          <p:nvSpPr>
            <p:cNvPr id="30" name="직사각형 29"/>
            <p:cNvSpPr/>
            <p:nvPr userDrawn="1"/>
          </p:nvSpPr>
          <p:spPr>
            <a:xfrm>
              <a:off x="3238510" y="2045082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♣</a:t>
              </a:r>
              <a:endParaRPr lang="ko-KR" altLang="en-US" sz="8000" dirty="0"/>
            </a:p>
          </p:txBody>
        </p:sp>
        <p:sp>
          <p:nvSpPr>
            <p:cNvPr id="33" name="직사각형 32"/>
            <p:cNvSpPr/>
            <p:nvPr userDrawn="1"/>
          </p:nvSpPr>
          <p:spPr>
            <a:xfrm>
              <a:off x="3414039" y="1264801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8743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-3776167" y="-3500633"/>
            <a:ext cx="8996239" cy="8303657"/>
            <a:chOff x="2500640" y="521334"/>
            <a:chExt cx="4196812" cy="3873716"/>
          </a:xfrm>
        </p:grpSpPr>
        <p:sp>
          <p:nvSpPr>
            <p:cNvPr id="8" name="타원 7"/>
            <p:cNvSpPr/>
            <p:nvPr userDrawn="1"/>
          </p:nvSpPr>
          <p:spPr>
            <a:xfrm>
              <a:off x="2989554" y="1030734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" name="타원 8"/>
            <p:cNvSpPr/>
            <p:nvPr userDrawn="1"/>
          </p:nvSpPr>
          <p:spPr>
            <a:xfrm>
              <a:off x="2771800" y="764704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 userDrawn="1"/>
          </p:nvSpPr>
          <p:spPr>
            <a:xfrm>
              <a:off x="2610822" y="836712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4"/>
            <p:cNvSpPr/>
            <p:nvPr userDrawn="1"/>
          </p:nvSpPr>
          <p:spPr>
            <a:xfrm>
              <a:off x="2987811" y="836609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 userDrawn="1"/>
          </p:nvSpPr>
          <p:spPr>
            <a:xfrm>
              <a:off x="3372369" y="1232756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7"/>
            <p:cNvSpPr/>
            <p:nvPr userDrawn="1"/>
          </p:nvSpPr>
          <p:spPr>
            <a:xfrm rot="20237344">
              <a:off x="2500640" y="866303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 userDrawn="1"/>
          </p:nvSpPr>
          <p:spPr>
            <a:xfrm rot="17245636">
              <a:off x="2536709" y="923296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/>
          <p:cNvSpPr/>
          <p:nvPr userDrawn="1"/>
        </p:nvSpPr>
        <p:spPr>
          <a:xfrm>
            <a:off x="4644008" y="3711137"/>
            <a:ext cx="4031680" cy="4399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 userDrawn="1"/>
        </p:nvGrpSpPr>
        <p:grpSpPr>
          <a:xfrm>
            <a:off x="6553288" y="3433887"/>
            <a:ext cx="250960" cy="254805"/>
            <a:chOff x="-3653806" y="2559560"/>
            <a:chExt cx="4196812" cy="3873716"/>
          </a:xfrm>
        </p:grpSpPr>
        <p:sp>
          <p:nvSpPr>
            <p:cNvPr id="18" name="타원 17"/>
            <p:cNvSpPr/>
            <p:nvPr/>
          </p:nvSpPr>
          <p:spPr>
            <a:xfrm>
              <a:off x="-3164892" y="3068960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-3382646" y="2802930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-3543624" y="2874938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14"/>
            <p:cNvSpPr/>
            <p:nvPr/>
          </p:nvSpPr>
          <p:spPr>
            <a:xfrm>
              <a:off x="-3166635" y="2874835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-2782077" y="3270982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17"/>
            <p:cNvSpPr/>
            <p:nvPr/>
          </p:nvSpPr>
          <p:spPr>
            <a:xfrm rot="20237344">
              <a:off x="-3653806" y="2904529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 rot="17245636">
              <a:off x="-3617737" y="2961522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 userDrawn="1"/>
        </p:nvGrpSpPr>
        <p:grpSpPr>
          <a:xfrm>
            <a:off x="1655657" y="861686"/>
            <a:ext cx="1210588" cy="2150485"/>
            <a:chOff x="4227995" y="3280692"/>
            <a:chExt cx="1210588" cy="2150485"/>
          </a:xfrm>
        </p:grpSpPr>
        <p:sp>
          <p:nvSpPr>
            <p:cNvPr id="4" name="직사각형 3"/>
            <p:cNvSpPr/>
            <p:nvPr userDrawn="1"/>
          </p:nvSpPr>
          <p:spPr>
            <a:xfrm>
              <a:off x="4403524" y="3280692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en-US" altLang="ko-KR" sz="80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5" name="직사각형 4"/>
            <p:cNvSpPr/>
            <p:nvPr userDrawn="1"/>
          </p:nvSpPr>
          <p:spPr>
            <a:xfrm>
              <a:off x="4227995" y="4107738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♡</a:t>
              </a:r>
              <a:endParaRPr lang="ko-KR" altLang="en-US" sz="8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26" name="그룹 25"/>
          <p:cNvGrpSpPr/>
          <p:nvPr userDrawn="1"/>
        </p:nvGrpSpPr>
        <p:grpSpPr>
          <a:xfrm>
            <a:off x="-108520" y="635086"/>
            <a:ext cx="1210588" cy="2125773"/>
            <a:chOff x="4227995" y="3487106"/>
            <a:chExt cx="1210588" cy="2125773"/>
          </a:xfrm>
        </p:grpSpPr>
        <p:sp>
          <p:nvSpPr>
            <p:cNvPr id="16" name="직사각형 15"/>
            <p:cNvSpPr/>
            <p:nvPr userDrawn="1"/>
          </p:nvSpPr>
          <p:spPr>
            <a:xfrm>
              <a:off x="4403524" y="3487106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dirty="0"/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4227995" y="4289440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♠</a:t>
              </a:r>
              <a:endParaRPr lang="ko-KR" altLang="en-US" sz="8000" dirty="0"/>
            </a:p>
          </p:txBody>
        </p:sp>
      </p:grpSp>
      <p:grpSp>
        <p:nvGrpSpPr>
          <p:cNvPr id="29" name="그룹 28"/>
          <p:cNvGrpSpPr/>
          <p:nvPr userDrawn="1"/>
        </p:nvGrpSpPr>
        <p:grpSpPr>
          <a:xfrm>
            <a:off x="733138" y="321180"/>
            <a:ext cx="1210588" cy="2213078"/>
            <a:chOff x="4227995" y="3244334"/>
            <a:chExt cx="1210588" cy="2213078"/>
          </a:xfrm>
        </p:grpSpPr>
        <p:sp>
          <p:nvSpPr>
            <p:cNvPr id="27" name="직사각형 26"/>
            <p:cNvSpPr/>
            <p:nvPr userDrawn="1"/>
          </p:nvSpPr>
          <p:spPr>
            <a:xfrm>
              <a:off x="4403524" y="3244334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dirty="0"/>
            </a:p>
          </p:txBody>
        </p:sp>
        <p:sp>
          <p:nvSpPr>
            <p:cNvPr id="28" name="직사각형 27"/>
            <p:cNvSpPr/>
            <p:nvPr userDrawn="1"/>
          </p:nvSpPr>
          <p:spPr>
            <a:xfrm>
              <a:off x="4227995" y="4133973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◇</a:t>
              </a:r>
              <a:endParaRPr lang="ko-KR" altLang="en-US" sz="8000" dirty="0"/>
            </a:p>
          </p:txBody>
        </p:sp>
      </p:grpSp>
      <p:grpSp>
        <p:nvGrpSpPr>
          <p:cNvPr id="34" name="그룹 33"/>
          <p:cNvGrpSpPr/>
          <p:nvPr userDrawn="1"/>
        </p:nvGrpSpPr>
        <p:grpSpPr>
          <a:xfrm>
            <a:off x="2497316" y="116632"/>
            <a:ext cx="1210588" cy="2103720"/>
            <a:chOff x="3238510" y="1264801"/>
            <a:chExt cx="1210588" cy="2103720"/>
          </a:xfrm>
        </p:grpSpPr>
        <p:sp>
          <p:nvSpPr>
            <p:cNvPr id="30" name="직사각형 29"/>
            <p:cNvSpPr/>
            <p:nvPr userDrawn="1"/>
          </p:nvSpPr>
          <p:spPr>
            <a:xfrm>
              <a:off x="3238510" y="2045082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♣</a:t>
              </a:r>
              <a:endParaRPr lang="ko-KR" altLang="en-US" sz="8000" dirty="0"/>
            </a:p>
          </p:txBody>
        </p:sp>
        <p:sp>
          <p:nvSpPr>
            <p:cNvPr id="33" name="직사각형 32"/>
            <p:cNvSpPr/>
            <p:nvPr userDrawn="1"/>
          </p:nvSpPr>
          <p:spPr>
            <a:xfrm>
              <a:off x="3414039" y="1264801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8743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-3776167" y="-3500633"/>
            <a:ext cx="8996239" cy="8303657"/>
            <a:chOff x="2500640" y="521334"/>
            <a:chExt cx="4196812" cy="3873716"/>
          </a:xfrm>
        </p:grpSpPr>
        <p:sp>
          <p:nvSpPr>
            <p:cNvPr id="8" name="타원 7"/>
            <p:cNvSpPr/>
            <p:nvPr userDrawn="1"/>
          </p:nvSpPr>
          <p:spPr>
            <a:xfrm>
              <a:off x="2989554" y="1030734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" name="타원 8"/>
            <p:cNvSpPr/>
            <p:nvPr userDrawn="1"/>
          </p:nvSpPr>
          <p:spPr>
            <a:xfrm>
              <a:off x="2771800" y="764704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 userDrawn="1"/>
          </p:nvSpPr>
          <p:spPr>
            <a:xfrm>
              <a:off x="2610822" y="836712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4"/>
            <p:cNvSpPr/>
            <p:nvPr userDrawn="1"/>
          </p:nvSpPr>
          <p:spPr>
            <a:xfrm>
              <a:off x="2987811" y="836609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 userDrawn="1"/>
          </p:nvSpPr>
          <p:spPr>
            <a:xfrm>
              <a:off x="3372369" y="1232756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7"/>
            <p:cNvSpPr/>
            <p:nvPr userDrawn="1"/>
          </p:nvSpPr>
          <p:spPr>
            <a:xfrm rot="20237344">
              <a:off x="2500640" y="866303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 userDrawn="1"/>
          </p:nvSpPr>
          <p:spPr>
            <a:xfrm rot="17245636">
              <a:off x="2536709" y="923296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/>
          <p:cNvSpPr/>
          <p:nvPr userDrawn="1"/>
        </p:nvSpPr>
        <p:spPr>
          <a:xfrm>
            <a:off x="4644008" y="3711137"/>
            <a:ext cx="4031680" cy="4399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 userDrawn="1"/>
        </p:nvGrpSpPr>
        <p:grpSpPr>
          <a:xfrm>
            <a:off x="6553288" y="3433887"/>
            <a:ext cx="250960" cy="254805"/>
            <a:chOff x="-3653806" y="2559560"/>
            <a:chExt cx="4196812" cy="3873716"/>
          </a:xfrm>
        </p:grpSpPr>
        <p:sp>
          <p:nvSpPr>
            <p:cNvPr id="18" name="타원 17"/>
            <p:cNvSpPr/>
            <p:nvPr/>
          </p:nvSpPr>
          <p:spPr>
            <a:xfrm>
              <a:off x="-3164892" y="3068960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-3382646" y="2802930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-3543624" y="2874938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14"/>
            <p:cNvSpPr/>
            <p:nvPr/>
          </p:nvSpPr>
          <p:spPr>
            <a:xfrm>
              <a:off x="-3166635" y="2874835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-2782077" y="3270982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17"/>
            <p:cNvSpPr/>
            <p:nvPr/>
          </p:nvSpPr>
          <p:spPr>
            <a:xfrm rot="20237344">
              <a:off x="-3653806" y="2904529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 rot="17245636">
              <a:off x="-3617737" y="2961522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 userDrawn="1"/>
        </p:nvGrpSpPr>
        <p:grpSpPr>
          <a:xfrm>
            <a:off x="1655657" y="861686"/>
            <a:ext cx="1210588" cy="2150485"/>
            <a:chOff x="4227995" y="3280692"/>
            <a:chExt cx="1210588" cy="2150485"/>
          </a:xfrm>
        </p:grpSpPr>
        <p:sp>
          <p:nvSpPr>
            <p:cNvPr id="4" name="직사각형 3"/>
            <p:cNvSpPr/>
            <p:nvPr userDrawn="1"/>
          </p:nvSpPr>
          <p:spPr>
            <a:xfrm>
              <a:off x="4403524" y="3280692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en-US" altLang="ko-KR" sz="80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5" name="직사각형 4"/>
            <p:cNvSpPr/>
            <p:nvPr userDrawn="1"/>
          </p:nvSpPr>
          <p:spPr>
            <a:xfrm>
              <a:off x="4227995" y="4107738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♡</a:t>
              </a:r>
              <a:endParaRPr lang="ko-KR" altLang="en-US" sz="8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26" name="그룹 25"/>
          <p:cNvGrpSpPr/>
          <p:nvPr userDrawn="1"/>
        </p:nvGrpSpPr>
        <p:grpSpPr>
          <a:xfrm>
            <a:off x="-108520" y="635086"/>
            <a:ext cx="1210588" cy="2125773"/>
            <a:chOff x="4227995" y="3487106"/>
            <a:chExt cx="1210588" cy="2125773"/>
          </a:xfrm>
        </p:grpSpPr>
        <p:sp>
          <p:nvSpPr>
            <p:cNvPr id="16" name="직사각형 15"/>
            <p:cNvSpPr/>
            <p:nvPr userDrawn="1"/>
          </p:nvSpPr>
          <p:spPr>
            <a:xfrm>
              <a:off x="4403524" y="3487106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dirty="0"/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4227995" y="4289440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♠</a:t>
              </a:r>
              <a:endParaRPr lang="ko-KR" altLang="en-US" sz="8000" dirty="0"/>
            </a:p>
          </p:txBody>
        </p:sp>
      </p:grpSp>
      <p:grpSp>
        <p:nvGrpSpPr>
          <p:cNvPr id="29" name="그룹 28"/>
          <p:cNvGrpSpPr/>
          <p:nvPr userDrawn="1"/>
        </p:nvGrpSpPr>
        <p:grpSpPr>
          <a:xfrm>
            <a:off x="733138" y="321180"/>
            <a:ext cx="1210588" cy="2213078"/>
            <a:chOff x="4227995" y="3244334"/>
            <a:chExt cx="1210588" cy="2213078"/>
          </a:xfrm>
        </p:grpSpPr>
        <p:sp>
          <p:nvSpPr>
            <p:cNvPr id="27" name="직사각형 26"/>
            <p:cNvSpPr/>
            <p:nvPr userDrawn="1"/>
          </p:nvSpPr>
          <p:spPr>
            <a:xfrm>
              <a:off x="4403524" y="3244334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dirty="0"/>
            </a:p>
          </p:txBody>
        </p:sp>
        <p:sp>
          <p:nvSpPr>
            <p:cNvPr id="28" name="직사각형 27"/>
            <p:cNvSpPr/>
            <p:nvPr userDrawn="1"/>
          </p:nvSpPr>
          <p:spPr>
            <a:xfrm>
              <a:off x="4227995" y="4133973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◇</a:t>
              </a:r>
              <a:endParaRPr lang="ko-KR" altLang="en-US" sz="8000" dirty="0"/>
            </a:p>
          </p:txBody>
        </p:sp>
      </p:grpSp>
      <p:grpSp>
        <p:nvGrpSpPr>
          <p:cNvPr id="34" name="그룹 33"/>
          <p:cNvGrpSpPr/>
          <p:nvPr userDrawn="1"/>
        </p:nvGrpSpPr>
        <p:grpSpPr>
          <a:xfrm>
            <a:off x="2497316" y="116632"/>
            <a:ext cx="1210588" cy="2103720"/>
            <a:chOff x="3238510" y="1264801"/>
            <a:chExt cx="1210588" cy="2103720"/>
          </a:xfrm>
        </p:grpSpPr>
        <p:sp>
          <p:nvSpPr>
            <p:cNvPr id="30" name="직사각형 29"/>
            <p:cNvSpPr/>
            <p:nvPr userDrawn="1"/>
          </p:nvSpPr>
          <p:spPr>
            <a:xfrm>
              <a:off x="3238510" y="2045082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♣</a:t>
              </a:r>
              <a:endParaRPr lang="ko-KR" altLang="en-US" sz="8000" dirty="0"/>
            </a:p>
          </p:txBody>
        </p:sp>
        <p:sp>
          <p:nvSpPr>
            <p:cNvPr id="33" name="직사각형 32"/>
            <p:cNvSpPr/>
            <p:nvPr userDrawn="1"/>
          </p:nvSpPr>
          <p:spPr>
            <a:xfrm>
              <a:off x="3414039" y="1264801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9235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411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90363-C022-4D94-B392-1DE70D1B3A82}" type="datetime1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3511E-5E19-4C05-BE29-CC62B1D3EE5E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2" name="그룹 1"/>
          <p:cNvGrpSpPr/>
          <p:nvPr userDrawn="1"/>
        </p:nvGrpSpPr>
        <p:grpSpPr>
          <a:xfrm>
            <a:off x="2500640" y="521334"/>
            <a:ext cx="4196812" cy="3873716"/>
            <a:chOff x="2500640" y="521334"/>
            <a:chExt cx="4196812" cy="3873716"/>
          </a:xfrm>
        </p:grpSpPr>
        <p:sp>
          <p:nvSpPr>
            <p:cNvPr id="12" name="타원 11"/>
            <p:cNvSpPr/>
            <p:nvPr userDrawn="1"/>
          </p:nvSpPr>
          <p:spPr>
            <a:xfrm>
              <a:off x="2989554" y="1030734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3" name="타원 12"/>
            <p:cNvSpPr/>
            <p:nvPr userDrawn="1"/>
          </p:nvSpPr>
          <p:spPr>
            <a:xfrm>
              <a:off x="2771800" y="764704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 userDrawn="1"/>
          </p:nvSpPr>
          <p:spPr>
            <a:xfrm>
              <a:off x="2610822" y="836712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/>
            <p:cNvSpPr/>
            <p:nvPr userDrawn="1"/>
          </p:nvSpPr>
          <p:spPr>
            <a:xfrm>
              <a:off x="2987811" y="836609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 userDrawn="1"/>
          </p:nvSpPr>
          <p:spPr>
            <a:xfrm>
              <a:off x="3372369" y="1232756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/>
            <p:cNvSpPr/>
            <p:nvPr userDrawn="1"/>
          </p:nvSpPr>
          <p:spPr>
            <a:xfrm rot="20237344">
              <a:off x="2500640" y="866303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 userDrawn="1"/>
          </p:nvSpPr>
          <p:spPr>
            <a:xfrm rot="17245636">
              <a:off x="2536709" y="923296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50023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800" kern="1200">
          <a:solidFill>
            <a:srgbClr val="FFC000"/>
          </a:solidFill>
          <a:latin typeface="HY견고딕" panose="02030600000101010101" pitchFamily="18" charset="-127"/>
          <a:ea typeface="HY견고딕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194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신입 비즈니스 매너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8313" y="1268412"/>
            <a:ext cx="8229600" cy="4897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0C8F1-C2A4-46DF-9397-4DF604B0D9A0}" type="datetime1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3511E-5E19-4C05-BE29-CC62B1D3EE5E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9" name="그룹 8"/>
          <p:cNvGrpSpPr/>
          <p:nvPr userDrawn="1"/>
        </p:nvGrpSpPr>
        <p:grpSpPr>
          <a:xfrm>
            <a:off x="-3693449" y="1268413"/>
            <a:ext cx="8996239" cy="8303657"/>
            <a:chOff x="2500640" y="521334"/>
            <a:chExt cx="4196812" cy="3873716"/>
          </a:xfrm>
        </p:grpSpPr>
        <p:sp>
          <p:nvSpPr>
            <p:cNvPr id="11" name="타원 10"/>
            <p:cNvSpPr/>
            <p:nvPr userDrawn="1"/>
          </p:nvSpPr>
          <p:spPr>
            <a:xfrm>
              <a:off x="2989554" y="1030734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2" name="타원 11"/>
            <p:cNvSpPr/>
            <p:nvPr userDrawn="1"/>
          </p:nvSpPr>
          <p:spPr>
            <a:xfrm>
              <a:off x="2771800" y="764704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/>
            <p:cNvSpPr/>
            <p:nvPr userDrawn="1"/>
          </p:nvSpPr>
          <p:spPr>
            <a:xfrm>
              <a:off x="2610822" y="836712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4"/>
            <p:cNvSpPr/>
            <p:nvPr userDrawn="1"/>
          </p:nvSpPr>
          <p:spPr>
            <a:xfrm>
              <a:off x="2987811" y="836609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/>
            <p:cNvSpPr/>
            <p:nvPr userDrawn="1"/>
          </p:nvSpPr>
          <p:spPr>
            <a:xfrm>
              <a:off x="3372369" y="1232756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7"/>
            <p:cNvSpPr/>
            <p:nvPr userDrawn="1"/>
          </p:nvSpPr>
          <p:spPr>
            <a:xfrm rot="20237344">
              <a:off x="2500640" y="866303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 userDrawn="1"/>
          </p:nvSpPr>
          <p:spPr>
            <a:xfrm rot="17245636">
              <a:off x="2536709" y="923296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/>
          <p:cNvGrpSpPr/>
          <p:nvPr userDrawn="1"/>
        </p:nvGrpSpPr>
        <p:grpSpPr>
          <a:xfrm>
            <a:off x="1672557" y="4636153"/>
            <a:ext cx="1210588" cy="2150485"/>
            <a:chOff x="4227995" y="3280692"/>
            <a:chExt cx="1210588" cy="2150485"/>
          </a:xfrm>
        </p:grpSpPr>
        <p:sp>
          <p:nvSpPr>
            <p:cNvPr id="20" name="직사각형 19"/>
            <p:cNvSpPr/>
            <p:nvPr userDrawn="1"/>
          </p:nvSpPr>
          <p:spPr>
            <a:xfrm>
              <a:off x="4403524" y="3280692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en-US" altLang="ko-KR" sz="80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4227995" y="4107738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♡</a:t>
              </a:r>
              <a:endParaRPr lang="ko-KR" altLang="en-US" sz="8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22" name="그룹 21"/>
          <p:cNvGrpSpPr/>
          <p:nvPr userDrawn="1"/>
        </p:nvGrpSpPr>
        <p:grpSpPr>
          <a:xfrm>
            <a:off x="-91620" y="4409553"/>
            <a:ext cx="1210588" cy="2125773"/>
            <a:chOff x="4227995" y="3487106"/>
            <a:chExt cx="1210588" cy="2125773"/>
          </a:xfrm>
        </p:grpSpPr>
        <p:sp>
          <p:nvSpPr>
            <p:cNvPr id="23" name="직사각형 22"/>
            <p:cNvSpPr/>
            <p:nvPr userDrawn="1"/>
          </p:nvSpPr>
          <p:spPr>
            <a:xfrm>
              <a:off x="4403524" y="3487106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dirty="0"/>
            </a:p>
          </p:txBody>
        </p:sp>
        <p:sp>
          <p:nvSpPr>
            <p:cNvPr id="24" name="직사각형 23"/>
            <p:cNvSpPr/>
            <p:nvPr userDrawn="1"/>
          </p:nvSpPr>
          <p:spPr>
            <a:xfrm>
              <a:off x="4227995" y="4289440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♠</a:t>
              </a:r>
              <a:endParaRPr lang="ko-KR" altLang="en-US" sz="8000" dirty="0"/>
            </a:p>
          </p:txBody>
        </p:sp>
      </p:grpSp>
      <p:grpSp>
        <p:nvGrpSpPr>
          <p:cNvPr id="25" name="그룹 24"/>
          <p:cNvGrpSpPr/>
          <p:nvPr userDrawn="1"/>
        </p:nvGrpSpPr>
        <p:grpSpPr>
          <a:xfrm>
            <a:off x="750038" y="4095647"/>
            <a:ext cx="1210588" cy="2213078"/>
            <a:chOff x="4227995" y="3244334"/>
            <a:chExt cx="1210588" cy="2213078"/>
          </a:xfrm>
        </p:grpSpPr>
        <p:sp>
          <p:nvSpPr>
            <p:cNvPr id="26" name="직사각형 25"/>
            <p:cNvSpPr/>
            <p:nvPr userDrawn="1"/>
          </p:nvSpPr>
          <p:spPr>
            <a:xfrm>
              <a:off x="4403524" y="3244334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dirty="0"/>
            </a:p>
          </p:txBody>
        </p:sp>
        <p:sp>
          <p:nvSpPr>
            <p:cNvPr id="27" name="직사각형 26"/>
            <p:cNvSpPr/>
            <p:nvPr userDrawn="1"/>
          </p:nvSpPr>
          <p:spPr>
            <a:xfrm>
              <a:off x="4227995" y="4133973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◇</a:t>
              </a:r>
              <a:endParaRPr lang="ko-KR" altLang="en-US" sz="8000" dirty="0"/>
            </a:p>
          </p:txBody>
        </p:sp>
      </p:grpSp>
      <p:grpSp>
        <p:nvGrpSpPr>
          <p:cNvPr id="28" name="그룹 27"/>
          <p:cNvGrpSpPr/>
          <p:nvPr userDrawn="1"/>
        </p:nvGrpSpPr>
        <p:grpSpPr>
          <a:xfrm>
            <a:off x="2514216" y="3891099"/>
            <a:ext cx="1210588" cy="2103720"/>
            <a:chOff x="3238510" y="1264801"/>
            <a:chExt cx="1210588" cy="2103720"/>
          </a:xfrm>
        </p:grpSpPr>
        <p:sp>
          <p:nvSpPr>
            <p:cNvPr id="29" name="직사각형 28"/>
            <p:cNvSpPr/>
            <p:nvPr userDrawn="1"/>
          </p:nvSpPr>
          <p:spPr>
            <a:xfrm>
              <a:off x="3238510" y="2045082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♣</a:t>
              </a:r>
              <a:endParaRPr lang="ko-KR" altLang="en-US" sz="8000" dirty="0"/>
            </a:p>
          </p:txBody>
        </p:sp>
        <p:sp>
          <p:nvSpPr>
            <p:cNvPr id="30" name="직사각형 29"/>
            <p:cNvSpPr/>
            <p:nvPr userDrawn="1"/>
          </p:nvSpPr>
          <p:spPr>
            <a:xfrm>
              <a:off x="3414039" y="1264801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sp>
        <p:nvSpPr>
          <p:cNvPr id="18" name="타원 17"/>
          <p:cNvSpPr/>
          <p:nvPr userDrawn="1"/>
        </p:nvSpPr>
        <p:spPr>
          <a:xfrm>
            <a:off x="-3780928" y="1125537"/>
            <a:ext cx="9433048" cy="8856191"/>
          </a:xfrm>
          <a:prstGeom prst="ellipse">
            <a:avLst/>
          </a:prstGeom>
          <a:solidFill>
            <a:schemeClr val="bg1">
              <a:alpha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853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rgbClr val="FFC000"/>
          </a:solidFill>
          <a:latin typeface="HY견고딕" panose="02030600000101010101" pitchFamily="18" charset="-127"/>
          <a:ea typeface="HY견고딕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HY견고딕" panose="02030600000101010101" pitchFamily="18" charset="-127"/>
          <a:ea typeface="HY견고딕" panose="02030600000101010101" pitchFamily="18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18800"/>
            <a:ext cx="8229600" cy="43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신입 비즈니스 매너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68413"/>
            <a:ext cx="8229600" cy="4857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내용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2551E-DFDE-4F07-88F2-2ECBDDC7C712}" type="datetime1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3511E-5E19-4C05-BE29-CC62B1D3EE5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0" y="532257"/>
            <a:ext cx="9144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 userDrawn="1"/>
        </p:nvGrpSpPr>
        <p:grpSpPr>
          <a:xfrm>
            <a:off x="8765014" y="-27383"/>
            <a:ext cx="415498" cy="599863"/>
            <a:chOff x="4354728" y="3358101"/>
            <a:chExt cx="415498" cy="599863"/>
          </a:xfrm>
        </p:grpSpPr>
        <p:sp>
          <p:nvSpPr>
            <p:cNvPr id="11" name="직사각형 10"/>
            <p:cNvSpPr/>
            <p:nvPr userDrawn="1"/>
          </p:nvSpPr>
          <p:spPr>
            <a:xfrm>
              <a:off x="4403527" y="3358101"/>
              <a:ext cx="3369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en-US" altLang="ko-KR" sz="18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2" name="직사각형 11"/>
            <p:cNvSpPr/>
            <p:nvPr userDrawn="1"/>
          </p:nvSpPr>
          <p:spPr>
            <a:xfrm>
              <a:off x="4354728" y="3588632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8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♡</a:t>
              </a:r>
              <a:endParaRPr lang="ko-KR" altLang="en-US" sz="18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13" name="그룹 12"/>
          <p:cNvGrpSpPr/>
          <p:nvPr userDrawn="1"/>
        </p:nvGrpSpPr>
        <p:grpSpPr>
          <a:xfrm>
            <a:off x="7884934" y="-27383"/>
            <a:ext cx="415498" cy="602939"/>
            <a:chOff x="4348616" y="3534731"/>
            <a:chExt cx="415498" cy="602938"/>
          </a:xfrm>
        </p:grpSpPr>
        <p:sp>
          <p:nvSpPr>
            <p:cNvPr id="14" name="직사각형 13"/>
            <p:cNvSpPr/>
            <p:nvPr userDrawn="1"/>
          </p:nvSpPr>
          <p:spPr>
            <a:xfrm>
              <a:off x="4392905" y="3534731"/>
              <a:ext cx="336952" cy="369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1800" dirty="0"/>
            </a:p>
          </p:txBody>
        </p:sp>
        <p:sp>
          <p:nvSpPr>
            <p:cNvPr id="15" name="직사각형 14"/>
            <p:cNvSpPr/>
            <p:nvPr userDrawn="1"/>
          </p:nvSpPr>
          <p:spPr>
            <a:xfrm>
              <a:off x="4348616" y="3768338"/>
              <a:ext cx="415498" cy="369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8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♠</a:t>
              </a:r>
              <a:endParaRPr lang="ko-KR" altLang="en-US" sz="1800" dirty="0"/>
            </a:p>
          </p:txBody>
        </p:sp>
      </p:grpSp>
      <p:grpSp>
        <p:nvGrpSpPr>
          <p:cNvPr id="16" name="그룹 15"/>
          <p:cNvGrpSpPr/>
          <p:nvPr userDrawn="1"/>
        </p:nvGrpSpPr>
        <p:grpSpPr>
          <a:xfrm>
            <a:off x="8178294" y="-27384"/>
            <a:ext cx="415498" cy="602833"/>
            <a:chOff x="4345201" y="3301853"/>
            <a:chExt cx="415498" cy="602833"/>
          </a:xfrm>
        </p:grpSpPr>
        <p:sp>
          <p:nvSpPr>
            <p:cNvPr id="17" name="직사각형 16"/>
            <p:cNvSpPr/>
            <p:nvPr userDrawn="1"/>
          </p:nvSpPr>
          <p:spPr>
            <a:xfrm>
              <a:off x="4382679" y="3301853"/>
              <a:ext cx="3369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1800" dirty="0"/>
            </a:p>
          </p:txBody>
        </p:sp>
        <p:sp>
          <p:nvSpPr>
            <p:cNvPr id="18" name="직사각형 17"/>
            <p:cNvSpPr/>
            <p:nvPr userDrawn="1"/>
          </p:nvSpPr>
          <p:spPr>
            <a:xfrm>
              <a:off x="4345201" y="3535354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8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◇</a:t>
              </a:r>
              <a:endParaRPr lang="ko-KR" altLang="en-US" sz="1800" dirty="0"/>
            </a:p>
          </p:txBody>
        </p:sp>
      </p:grpSp>
      <p:grpSp>
        <p:nvGrpSpPr>
          <p:cNvPr id="19" name="그룹 18"/>
          <p:cNvGrpSpPr/>
          <p:nvPr userDrawn="1"/>
        </p:nvGrpSpPr>
        <p:grpSpPr>
          <a:xfrm rot="10800000" flipV="1">
            <a:off x="8471654" y="-27383"/>
            <a:ext cx="415498" cy="602939"/>
            <a:chOff x="3419837" y="1397336"/>
            <a:chExt cx="415498" cy="602939"/>
          </a:xfrm>
        </p:grpSpPr>
        <p:sp>
          <p:nvSpPr>
            <p:cNvPr id="20" name="직사각형 19"/>
            <p:cNvSpPr/>
            <p:nvPr userDrawn="1"/>
          </p:nvSpPr>
          <p:spPr>
            <a:xfrm>
              <a:off x="3419837" y="1630943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8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♣</a:t>
              </a:r>
              <a:endParaRPr lang="ko-KR" altLang="en-US" sz="1800" dirty="0"/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3455717" y="1397336"/>
              <a:ext cx="3369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18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0979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8" r:id="rId2"/>
    <p:sldLayoutId id="2147483674" r:id="rId3"/>
    <p:sldLayoutId id="2147483675" r:id="rId4"/>
    <p:sldLayoutId id="2147483676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1600" kern="1200">
          <a:solidFill>
            <a:srgbClr val="FFC000"/>
          </a:solidFill>
          <a:latin typeface="HY견고딕" panose="02030600000101010101" pitchFamily="18" charset="-127"/>
          <a:ea typeface="HY견고딕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HY견고딕" panose="02030600000101010101" pitchFamily="18" charset="-127"/>
          <a:ea typeface="HY견고딕" panose="02030600000101010101" pitchFamily="18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1581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98158" y="2060848"/>
            <a:ext cx="32239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Daily Scrum</a:t>
            </a:r>
          </a:p>
          <a:p>
            <a:pPr algn="ctr"/>
            <a:r>
              <a:rPr lang="en-US" altLang="ko-KR" sz="36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08/11</a:t>
            </a:r>
            <a:endParaRPr lang="ko-KR" altLang="en-US" sz="36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511E-5E19-4C05-BE29-CC62B1D3EE5E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7" name="Subtitle 4"/>
          <p:cNvSpPr txBox="1">
            <a:spLocks/>
          </p:cNvSpPr>
          <p:nvPr/>
        </p:nvSpPr>
        <p:spPr bwMode="auto">
          <a:xfrm>
            <a:off x="1295400" y="4876800"/>
            <a:ext cx="6400800" cy="1600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altLang="ko-KR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itchFamily="18" charset="0"/>
              </a:rPr>
              <a:t>Han Sang Lee</a:t>
            </a:r>
            <a:r>
              <a:rPr lang="en-US" altLang="ko-KR" sz="1600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itchFamily="18" charset="0"/>
              </a:rPr>
              <a:t/>
            </a:r>
            <a:br>
              <a:rPr lang="en-US" altLang="ko-KR" sz="1600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itchFamily="18" charset="0"/>
              </a:rPr>
            </a:br>
            <a:r>
              <a:rPr lang="en-US" altLang="ko-KR" sz="1600" dirty="0" smtClean="0">
                <a:latin typeface="Calibri" panose="020F0502020204030204" pitchFamily="34" charset="0"/>
                <a:cs typeface="Times New Roman" pitchFamily="18" charset="0"/>
              </a:rPr>
              <a:t>Java A-4</a:t>
            </a:r>
            <a:br>
              <a:rPr lang="en-US" altLang="ko-KR" sz="1600" dirty="0" smtClean="0">
                <a:latin typeface="Calibri" panose="020F0502020204030204" pitchFamily="34" charset="0"/>
                <a:cs typeface="Times New Roman" pitchFamily="18" charset="0"/>
              </a:rPr>
            </a:br>
            <a:r>
              <a:rPr lang="en-US" altLang="ko-K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itchFamily="18" charset="0"/>
              </a:rPr>
              <a:t>SK </a:t>
            </a:r>
            <a:r>
              <a:rPr lang="en-US" altLang="ko-KR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itchFamily="18" charset="0"/>
              </a:rPr>
              <a:t>Didimdol</a:t>
            </a:r>
            <a:r>
              <a:rPr lang="en-US" altLang="ko-K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itchFamily="18" charset="0"/>
              </a:rPr>
              <a:t> 4th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itchFamily="18" charset="0"/>
              </a:rPr>
              <a:t/>
            </a:r>
            <a:br>
              <a:rPr lang="en-US" altLang="ko-KR" sz="2400" dirty="0" smtClean="0">
                <a:latin typeface="Calibri" panose="020F0502020204030204" pitchFamily="34" charset="0"/>
                <a:cs typeface="Times New Roman" pitchFamily="18" charset="0"/>
              </a:rPr>
            </a:br>
            <a:r>
              <a:rPr lang="en-US" altLang="ko-KR" sz="1400" dirty="0" smtClean="0">
                <a:latin typeface="Calibri" panose="020F0502020204030204" pitchFamily="34" charset="0"/>
                <a:cs typeface="Times New Roman" pitchFamily="18" charset="0"/>
              </a:rPr>
              <a:t>hillofsky@naver.com</a:t>
            </a:r>
            <a:endParaRPr lang="ko-KR" altLang="en-US" sz="1600" dirty="0" smtClean="0">
              <a:latin typeface="Calibri" panose="020F0502020204030204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2000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1. Yesterday’s Task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228600" y="819150"/>
            <a:ext cx="8686800" cy="5638800"/>
          </a:xfrm>
          <a:prstGeom prst="rect">
            <a:avLst/>
          </a:prstGeom>
        </p:spPr>
        <p:txBody>
          <a:bodyPr/>
          <a:lstStyle>
            <a:lvl1pPr marL="273050" indent="-273050" algn="l" rtl="0" eaLnBrk="1" fontAlgn="base" latinLnBrk="0" hangingPunct="1"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b="1" kern="12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defRPr>
            </a:lvl1pPr>
            <a:lvl2pPr marL="547688" indent="-228600" algn="l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2pPr>
            <a:lvl3pPr marL="822325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3pPr>
            <a:lvl4pPr marL="1096963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rgbClr val="0070C0"/>
                </a:solidFill>
              </a:rPr>
              <a:t>Result</a:t>
            </a:r>
          </a:p>
          <a:p>
            <a:pPr lvl="1"/>
            <a:r>
              <a:rPr lang="en-US" altLang="ko-KR" dirty="0" smtClean="0">
                <a:solidFill>
                  <a:srgbClr val="0070C0"/>
                </a:solidFill>
              </a:rPr>
              <a:t>VO, DAO </a:t>
            </a:r>
            <a:r>
              <a:rPr lang="en-US" altLang="ko-KR" dirty="0" smtClean="0">
                <a:solidFill>
                  <a:srgbClr val="0070C0"/>
                </a:solidFill>
              </a:rPr>
              <a:t>2</a:t>
            </a:r>
            <a:r>
              <a:rPr lang="ko-KR" altLang="en-US" dirty="0" smtClean="0">
                <a:solidFill>
                  <a:srgbClr val="0070C0"/>
                </a:solidFill>
              </a:rPr>
              <a:t>차 구현 </a:t>
            </a:r>
            <a:r>
              <a:rPr lang="ko-KR" altLang="en-US" dirty="0" smtClean="0">
                <a:solidFill>
                  <a:srgbClr val="0070C0"/>
                </a:solidFill>
              </a:rPr>
              <a:t>완료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2"/>
            <a:r>
              <a:rPr lang="en-US" altLang="ko-KR" dirty="0" smtClean="0">
                <a:solidFill>
                  <a:srgbClr val="0070C0"/>
                </a:solidFill>
              </a:rPr>
              <a:t>Master</a:t>
            </a:r>
            <a:r>
              <a:rPr lang="ko-KR" altLang="en-US" dirty="0" smtClean="0">
                <a:solidFill>
                  <a:srgbClr val="0070C0"/>
                </a:solidFill>
              </a:rPr>
              <a:t>에 </a:t>
            </a:r>
            <a:r>
              <a:rPr lang="en-US" altLang="ko-KR" dirty="0" smtClean="0">
                <a:solidFill>
                  <a:srgbClr val="0070C0"/>
                </a:solidFill>
              </a:rPr>
              <a:t>Pull Request </a:t>
            </a:r>
            <a:r>
              <a:rPr lang="ko-KR" altLang="en-US" dirty="0" smtClean="0">
                <a:solidFill>
                  <a:srgbClr val="0070C0"/>
                </a:solidFill>
              </a:rPr>
              <a:t>완료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2"/>
            <a:r>
              <a:rPr lang="en-US" altLang="ko-KR" dirty="0" smtClean="0">
                <a:solidFill>
                  <a:srgbClr val="0070C0"/>
                </a:solidFill>
              </a:rPr>
              <a:t>(Pull </a:t>
            </a:r>
            <a:r>
              <a:rPr lang="en-US" altLang="ko-KR" dirty="0">
                <a:solidFill>
                  <a:srgbClr val="0070C0"/>
                </a:solidFill>
              </a:rPr>
              <a:t>request </a:t>
            </a:r>
            <a:r>
              <a:rPr lang="en-US" altLang="ko-KR" dirty="0" smtClean="0">
                <a:solidFill>
                  <a:srgbClr val="0070C0"/>
                </a:solidFill>
              </a:rPr>
              <a:t>#8)</a:t>
            </a:r>
            <a:r>
              <a:rPr lang="en-US" altLang="ko-KR" dirty="0" err="1" smtClean="0">
                <a:solidFill>
                  <a:srgbClr val="0070C0"/>
                </a:solidFill>
              </a:rPr>
              <a:t>DBModel</a:t>
            </a:r>
            <a:r>
              <a:rPr lang="en-US" altLang="ko-KR" dirty="0" smtClean="0">
                <a:solidFill>
                  <a:srgbClr val="0070C0"/>
                </a:solidFill>
              </a:rPr>
              <a:t> #4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2"/>
            <a:r>
              <a:rPr lang="en-US" altLang="ko-KR" dirty="0" smtClean="0">
                <a:solidFill>
                  <a:srgbClr val="0070C0"/>
                </a:solidFill>
              </a:rPr>
              <a:t>(Pull </a:t>
            </a:r>
            <a:r>
              <a:rPr lang="en-US" altLang="ko-KR" dirty="0">
                <a:solidFill>
                  <a:srgbClr val="0070C0"/>
                </a:solidFill>
              </a:rPr>
              <a:t>request </a:t>
            </a:r>
            <a:r>
              <a:rPr lang="en-US" altLang="ko-KR" dirty="0" smtClean="0">
                <a:solidFill>
                  <a:srgbClr val="0070C0"/>
                </a:solidFill>
              </a:rPr>
              <a:t>#9)</a:t>
            </a:r>
            <a:r>
              <a:rPr lang="en-US" altLang="ko-KR" dirty="0" err="1" smtClean="0">
                <a:solidFill>
                  <a:srgbClr val="0070C0"/>
                </a:solidFill>
              </a:rPr>
              <a:t>DBModel</a:t>
            </a:r>
            <a:r>
              <a:rPr lang="en-US" altLang="ko-KR" dirty="0" smtClean="0">
                <a:solidFill>
                  <a:srgbClr val="0070C0"/>
                </a:solidFill>
              </a:rPr>
              <a:t> #5</a:t>
            </a:r>
          </a:p>
          <a:p>
            <a:pPr lvl="2"/>
            <a:r>
              <a:rPr lang="en-US" altLang="ko-KR" dirty="0">
                <a:solidFill>
                  <a:srgbClr val="0070C0"/>
                </a:solidFill>
              </a:rPr>
              <a:t>(Pull request </a:t>
            </a:r>
            <a:r>
              <a:rPr lang="en-US" altLang="ko-KR" dirty="0" smtClean="0">
                <a:solidFill>
                  <a:srgbClr val="0070C0"/>
                </a:solidFill>
              </a:rPr>
              <a:t>#10)</a:t>
            </a:r>
            <a:r>
              <a:rPr lang="en-US" altLang="ko-KR" dirty="0" err="1" smtClean="0">
                <a:solidFill>
                  <a:srgbClr val="0070C0"/>
                </a:solidFill>
              </a:rPr>
              <a:t>DBModel</a:t>
            </a:r>
            <a:r>
              <a:rPr lang="en-US" altLang="ko-KR" dirty="0" smtClean="0">
                <a:solidFill>
                  <a:srgbClr val="0070C0"/>
                </a:solidFill>
              </a:rPr>
              <a:t> #</a:t>
            </a:r>
            <a:r>
              <a:rPr lang="en-US" altLang="ko-KR" dirty="0">
                <a:solidFill>
                  <a:srgbClr val="0070C0"/>
                </a:solidFill>
              </a:rPr>
              <a:t>6</a:t>
            </a:r>
          </a:p>
          <a:p>
            <a:pPr lvl="2"/>
            <a:r>
              <a:rPr lang="en-US" altLang="ko-KR" dirty="0">
                <a:solidFill>
                  <a:srgbClr val="0070C0"/>
                </a:solidFill>
              </a:rPr>
              <a:t>(Pull request </a:t>
            </a:r>
            <a:r>
              <a:rPr lang="en-US" altLang="ko-KR" dirty="0" smtClean="0">
                <a:solidFill>
                  <a:srgbClr val="0070C0"/>
                </a:solidFill>
              </a:rPr>
              <a:t>#11)</a:t>
            </a:r>
            <a:r>
              <a:rPr lang="en-US" altLang="ko-KR" dirty="0" err="1" smtClean="0">
                <a:solidFill>
                  <a:srgbClr val="0070C0"/>
                </a:solidFill>
              </a:rPr>
              <a:t>DBModel</a:t>
            </a:r>
            <a:r>
              <a:rPr lang="en-US" altLang="ko-KR" dirty="0" smtClean="0">
                <a:solidFill>
                  <a:srgbClr val="0070C0"/>
                </a:solidFill>
              </a:rPr>
              <a:t> #7</a:t>
            </a:r>
            <a:endParaRPr lang="en-US" altLang="ko-KR" dirty="0">
              <a:solidFill>
                <a:srgbClr val="0070C0"/>
              </a:solidFill>
            </a:endParaRPr>
          </a:p>
          <a:p>
            <a:pPr lvl="2"/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endParaRPr lang="en-US" altLang="ko-KR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168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7199755" y="2996952"/>
            <a:ext cx="153952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dirty="0" smtClean="0"/>
              <a:t>Yesterday’s Task</a:t>
            </a:r>
          </a:p>
          <a:p>
            <a:pPr algn="r">
              <a:lnSpc>
                <a:spcPct val="150000"/>
              </a:lnSpc>
            </a:pPr>
            <a:r>
              <a:rPr lang="en-US" altLang="ko-KR" b="1" dirty="0" smtClean="0"/>
              <a:t>Today’s Task</a:t>
            </a:r>
          </a:p>
          <a:p>
            <a:pPr algn="r">
              <a:lnSpc>
                <a:spcPct val="150000"/>
              </a:lnSpc>
            </a:pPr>
            <a:r>
              <a:rPr lang="en-US" altLang="ko-KR" sz="1400" dirty="0" smtClean="0"/>
              <a:t>Technical Issue</a:t>
            </a:r>
          </a:p>
          <a:p>
            <a:pPr algn="r">
              <a:lnSpc>
                <a:spcPct val="150000"/>
              </a:lnSpc>
            </a:pP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922651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2</a:t>
            </a:r>
            <a:r>
              <a:rPr lang="en-US" altLang="ko-KR" b="1" dirty="0" smtClean="0">
                <a:solidFill>
                  <a:srgbClr val="0070C0"/>
                </a:solidFill>
              </a:rPr>
              <a:t>. </a:t>
            </a:r>
            <a:r>
              <a:rPr lang="en-US" altLang="ko-KR" b="1" dirty="0">
                <a:solidFill>
                  <a:srgbClr val="0070C0"/>
                </a:solidFill>
              </a:rPr>
              <a:t>Today’s Task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6" name="Content Placeholder 5"/>
          <p:cNvSpPr txBox="1">
            <a:spLocks/>
          </p:cNvSpPr>
          <p:nvPr/>
        </p:nvSpPr>
        <p:spPr>
          <a:xfrm>
            <a:off x="228600" y="819150"/>
            <a:ext cx="8686800" cy="5638800"/>
          </a:xfrm>
          <a:prstGeom prst="rect">
            <a:avLst/>
          </a:prstGeom>
        </p:spPr>
        <p:txBody>
          <a:bodyPr/>
          <a:lstStyle>
            <a:lvl1pPr marL="273050" indent="-273050" algn="l" rtl="0" eaLnBrk="1" fontAlgn="base" latinLnBrk="0" hangingPunct="1"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b="1" kern="12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defRPr>
            </a:lvl1pPr>
            <a:lvl2pPr marL="547688" indent="-228600" algn="l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2pPr>
            <a:lvl3pPr marL="822325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3pPr>
            <a:lvl4pPr marL="1096963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 smtClean="0">
                <a:solidFill>
                  <a:srgbClr val="0070C0"/>
                </a:solidFill>
              </a:rPr>
              <a:t>ToDo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r>
              <a:rPr lang="en-US" altLang="ko-KR" dirty="0" smtClean="0">
                <a:solidFill>
                  <a:srgbClr val="0070C0"/>
                </a:solidFill>
              </a:rPr>
              <a:t>VO, DAO </a:t>
            </a:r>
            <a:r>
              <a:rPr lang="ko-KR" altLang="en-US" dirty="0" smtClean="0">
                <a:solidFill>
                  <a:srgbClr val="0070C0"/>
                </a:solidFill>
              </a:rPr>
              <a:t>개선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2"/>
            <a:r>
              <a:rPr lang="en-US" altLang="ko-KR" dirty="0" smtClean="0">
                <a:solidFill>
                  <a:srgbClr val="0070C0"/>
                </a:solidFill>
              </a:rPr>
              <a:t>Controller </a:t>
            </a:r>
            <a:r>
              <a:rPr lang="ko-KR" altLang="en-US" dirty="0" smtClean="0">
                <a:solidFill>
                  <a:srgbClr val="0070C0"/>
                </a:solidFill>
              </a:rPr>
              <a:t>구현에 있어 필요한 부분 </a:t>
            </a:r>
            <a:r>
              <a:rPr lang="en-US" altLang="ko-KR" dirty="0" smtClean="0">
                <a:solidFill>
                  <a:srgbClr val="0070C0"/>
                </a:solidFill>
              </a:rPr>
              <a:t>Feedback &amp; Implementation</a:t>
            </a:r>
          </a:p>
          <a:p>
            <a:pPr lvl="1"/>
            <a:r>
              <a:rPr lang="en-US" altLang="ko-KR" dirty="0" smtClean="0">
                <a:solidFill>
                  <a:srgbClr val="0070C0"/>
                </a:solidFill>
              </a:rPr>
              <a:t>SRS </a:t>
            </a:r>
            <a:r>
              <a:rPr lang="ko-KR" altLang="en-US" dirty="0" smtClean="0">
                <a:solidFill>
                  <a:srgbClr val="0070C0"/>
                </a:solidFill>
              </a:rPr>
              <a:t>작성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r>
              <a:rPr lang="en-US" altLang="ko-KR" dirty="0" smtClean="0">
                <a:solidFill>
                  <a:srgbClr val="0070C0"/>
                </a:solidFill>
              </a:rPr>
              <a:t>Class Diagram – Method List </a:t>
            </a:r>
            <a:r>
              <a:rPr lang="ko-KR" altLang="en-US" dirty="0" smtClean="0">
                <a:solidFill>
                  <a:srgbClr val="0070C0"/>
                </a:solidFill>
              </a:rPr>
              <a:t>최신화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marL="593725" lvl="2" indent="0">
              <a:buNone/>
            </a:pPr>
            <a:r>
              <a:rPr kumimoji="0" lang="en-US" altLang="ko-KR" dirty="0" smtClean="0"/>
              <a:t>	</a:t>
            </a:r>
            <a:endParaRPr kumimoji="0" lang="en-US" altLang="ko-KR" dirty="0"/>
          </a:p>
          <a:p>
            <a:endParaRPr kumimoji="0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42134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921410" y="2671752"/>
            <a:ext cx="181787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dirty="0" smtClean="0"/>
              <a:t>Yesterday’s Task</a:t>
            </a:r>
          </a:p>
          <a:p>
            <a:pPr algn="r">
              <a:lnSpc>
                <a:spcPct val="150000"/>
              </a:lnSpc>
            </a:pPr>
            <a:r>
              <a:rPr lang="en-US" altLang="ko-KR" sz="1400" dirty="0" smtClean="0"/>
              <a:t>Today’s Task</a:t>
            </a:r>
          </a:p>
          <a:p>
            <a:pPr algn="r">
              <a:lnSpc>
                <a:spcPct val="150000"/>
              </a:lnSpc>
            </a:pPr>
            <a:r>
              <a:rPr lang="en-US" altLang="ko-KR" b="1" dirty="0" smtClean="0"/>
              <a:t>Technical Issue</a:t>
            </a:r>
          </a:p>
          <a:p>
            <a:pPr algn="r">
              <a:lnSpc>
                <a:spcPct val="150000"/>
              </a:lnSpc>
            </a:pP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922651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3. Technical Issue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228600" y="819150"/>
            <a:ext cx="8686800" cy="5638800"/>
          </a:xfrm>
          <a:prstGeom prst="rect">
            <a:avLst/>
          </a:prstGeom>
        </p:spPr>
        <p:txBody>
          <a:bodyPr/>
          <a:lstStyle>
            <a:lvl1pPr marL="273050" indent="-273050" algn="l" rtl="0" eaLnBrk="1" fontAlgn="base" latinLnBrk="0" hangingPunct="1"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b="1" kern="12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defRPr>
            </a:lvl1pPr>
            <a:lvl2pPr marL="547688" indent="-228600" algn="l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2pPr>
            <a:lvl3pPr marL="822325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3pPr>
            <a:lvl4pPr marL="1096963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rgbClr val="0070C0"/>
                </a:solidFill>
              </a:rPr>
              <a:t>Issue</a:t>
            </a:r>
          </a:p>
          <a:p>
            <a:pPr lvl="1"/>
            <a:r>
              <a:rPr kumimoji="0" lang="en-US" altLang="ko-KR" dirty="0" smtClean="0">
                <a:solidFill>
                  <a:srgbClr val="0070C0"/>
                </a:solidFill>
              </a:rPr>
              <a:t>(</a:t>
            </a:r>
            <a:r>
              <a:rPr lang="en-US" altLang="ko-KR" dirty="0" smtClean="0">
                <a:solidFill>
                  <a:srgbClr val="0070C0"/>
                </a:solidFill>
              </a:rPr>
              <a:t>None)</a:t>
            </a:r>
            <a:endParaRPr kumimoji="0" lang="en-US" altLang="ko-KR" dirty="0" smtClean="0">
              <a:solidFill>
                <a:srgbClr val="0070C0"/>
              </a:solidFill>
            </a:endParaRPr>
          </a:p>
          <a:p>
            <a:pPr marL="593725" lvl="2" indent="0">
              <a:buNone/>
            </a:pPr>
            <a:r>
              <a:rPr kumimoji="0" lang="en-US" altLang="ko-KR" dirty="0" smtClean="0"/>
              <a:t>			</a:t>
            </a:r>
            <a:endParaRPr kumimoji="0" lang="en-US" altLang="ko-KR" dirty="0"/>
          </a:p>
          <a:p>
            <a:endParaRPr kumimoji="0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42134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511E-5E19-4C05-BE29-CC62B1D3EE5E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909433" y="2280909"/>
            <a:ext cx="13596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END</a:t>
            </a:r>
            <a:endParaRPr lang="ko-KR" altLang="en-US" sz="40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7320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511E-5E19-4C05-BE29-CC62B1D3EE5E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Task List</a:t>
            </a:r>
            <a:endParaRPr lang="ko-KR" altLang="en-US" dirty="0"/>
          </a:p>
        </p:txBody>
      </p:sp>
      <p:graphicFrame>
        <p:nvGraphicFramePr>
          <p:cNvPr id="6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557291"/>
              </p:ext>
            </p:extLst>
          </p:nvPr>
        </p:nvGraphicFramePr>
        <p:xfrm>
          <a:off x="533400" y="1371543"/>
          <a:ext cx="8077200" cy="376878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553200"/>
                <a:gridCol w="1524000"/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libri" panose="020F0502020204030204" pitchFamily="34" charset="0"/>
                        </a:rPr>
                        <a:t>Assigned Task</a:t>
                      </a:r>
                      <a:endParaRPr lang="en-US" sz="2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libri" panose="020F0502020204030204" pitchFamily="34" charset="0"/>
                        </a:rPr>
                        <a:t>Progress</a:t>
                      </a:r>
                      <a:endParaRPr lang="en-US" sz="2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648815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libri" panose="020F0502020204030204" pitchFamily="34" charset="0"/>
                        </a:rPr>
                        <a:t>Data Modeling:</a:t>
                      </a:r>
                      <a:r>
                        <a:rPr lang="en-US" sz="2400" b="1" baseline="0" dirty="0" smtClean="0">
                          <a:latin typeface="Calibri" panose="020F0502020204030204" pitchFamily="34" charset="0"/>
                        </a:rPr>
                        <a:t> Class Diagram</a:t>
                      </a:r>
                      <a:endParaRPr lang="en-US" sz="2400" b="1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Calibri" panose="020F0502020204030204" pitchFamily="34" charset="0"/>
                        </a:rPr>
                        <a:t>30%</a:t>
                      </a:r>
                      <a:endParaRPr lang="en-US" sz="2000" b="1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646642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libri" panose="020F0502020204030204" pitchFamily="34" charset="0"/>
                        </a:rPr>
                        <a:t>Database Design</a:t>
                      </a:r>
                      <a:endParaRPr lang="en-US" sz="2400" b="1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en-US" sz="2000" b="1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65</a:t>
                      </a:r>
                      <a:r>
                        <a:rPr kumimoji="0" lang="en-US" sz="2000" b="1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%-&gt;90%</a:t>
                      </a:r>
                      <a:endParaRPr kumimoji="0" lang="en-US" sz="20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46642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libri" panose="020F0502020204030204" pitchFamily="34" charset="0"/>
                        </a:rPr>
                        <a:t>VO,</a:t>
                      </a:r>
                      <a:r>
                        <a:rPr lang="en-US" sz="2400" b="1" baseline="0" dirty="0" smtClean="0">
                          <a:latin typeface="Calibri" panose="020F0502020204030204" pitchFamily="34" charset="0"/>
                        </a:rPr>
                        <a:t> DAO </a:t>
                      </a:r>
                      <a:r>
                        <a:rPr lang="ko-KR" altLang="en-US" sz="2400" b="1" baseline="0" dirty="0" smtClean="0">
                          <a:latin typeface="Calibri" panose="020F0502020204030204" pitchFamily="34" charset="0"/>
                        </a:rPr>
                        <a:t>개선</a:t>
                      </a:r>
                      <a:endParaRPr lang="en-US" sz="2400" b="1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en-US" sz="2000" b="1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0%-&gt;15%</a:t>
                      </a:r>
                      <a:endParaRPr kumimoji="0" lang="en-US" sz="20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46642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libri" panose="020F0502020204030204" pitchFamily="34" charset="0"/>
                        </a:rPr>
                        <a:t>SRS </a:t>
                      </a:r>
                      <a:r>
                        <a:rPr lang="ko-KR" altLang="en-US" sz="2400" b="1" dirty="0" smtClean="0">
                          <a:latin typeface="Calibri" panose="020F0502020204030204" pitchFamily="34" charset="0"/>
                        </a:rPr>
                        <a:t>작성</a:t>
                      </a:r>
                      <a:endParaRPr lang="en-US" sz="2400" b="1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en-US" sz="2000" b="1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0%-&gt;20%</a:t>
                      </a:r>
                      <a:endParaRPr kumimoji="0" lang="en-US" sz="20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46642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libri" panose="020F0502020204030204" pitchFamily="34" charset="0"/>
                        </a:rPr>
                        <a:t>UCD </a:t>
                      </a:r>
                      <a:r>
                        <a:rPr lang="ko-KR" altLang="en-US" sz="2400" b="1" dirty="0" smtClean="0">
                          <a:latin typeface="Calibri" panose="020F0502020204030204" pitchFamily="34" charset="0"/>
                        </a:rPr>
                        <a:t>작성</a:t>
                      </a:r>
                      <a:endParaRPr lang="en-US" sz="2400" b="1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en-US" sz="2000" b="1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0%-50%</a:t>
                      </a:r>
                      <a:endParaRPr kumimoji="0" lang="en-US" sz="20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5506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511E-5E19-4C05-BE29-CC62B1D3EE5E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Task </a:t>
            </a:r>
            <a:r>
              <a:rPr lang="en-US" altLang="ko-KR" dirty="0" smtClean="0"/>
              <a:t>List - Done</a:t>
            </a:r>
            <a:endParaRPr lang="ko-KR" altLang="en-US" dirty="0"/>
          </a:p>
        </p:txBody>
      </p:sp>
      <p:graphicFrame>
        <p:nvGraphicFramePr>
          <p:cNvPr id="6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5389338"/>
              </p:ext>
            </p:extLst>
          </p:nvPr>
        </p:nvGraphicFramePr>
        <p:xfrm>
          <a:off x="533400" y="1371543"/>
          <a:ext cx="8077200" cy="252772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553200"/>
                <a:gridCol w="1524000"/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libri" panose="020F0502020204030204" pitchFamily="34" charset="0"/>
                        </a:rPr>
                        <a:t>Assigned Task</a:t>
                      </a:r>
                      <a:endParaRPr lang="en-US" sz="2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libri" panose="020F0502020204030204" pitchFamily="34" charset="0"/>
                        </a:rPr>
                        <a:t>Progress</a:t>
                      </a:r>
                      <a:endParaRPr lang="en-US" sz="24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646642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libri" panose="020F0502020204030204" pitchFamily="34" charset="0"/>
                        </a:rPr>
                        <a:t>VO,</a:t>
                      </a:r>
                      <a:r>
                        <a:rPr lang="en-US" sz="2400" b="1" baseline="0" dirty="0" smtClean="0">
                          <a:latin typeface="Calibri" panose="020F0502020204030204" pitchFamily="34" charset="0"/>
                        </a:rPr>
                        <a:t> DAO </a:t>
                      </a:r>
                      <a:r>
                        <a:rPr lang="ko-KR" altLang="en-US" sz="2400" b="1" baseline="0" dirty="0" smtClean="0">
                          <a:latin typeface="Calibri" panose="020F0502020204030204" pitchFamily="34" charset="0"/>
                        </a:rPr>
                        <a:t>구현</a:t>
                      </a:r>
                      <a:endParaRPr lang="en-US" sz="2400" b="1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en-US" sz="2000" b="1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100</a:t>
                      </a:r>
                      <a:r>
                        <a:rPr kumimoji="0" lang="en-US" sz="2000" b="1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%</a:t>
                      </a:r>
                      <a:endParaRPr kumimoji="0" lang="en-US" sz="20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46642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libri" panose="020F0502020204030204" pitchFamily="34" charset="0"/>
                        </a:rPr>
                        <a:t>UI</a:t>
                      </a:r>
                      <a:r>
                        <a:rPr lang="en-US" sz="2400" b="1" baseline="0" dirty="0" smtClean="0">
                          <a:latin typeface="Calibri" panose="020F0502020204030204" pitchFamily="34" charset="0"/>
                        </a:rPr>
                        <a:t> Design: </a:t>
                      </a:r>
                      <a:r>
                        <a:rPr lang="ko-KR" altLang="en-US" sz="2400" b="1" baseline="0" dirty="0" err="1" smtClean="0">
                          <a:latin typeface="Calibri" panose="020F0502020204030204" pitchFamily="34" charset="0"/>
                        </a:rPr>
                        <a:t>마이페이지</a:t>
                      </a:r>
                      <a:r>
                        <a:rPr lang="en-US" altLang="ko-KR" sz="2400" b="1" baseline="0" dirty="0" smtClean="0">
                          <a:latin typeface="Calibri" panose="020F0502020204030204" pitchFamily="34" charset="0"/>
                        </a:rPr>
                        <a:t>, </a:t>
                      </a:r>
                      <a:r>
                        <a:rPr lang="ko-KR" altLang="en-US" sz="2400" b="1" baseline="0" dirty="0" smtClean="0">
                          <a:latin typeface="Calibri" panose="020F0502020204030204" pitchFamily="34" charset="0"/>
                        </a:rPr>
                        <a:t>개인정보수정</a:t>
                      </a:r>
                      <a:endParaRPr lang="en-US" sz="2400" b="1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en-US" sz="2000" b="1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100%</a:t>
                      </a:r>
                      <a:endParaRPr kumimoji="0" lang="en-US" sz="20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46642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libri" panose="020F0502020204030204" pitchFamily="34" charset="0"/>
                        </a:rPr>
                        <a:t>Product Backlog </a:t>
                      </a:r>
                      <a:r>
                        <a:rPr lang="ko-KR" altLang="en-US" sz="2400" b="1" dirty="0" smtClean="0">
                          <a:latin typeface="Calibri" panose="020F0502020204030204" pitchFamily="34" charset="0"/>
                        </a:rPr>
                        <a:t>작성</a:t>
                      </a:r>
                      <a:endParaRPr lang="en-US" sz="2400" b="1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100%</a:t>
                      </a:r>
                    </a:p>
                    <a:p>
                      <a:pPr marL="0" algn="ctr" rtl="0" eaLnBrk="1" latinLnBrk="1" hangingPunct="1"/>
                      <a:endParaRPr kumimoji="0" lang="en-US" sz="20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1734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799261" y="3304034"/>
            <a:ext cx="194001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b="1" dirty="0" smtClean="0"/>
              <a:t>Yesterday’s Task</a:t>
            </a:r>
          </a:p>
          <a:p>
            <a:pPr algn="r">
              <a:lnSpc>
                <a:spcPct val="150000"/>
              </a:lnSpc>
            </a:pPr>
            <a:r>
              <a:rPr lang="en-US" altLang="ko-KR" sz="1400" dirty="0" smtClean="0"/>
              <a:t>Today’s Task</a:t>
            </a:r>
          </a:p>
          <a:p>
            <a:pPr algn="r">
              <a:lnSpc>
                <a:spcPct val="150000"/>
              </a:lnSpc>
            </a:pPr>
            <a:r>
              <a:rPr lang="en-US" altLang="ko-KR" sz="1400" dirty="0" smtClean="0"/>
              <a:t>Technical Issue</a:t>
            </a:r>
          </a:p>
          <a:p>
            <a:pPr algn="r">
              <a:lnSpc>
                <a:spcPct val="150000"/>
              </a:lnSpc>
            </a:pP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3246294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1. Yesterday’s Task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228600" y="819150"/>
            <a:ext cx="8686800" cy="5638800"/>
          </a:xfrm>
          <a:prstGeom prst="rect">
            <a:avLst/>
          </a:prstGeom>
        </p:spPr>
        <p:txBody>
          <a:bodyPr/>
          <a:lstStyle>
            <a:lvl1pPr marL="273050" indent="-273050" algn="l" rtl="0" eaLnBrk="1" fontAlgn="base" latinLnBrk="0" hangingPunct="1"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b="1" kern="12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defRPr>
            </a:lvl1pPr>
            <a:lvl2pPr marL="547688" indent="-228600" algn="l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2pPr>
            <a:lvl3pPr marL="822325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3pPr>
            <a:lvl4pPr marL="1096963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altLang="ko-KR" dirty="0" smtClean="0">
                <a:solidFill>
                  <a:srgbClr val="0070C0"/>
                </a:solidFill>
              </a:rPr>
              <a:t>What I did?</a:t>
            </a:r>
          </a:p>
          <a:p>
            <a:pPr lvl="1"/>
            <a:r>
              <a:rPr lang="en-US" altLang="ko-KR" dirty="0" err="1">
                <a:solidFill>
                  <a:srgbClr val="0070C0"/>
                </a:solidFill>
              </a:rPr>
              <a:t>DataBase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en-US" altLang="ko-KR" dirty="0" smtClean="0">
                <a:solidFill>
                  <a:srgbClr val="0070C0"/>
                </a:solidFill>
              </a:rPr>
              <a:t>Design</a:t>
            </a:r>
          </a:p>
          <a:p>
            <a:pPr lvl="2"/>
            <a:r>
              <a:rPr lang="en-US" altLang="ko-KR" dirty="0" err="1" smtClean="0">
                <a:solidFill>
                  <a:srgbClr val="0070C0"/>
                </a:solidFill>
              </a:rPr>
              <a:t>Amentiy</a:t>
            </a:r>
            <a:r>
              <a:rPr lang="en-US" altLang="ko-KR" dirty="0" smtClean="0">
                <a:solidFill>
                  <a:srgbClr val="0070C0"/>
                </a:solidFill>
              </a:rPr>
              <a:t> </a:t>
            </a:r>
            <a:r>
              <a:rPr lang="ko-KR" altLang="en-US" dirty="0" smtClean="0">
                <a:solidFill>
                  <a:srgbClr val="0070C0"/>
                </a:solidFill>
              </a:rPr>
              <a:t>테이블에 </a:t>
            </a:r>
            <a:r>
              <a:rPr lang="en-US" altLang="ko-KR" dirty="0" err="1" smtClean="0">
                <a:solidFill>
                  <a:srgbClr val="0070C0"/>
                </a:solidFill>
              </a:rPr>
              <a:t>amentiy_value</a:t>
            </a:r>
            <a:r>
              <a:rPr lang="en-US" altLang="ko-KR" dirty="0" smtClean="0">
                <a:solidFill>
                  <a:srgbClr val="0070C0"/>
                </a:solidFill>
              </a:rPr>
              <a:t> </a:t>
            </a:r>
            <a:r>
              <a:rPr lang="ko-KR" altLang="en-US" dirty="0" smtClean="0">
                <a:solidFill>
                  <a:srgbClr val="0070C0"/>
                </a:solidFill>
              </a:rPr>
              <a:t>추가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2"/>
            <a:r>
              <a:rPr lang="en-US" altLang="ko-KR" dirty="0" smtClean="0">
                <a:solidFill>
                  <a:srgbClr val="0070C0"/>
                </a:solidFill>
              </a:rPr>
              <a:t>Amenity </a:t>
            </a:r>
            <a:r>
              <a:rPr lang="ko-KR" altLang="en-US" dirty="0" smtClean="0">
                <a:solidFill>
                  <a:srgbClr val="0070C0"/>
                </a:solidFill>
              </a:rPr>
              <a:t>테이블의 </a:t>
            </a:r>
            <a:r>
              <a:rPr lang="en-US" altLang="ko-KR" dirty="0" err="1" smtClean="0">
                <a:solidFill>
                  <a:srgbClr val="0070C0"/>
                </a:solidFill>
              </a:rPr>
              <a:t>amentiy_type</a:t>
            </a:r>
            <a:r>
              <a:rPr lang="ko-KR" altLang="en-US" dirty="0" smtClean="0">
                <a:solidFill>
                  <a:srgbClr val="0070C0"/>
                </a:solidFill>
              </a:rPr>
              <a:t>과 </a:t>
            </a:r>
            <a:r>
              <a:rPr lang="en-US" altLang="ko-KR" dirty="0" err="1" smtClean="0">
                <a:solidFill>
                  <a:srgbClr val="0070C0"/>
                </a:solidFill>
              </a:rPr>
              <a:t>amenity_value</a:t>
            </a:r>
            <a:r>
              <a:rPr lang="ko-KR" altLang="en-US" dirty="0" smtClean="0">
                <a:solidFill>
                  <a:srgbClr val="0070C0"/>
                </a:solidFill>
              </a:rPr>
              <a:t>의 길이를 </a:t>
            </a:r>
            <a:r>
              <a:rPr lang="en-US" altLang="ko-KR" dirty="0" smtClean="0">
                <a:solidFill>
                  <a:srgbClr val="0070C0"/>
                </a:solidFill>
              </a:rPr>
              <a:t>100</a:t>
            </a:r>
            <a:r>
              <a:rPr lang="ko-KR" altLang="en-US" dirty="0" smtClean="0">
                <a:solidFill>
                  <a:srgbClr val="0070C0"/>
                </a:solidFill>
              </a:rPr>
              <a:t>으로 수정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2"/>
            <a:r>
              <a:rPr lang="en-US" altLang="ko-KR" dirty="0" err="1" smtClean="0">
                <a:solidFill>
                  <a:srgbClr val="0070C0"/>
                </a:solidFill>
              </a:rPr>
              <a:t>UserVO</a:t>
            </a:r>
            <a:r>
              <a:rPr lang="en-US" altLang="ko-KR" dirty="0" smtClean="0">
                <a:solidFill>
                  <a:srgbClr val="0070C0"/>
                </a:solidFill>
              </a:rPr>
              <a:t> </a:t>
            </a:r>
            <a:r>
              <a:rPr lang="ko-KR" altLang="en-US" dirty="0" smtClean="0">
                <a:solidFill>
                  <a:srgbClr val="0070C0"/>
                </a:solidFill>
              </a:rPr>
              <a:t>삭제 버그 수정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2"/>
            <a:r>
              <a:rPr lang="en-US" altLang="ko-KR" dirty="0" err="1" smtClean="0">
                <a:solidFill>
                  <a:srgbClr val="0070C0"/>
                </a:solidFill>
              </a:rPr>
              <a:t>UserVO</a:t>
            </a:r>
            <a:r>
              <a:rPr lang="en-US" altLang="ko-KR" dirty="0" smtClean="0">
                <a:solidFill>
                  <a:srgbClr val="0070C0"/>
                </a:solidFill>
              </a:rPr>
              <a:t> </a:t>
            </a:r>
            <a:r>
              <a:rPr lang="ko-KR" altLang="en-US" dirty="0" smtClean="0">
                <a:solidFill>
                  <a:srgbClr val="0070C0"/>
                </a:solidFill>
              </a:rPr>
              <a:t>업데이트 </a:t>
            </a:r>
            <a:r>
              <a:rPr lang="ko-KR" altLang="en-US" smtClean="0">
                <a:solidFill>
                  <a:srgbClr val="0070C0"/>
                </a:solidFill>
              </a:rPr>
              <a:t>기능 구현</a:t>
            </a:r>
            <a:endParaRPr lang="en-US" altLang="ko-KR" dirty="0">
              <a:solidFill>
                <a:srgbClr val="0070C0"/>
              </a:solidFill>
            </a:endParaRPr>
          </a:p>
          <a:p>
            <a:pPr lvl="1"/>
            <a:r>
              <a:rPr lang="en-US" altLang="ko-KR" dirty="0" smtClean="0">
                <a:solidFill>
                  <a:srgbClr val="0070C0"/>
                </a:solidFill>
              </a:rPr>
              <a:t>VO</a:t>
            </a:r>
            <a:r>
              <a:rPr lang="en-US" altLang="ko-KR" dirty="0" smtClean="0">
                <a:solidFill>
                  <a:srgbClr val="0070C0"/>
                </a:solidFill>
              </a:rPr>
              <a:t>, DAO</a:t>
            </a:r>
            <a:r>
              <a:rPr lang="ko-KR" altLang="en-US" dirty="0" smtClean="0">
                <a:solidFill>
                  <a:srgbClr val="0070C0"/>
                </a:solidFill>
              </a:rPr>
              <a:t> </a:t>
            </a:r>
            <a:r>
              <a:rPr lang="ko-KR" altLang="en-US" dirty="0" smtClean="0">
                <a:solidFill>
                  <a:srgbClr val="0070C0"/>
                </a:solidFill>
              </a:rPr>
              <a:t>개선</a:t>
            </a:r>
            <a:endParaRPr lang="en-US" altLang="ko-KR" dirty="0">
              <a:solidFill>
                <a:srgbClr val="0070C0"/>
              </a:solidFill>
            </a:endParaRPr>
          </a:p>
          <a:p>
            <a:pPr lvl="2"/>
            <a:r>
              <a:rPr lang="en-US" altLang="ko-KR" dirty="0" smtClean="0">
                <a:solidFill>
                  <a:srgbClr val="0070C0"/>
                </a:solidFill>
              </a:rPr>
              <a:t>Review </a:t>
            </a:r>
            <a:r>
              <a:rPr lang="ko-KR" altLang="en-US" dirty="0" smtClean="0">
                <a:solidFill>
                  <a:srgbClr val="0070C0"/>
                </a:solidFill>
              </a:rPr>
              <a:t>테이블에 </a:t>
            </a:r>
            <a:r>
              <a:rPr lang="en-US" altLang="ko-KR" dirty="0" smtClean="0">
                <a:solidFill>
                  <a:srgbClr val="0070C0"/>
                </a:solidFill>
              </a:rPr>
              <a:t>title </a:t>
            </a:r>
            <a:r>
              <a:rPr lang="ko-KR" altLang="en-US" dirty="0" smtClean="0">
                <a:solidFill>
                  <a:srgbClr val="0070C0"/>
                </a:solidFill>
              </a:rPr>
              <a:t>칼럼 추가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2"/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r>
              <a:rPr lang="en-US" altLang="ko-KR" dirty="0">
                <a:solidFill>
                  <a:srgbClr val="0070C0"/>
                </a:solidFill>
              </a:rPr>
              <a:t>SRS </a:t>
            </a:r>
            <a:r>
              <a:rPr lang="ko-KR" altLang="en-US" dirty="0">
                <a:solidFill>
                  <a:srgbClr val="0070C0"/>
                </a:solidFill>
              </a:rPr>
              <a:t>작성</a:t>
            </a:r>
            <a:endParaRPr lang="en-US" altLang="ko-KR" dirty="0">
              <a:solidFill>
                <a:srgbClr val="0070C0"/>
              </a:solidFill>
            </a:endParaRPr>
          </a:p>
          <a:p>
            <a:pPr lvl="1"/>
            <a:r>
              <a:rPr lang="en-US" altLang="ko-KR" dirty="0">
                <a:solidFill>
                  <a:srgbClr val="0070C0"/>
                </a:solidFill>
              </a:rPr>
              <a:t>UCD</a:t>
            </a:r>
            <a:r>
              <a:rPr lang="ko-KR" altLang="en-US" dirty="0">
                <a:solidFill>
                  <a:srgbClr val="0070C0"/>
                </a:solidFill>
              </a:rPr>
              <a:t>작성</a:t>
            </a:r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 smtClean="0">
              <a:solidFill>
                <a:srgbClr val="0070C0"/>
              </a:solidFill>
            </a:endParaRPr>
          </a:p>
          <a:p>
            <a:pPr lvl="2"/>
            <a:endParaRPr lang="en-US" altLang="ko-KR" dirty="0" smtClean="0">
              <a:solidFill>
                <a:srgbClr val="0070C0"/>
              </a:solidFill>
            </a:endParaRPr>
          </a:p>
          <a:p>
            <a:pPr marL="593725" lvl="2" indent="0">
              <a:buNone/>
            </a:pPr>
            <a:r>
              <a:rPr kumimoji="0" lang="en-US" altLang="ko-KR" dirty="0" smtClean="0"/>
              <a:t>			</a:t>
            </a:r>
            <a:endParaRPr kumimoji="0" lang="en-US" altLang="ko-KR" dirty="0"/>
          </a:p>
          <a:p>
            <a:endParaRPr kumimoji="0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48007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1. Yesterday’s Task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228600" y="819150"/>
            <a:ext cx="8686800" cy="5638800"/>
          </a:xfrm>
          <a:prstGeom prst="rect">
            <a:avLst/>
          </a:prstGeom>
        </p:spPr>
        <p:txBody>
          <a:bodyPr/>
          <a:lstStyle>
            <a:lvl1pPr marL="273050" indent="-273050" algn="l" rtl="0" eaLnBrk="1" fontAlgn="base" latinLnBrk="0" hangingPunct="1"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b="1" kern="12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defRPr>
            </a:lvl1pPr>
            <a:lvl2pPr marL="547688" indent="-228600" algn="l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2pPr>
            <a:lvl3pPr marL="822325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3pPr>
            <a:lvl4pPr marL="1096963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rgbClr val="0070C0"/>
                </a:solidFill>
              </a:rPr>
              <a:t>How</a:t>
            </a:r>
            <a:r>
              <a:rPr kumimoji="0" lang="en-US" altLang="ko-KR" dirty="0" smtClean="0">
                <a:solidFill>
                  <a:srgbClr val="0070C0"/>
                </a:solidFill>
              </a:rPr>
              <a:t> </a:t>
            </a:r>
            <a:r>
              <a:rPr kumimoji="0" lang="en-US" altLang="ko-KR" dirty="0" smtClean="0">
                <a:solidFill>
                  <a:srgbClr val="0070C0"/>
                </a:solidFill>
              </a:rPr>
              <a:t>I did?</a:t>
            </a:r>
          </a:p>
          <a:p>
            <a:pPr lvl="1"/>
            <a:r>
              <a:rPr lang="en-US" altLang="ko-KR" dirty="0" err="1">
                <a:solidFill>
                  <a:srgbClr val="0070C0"/>
                </a:solidFill>
              </a:rPr>
              <a:t>DataBase</a:t>
            </a:r>
            <a:r>
              <a:rPr lang="en-US" altLang="ko-KR" dirty="0">
                <a:solidFill>
                  <a:srgbClr val="0070C0"/>
                </a:solidFill>
              </a:rPr>
              <a:t> Design</a:t>
            </a:r>
          </a:p>
          <a:p>
            <a:pPr lvl="2"/>
            <a:r>
              <a:rPr lang="en-US" altLang="ko-KR" dirty="0">
                <a:solidFill>
                  <a:srgbClr val="0070C0"/>
                </a:solidFill>
              </a:rPr>
              <a:t>Controller</a:t>
            </a:r>
            <a:r>
              <a:rPr lang="ko-KR" altLang="en-US" dirty="0">
                <a:solidFill>
                  <a:srgbClr val="0070C0"/>
                </a:solidFill>
              </a:rPr>
              <a:t>의 구현편의를 위해 </a:t>
            </a:r>
            <a:r>
              <a:rPr lang="en-US" altLang="ko-KR" dirty="0">
                <a:solidFill>
                  <a:srgbClr val="0070C0"/>
                </a:solidFill>
              </a:rPr>
              <a:t>type : value </a:t>
            </a:r>
            <a:r>
              <a:rPr lang="ko-KR" altLang="en-US" dirty="0">
                <a:solidFill>
                  <a:srgbClr val="0070C0"/>
                </a:solidFill>
              </a:rPr>
              <a:t>형태로 추가 </a:t>
            </a:r>
            <a:r>
              <a:rPr lang="ko-KR" altLang="en-US" dirty="0" smtClean="0">
                <a:solidFill>
                  <a:srgbClr val="0070C0"/>
                </a:solidFill>
              </a:rPr>
              <a:t>개선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r>
              <a:rPr lang="en-US" altLang="ko-KR" dirty="0" smtClean="0">
                <a:solidFill>
                  <a:srgbClr val="0070C0"/>
                </a:solidFill>
              </a:rPr>
              <a:t>VO</a:t>
            </a:r>
            <a:r>
              <a:rPr lang="en-US" altLang="ko-KR" dirty="0" smtClean="0">
                <a:solidFill>
                  <a:srgbClr val="0070C0"/>
                </a:solidFill>
              </a:rPr>
              <a:t>, DAO</a:t>
            </a:r>
            <a:r>
              <a:rPr lang="ko-KR" altLang="en-US" dirty="0" smtClean="0">
                <a:solidFill>
                  <a:srgbClr val="0070C0"/>
                </a:solidFill>
              </a:rPr>
              <a:t> </a:t>
            </a:r>
            <a:r>
              <a:rPr lang="ko-KR" altLang="en-US" dirty="0" smtClean="0">
                <a:solidFill>
                  <a:srgbClr val="0070C0"/>
                </a:solidFill>
              </a:rPr>
              <a:t>개</a:t>
            </a:r>
            <a:r>
              <a:rPr lang="ko-KR" altLang="en-US" dirty="0">
                <a:solidFill>
                  <a:srgbClr val="0070C0"/>
                </a:solidFill>
              </a:rPr>
              <a:t>선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2"/>
            <a:r>
              <a:rPr lang="en-US" altLang="ko-KR" dirty="0" smtClean="0">
                <a:solidFill>
                  <a:srgbClr val="0070C0"/>
                </a:solidFill>
              </a:rPr>
              <a:t>Pull Request #8</a:t>
            </a:r>
          </a:p>
          <a:p>
            <a:pPr lvl="3"/>
            <a:r>
              <a:rPr lang="en-US" altLang="ko-KR" dirty="0" smtClean="0">
                <a:solidFill>
                  <a:srgbClr val="0070C0"/>
                </a:solidFill>
              </a:rPr>
              <a:t>Controller</a:t>
            </a:r>
            <a:r>
              <a:rPr lang="ko-KR" altLang="en-US" dirty="0">
                <a:solidFill>
                  <a:srgbClr val="0070C0"/>
                </a:solidFill>
              </a:rPr>
              <a:t>의 구현편의를 위해 </a:t>
            </a:r>
            <a:r>
              <a:rPr lang="en-US" altLang="ko-KR" dirty="0">
                <a:solidFill>
                  <a:srgbClr val="0070C0"/>
                </a:solidFill>
              </a:rPr>
              <a:t>type : value </a:t>
            </a:r>
            <a:r>
              <a:rPr lang="ko-KR" altLang="en-US" dirty="0">
                <a:solidFill>
                  <a:srgbClr val="0070C0"/>
                </a:solidFill>
              </a:rPr>
              <a:t>형태로 추가 </a:t>
            </a:r>
            <a:r>
              <a:rPr lang="ko-KR" altLang="en-US" dirty="0" smtClean="0">
                <a:solidFill>
                  <a:srgbClr val="0070C0"/>
                </a:solidFill>
              </a:rPr>
              <a:t>개선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2"/>
            <a:r>
              <a:rPr lang="en-US" altLang="ko-KR" dirty="0" smtClean="0">
                <a:solidFill>
                  <a:srgbClr val="0070C0"/>
                </a:solidFill>
              </a:rPr>
              <a:t>Pull Request #9</a:t>
            </a:r>
          </a:p>
          <a:p>
            <a:pPr lvl="3"/>
            <a:r>
              <a:rPr lang="en-US" altLang="ko-KR" dirty="0">
                <a:solidFill>
                  <a:srgbClr val="0070C0"/>
                </a:solidFill>
              </a:rPr>
              <a:t>&lt;fix&gt; </a:t>
            </a:r>
            <a:r>
              <a:rPr lang="ko-KR" altLang="en-US" dirty="0">
                <a:solidFill>
                  <a:srgbClr val="0070C0"/>
                </a:solidFill>
              </a:rPr>
              <a:t>날짜 관련 </a:t>
            </a:r>
            <a:r>
              <a:rPr lang="ko-KR" altLang="en-US" dirty="0" err="1">
                <a:solidFill>
                  <a:srgbClr val="0070C0"/>
                </a:solidFill>
              </a:rPr>
              <a:t>컬럼</a:t>
            </a:r>
            <a:r>
              <a:rPr lang="ko-KR" altLang="en-US" dirty="0">
                <a:solidFill>
                  <a:srgbClr val="0070C0"/>
                </a:solidFill>
              </a:rPr>
              <a:t> 사용시 </a:t>
            </a:r>
            <a:r>
              <a:rPr lang="en-US" altLang="ko-KR" dirty="0">
                <a:solidFill>
                  <a:srgbClr val="0070C0"/>
                </a:solidFill>
              </a:rPr>
              <a:t>Controller</a:t>
            </a:r>
            <a:r>
              <a:rPr lang="ko-KR" altLang="en-US" dirty="0">
                <a:solidFill>
                  <a:srgbClr val="0070C0"/>
                </a:solidFill>
              </a:rPr>
              <a:t>에서 사용하지 않는 시</a:t>
            </a:r>
            <a:r>
              <a:rPr lang="en-US" altLang="ko-KR" dirty="0">
                <a:solidFill>
                  <a:srgbClr val="0070C0"/>
                </a:solidFill>
              </a:rPr>
              <a:t>:</a:t>
            </a:r>
            <a:r>
              <a:rPr lang="ko-KR" altLang="en-US" dirty="0">
                <a:solidFill>
                  <a:srgbClr val="0070C0"/>
                </a:solidFill>
              </a:rPr>
              <a:t>분</a:t>
            </a:r>
            <a:r>
              <a:rPr lang="en-US" altLang="ko-KR" dirty="0">
                <a:solidFill>
                  <a:srgbClr val="0070C0"/>
                </a:solidFill>
              </a:rPr>
              <a:t>:</a:t>
            </a:r>
            <a:r>
              <a:rPr lang="ko-KR" altLang="en-US" dirty="0">
                <a:solidFill>
                  <a:srgbClr val="0070C0"/>
                </a:solidFill>
              </a:rPr>
              <a:t>초 </a:t>
            </a:r>
            <a:r>
              <a:rPr lang="en-US" altLang="ko-KR" dirty="0">
                <a:solidFill>
                  <a:srgbClr val="0070C0"/>
                </a:solidFill>
              </a:rPr>
              <a:t>String</a:t>
            </a:r>
            <a:r>
              <a:rPr lang="ko-KR" altLang="en-US" dirty="0">
                <a:solidFill>
                  <a:srgbClr val="0070C0"/>
                </a:solidFill>
              </a:rPr>
              <a:t>까지 저장</a:t>
            </a:r>
            <a:r>
              <a:rPr lang="en-US" altLang="ko-KR" dirty="0">
                <a:solidFill>
                  <a:srgbClr val="0070C0"/>
                </a:solidFill>
              </a:rPr>
              <a:t>/</a:t>
            </a:r>
            <a:r>
              <a:rPr lang="ko-KR" altLang="en-US" dirty="0">
                <a:solidFill>
                  <a:srgbClr val="0070C0"/>
                </a:solidFill>
              </a:rPr>
              <a:t>출력되는 문제 </a:t>
            </a:r>
            <a:r>
              <a:rPr lang="ko-KR" altLang="en-US" dirty="0" smtClean="0">
                <a:solidFill>
                  <a:srgbClr val="0070C0"/>
                </a:solidFill>
              </a:rPr>
              <a:t>해결</a:t>
            </a:r>
            <a:endParaRPr lang="ko-KR" altLang="en-US" dirty="0">
              <a:solidFill>
                <a:srgbClr val="0070C0"/>
              </a:solidFill>
            </a:endParaRPr>
          </a:p>
          <a:p>
            <a:pPr lvl="3"/>
            <a:r>
              <a:rPr lang="en-US" altLang="ko-KR" dirty="0">
                <a:solidFill>
                  <a:srgbClr val="0070C0"/>
                </a:solidFill>
              </a:rPr>
              <a:t>&lt;feat&gt; Review </a:t>
            </a:r>
            <a:r>
              <a:rPr lang="ko-KR" altLang="en-US" dirty="0">
                <a:solidFill>
                  <a:srgbClr val="0070C0"/>
                </a:solidFill>
              </a:rPr>
              <a:t>테이블에 </a:t>
            </a:r>
            <a:r>
              <a:rPr lang="en-US" altLang="ko-KR" dirty="0">
                <a:solidFill>
                  <a:srgbClr val="0070C0"/>
                </a:solidFill>
              </a:rPr>
              <a:t>title </a:t>
            </a:r>
            <a:r>
              <a:rPr lang="ko-KR" altLang="en-US" dirty="0" smtClean="0">
                <a:solidFill>
                  <a:srgbClr val="0070C0"/>
                </a:solidFill>
              </a:rPr>
              <a:t>칼럼추가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2"/>
            <a:r>
              <a:rPr lang="en-US" altLang="ko-KR" dirty="0" smtClean="0">
                <a:solidFill>
                  <a:srgbClr val="0070C0"/>
                </a:solidFill>
              </a:rPr>
              <a:t>Pull Request #10</a:t>
            </a:r>
          </a:p>
          <a:p>
            <a:pPr lvl="3"/>
            <a:r>
              <a:rPr lang="en-US" altLang="ko-KR" dirty="0" smtClean="0">
                <a:solidFill>
                  <a:srgbClr val="0070C0"/>
                </a:solidFill>
              </a:rPr>
              <a:t>&lt;</a:t>
            </a:r>
            <a:r>
              <a:rPr lang="en-US" altLang="ko-KR" dirty="0">
                <a:solidFill>
                  <a:srgbClr val="0070C0"/>
                </a:solidFill>
              </a:rPr>
              <a:t>feat&gt; </a:t>
            </a:r>
            <a:r>
              <a:rPr lang="en-US" altLang="ko-KR" dirty="0" err="1">
                <a:solidFill>
                  <a:srgbClr val="0070C0"/>
                </a:solidFill>
              </a:rPr>
              <a:t>lastAccommodationId</a:t>
            </a:r>
            <a:r>
              <a:rPr lang="ko-KR" altLang="en-US" dirty="0">
                <a:solidFill>
                  <a:srgbClr val="0070C0"/>
                </a:solidFill>
              </a:rPr>
              <a:t>를 알아오는 </a:t>
            </a:r>
            <a:r>
              <a:rPr lang="en-US" altLang="ko-KR" dirty="0" err="1">
                <a:solidFill>
                  <a:srgbClr val="0070C0"/>
                </a:solidFill>
              </a:rPr>
              <a:t>sql</a:t>
            </a:r>
            <a:r>
              <a:rPr lang="ko-KR" altLang="en-US" dirty="0">
                <a:solidFill>
                  <a:srgbClr val="0070C0"/>
                </a:solidFill>
              </a:rPr>
              <a:t>과 </a:t>
            </a:r>
            <a:r>
              <a:rPr lang="en-US" altLang="ko-KR" dirty="0">
                <a:solidFill>
                  <a:srgbClr val="0070C0"/>
                </a:solidFill>
              </a:rPr>
              <a:t>VO, DAO</a:t>
            </a:r>
            <a:r>
              <a:rPr lang="ko-KR" altLang="en-US" dirty="0">
                <a:solidFill>
                  <a:srgbClr val="0070C0"/>
                </a:solidFill>
              </a:rPr>
              <a:t>생성 </a:t>
            </a:r>
            <a:r>
              <a:rPr lang="en-US" altLang="ko-KR" dirty="0">
                <a:solidFill>
                  <a:srgbClr val="0070C0"/>
                </a:solidFill>
              </a:rPr>
              <a:t>&lt;fix&gt; </a:t>
            </a:r>
            <a:r>
              <a:rPr lang="en-US" altLang="ko-KR" dirty="0" err="1">
                <a:solidFill>
                  <a:srgbClr val="0070C0"/>
                </a:solidFill>
              </a:rPr>
              <a:t>amenity_value</a:t>
            </a:r>
            <a:r>
              <a:rPr lang="en-US" altLang="ko-KR" dirty="0">
                <a:solidFill>
                  <a:srgbClr val="0070C0"/>
                </a:solidFill>
              </a:rPr>
              <a:t> = </a:t>
            </a:r>
            <a:r>
              <a:rPr lang="en-US" altLang="ko-KR" dirty="0" err="1">
                <a:solidFill>
                  <a:srgbClr val="0070C0"/>
                </a:solidFill>
              </a:rPr>
              <a:t>amenity_type</a:t>
            </a:r>
            <a:r>
              <a:rPr lang="en-US" altLang="ko-KR" dirty="0">
                <a:solidFill>
                  <a:srgbClr val="0070C0"/>
                </a:solidFill>
              </a:rPr>
              <a:t> -&gt; </a:t>
            </a:r>
            <a:r>
              <a:rPr lang="ko-KR" altLang="en-US" dirty="0">
                <a:solidFill>
                  <a:srgbClr val="0070C0"/>
                </a:solidFill>
              </a:rPr>
              <a:t>잘못된 대입 연산 </a:t>
            </a:r>
            <a:r>
              <a:rPr lang="ko-KR" altLang="en-US" dirty="0" smtClean="0">
                <a:solidFill>
                  <a:srgbClr val="0070C0"/>
                </a:solidFill>
              </a:rPr>
              <a:t>수정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2"/>
            <a:r>
              <a:rPr lang="en-US" altLang="ko-KR" dirty="0" smtClean="0">
                <a:solidFill>
                  <a:srgbClr val="0070C0"/>
                </a:solidFill>
              </a:rPr>
              <a:t>Pull Request #11</a:t>
            </a:r>
          </a:p>
          <a:p>
            <a:pPr lvl="3"/>
            <a:r>
              <a:rPr lang="en-US" altLang="ko-KR" dirty="0" smtClean="0">
                <a:solidFill>
                  <a:srgbClr val="0070C0"/>
                </a:solidFill>
              </a:rPr>
              <a:t>&lt;</a:t>
            </a:r>
            <a:r>
              <a:rPr lang="en-US" altLang="ko-KR" dirty="0">
                <a:solidFill>
                  <a:srgbClr val="0070C0"/>
                </a:solidFill>
              </a:rPr>
              <a:t>fix&gt; </a:t>
            </a:r>
            <a:r>
              <a:rPr lang="en-US" altLang="ko-KR" dirty="0" err="1">
                <a:solidFill>
                  <a:srgbClr val="0070C0"/>
                </a:solidFill>
              </a:rPr>
              <a:t>UserVO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ko-KR" altLang="en-US" dirty="0">
                <a:solidFill>
                  <a:srgbClr val="0070C0"/>
                </a:solidFill>
              </a:rPr>
              <a:t>삭제 </a:t>
            </a:r>
            <a:r>
              <a:rPr lang="en-US" altLang="ko-KR" dirty="0">
                <a:solidFill>
                  <a:srgbClr val="0070C0"/>
                </a:solidFill>
              </a:rPr>
              <a:t>Method </a:t>
            </a:r>
            <a:r>
              <a:rPr lang="ko-KR" altLang="en-US" dirty="0">
                <a:solidFill>
                  <a:srgbClr val="0070C0"/>
                </a:solidFill>
              </a:rPr>
              <a:t>버그 수정 </a:t>
            </a:r>
            <a:r>
              <a:rPr lang="en-US" altLang="ko-KR" dirty="0">
                <a:solidFill>
                  <a:srgbClr val="0070C0"/>
                </a:solidFill>
              </a:rPr>
              <a:t>(</a:t>
            </a:r>
            <a:r>
              <a:rPr lang="ko-KR" altLang="en-US" dirty="0">
                <a:solidFill>
                  <a:srgbClr val="0070C0"/>
                </a:solidFill>
              </a:rPr>
              <a:t>잘못된 </a:t>
            </a:r>
            <a:r>
              <a:rPr lang="en-US" altLang="ko-KR" dirty="0" err="1">
                <a:solidFill>
                  <a:srgbClr val="0070C0"/>
                </a:solidFill>
              </a:rPr>
              <a:t>sql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ko-KR" altLang="en-US" dirty="0" err="1">
                <a:solidFill>
                  <a:srgbClr val="0070C0"/>
                </a:solidFill>
              </a:rPr>
              <a:t>칼럼명</a:t>
            </a:r>
            <a:r>
              <a:rPr lang="en-US" altLang="ko-KR" dirty="0" smtClean="0">
                <a:solidFill>
                  <a:srgbClr val="0070C0"/>
                </a:solidFill>
              </a:rPr>
              <a:t>)</a:t>
            </a:r>
          </a:p>
          <a:p>
            <a:pPr lvl="2"/>
            <a:endParaRPr lang="en-US" altLang="ko-KR" dirty="0" smtClean="0">
              <a:solidFill>
                <a:srgbClr val="0070C0"/>
              </a:solidFill>
            </a:endParaRPr>
          </a:p>
          <a:p>
            <a:pPr marL="593725" lvl="2" indent="0">
              <a:buNone/>
            </a:pPr>
            <a:r>
              <a:rPr kumimoji="0" lang="en-US" altLang="ko-KR" dirty="0" smtClean="0"/>
              <a:t>			</a:t>
            </a:r>
            <a:endParaRPr kumimoji="0" lang="en-US" altLang="ko-KR" dirty="0"/>
          </a:p>
          <a:p>
            <a:endParaRPr kumimoji="0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66355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1. Yesterday’s Task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228600" y="819150"/>
            <a:ext cx="8686800" cy="5638800"/>
          </a:xfrm>
          <a:prstGeom prst="rect">
            <a:avLst/>
          </a:prstGeom>
        </p:spPr>
        <p:txBody>
          <a:bodyPr/>
          <a:lstStyle>
            <a:lvl1pPr marL="273050" indent="-273050" algn="l" rtl="0" eaLnBrk="1" fontAlgn="base" latinLnBrk="0" hangingPunct="1"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b="1" kern="12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defRPr>
            </a:lvl1pPr>
            <a:lvl2pPr marL="547688" indent="-228600" algn="l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2pPr>
            <a:lvl3pPr marL="822325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3pPr>
            <a:lvl4pPr marL="1096963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rgbClr val="0070C0"/>
                </a:solidFill>
              </a:rPr>
              <a:t>How</a:t>
            </a:r>
            <a:r>
              <a:rPr kumimoji="0" lang="en-US" altLang="ko-KR" dirty="0" smtClean="0">
                <a:solidFill>
                  <a:srgbClr val="0070C0"/>
                </a:solidFill>
              </a:rPr>
              <a:t> </a:t>
            </a:r>
            <a:r>
              <a:rPr kumimoji="0" lang="en-US" altLang="ko-KR" dirty="0" smtClean="0">
                <a:solidFill>
                  <a:srgbClr val="0070C0"/>
                </a:solidFill>
              </a:rPr>
              <a:t>I did?</a:t>
            </a:r>
          </a:p>
          <a:p>
            <a:pPr lvl="1"/>
            <a:r>
              <a:rPr lang="en-US" altLang="ko-KR" dirty="0" smtClean="0">
                <a:solidFill>
                  <a:srgbClr val="0070C0"/>
                </a:solidFill>
              </a:rPr>
              <a:t>SRS </a:t>
            </a:r>
            <a:r>
              <a:rPr lang="ko-KR" altLang="en-US" dirty="0" smtClean="0">
                <a:solidFill>
                  <a:srgbClr val="0070C0"/>
                </a:solidFill>
              </a:rPr>
              <a:t>작성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2"/>
            <a:r>
              <a:rPr lang="ko-KR" altLang="en-US" dirty="0" smtClean="0">
                <a:solidFill>
                  <a:srgbClr val="0070C0"/>
                </a:solidFill>
              </a:rPr>
              <a:t>구현된 내용을 참고하여 작성</a:t>
            </a:r>
            <a:endParaRPr lang="en-US" altLang="ko-KR" dirty="0">
              <a:solidFill>
                <a:srgbClr val="0070C0"/>
              </a:solidFill>
            </a:endParaRPr>
          </a:p>
          <a:p>
            <a:pPr lvl="1"/>
            <a:r>
              <a:rPr lang="en-US" altLang="ko-KR" dirty="0" smtClean="0">
                <a:solidFill>
                  <a:srgbClr val="0070C0"/>
                </a:solidFill>
              </a:rPr>
              <a:t>UCD</a:t>
            </a:r>
            <a:r>
              <a:rPr lang="ko-KR" altLang="en-US" dirty="0" smtClean="0">
                <a:solidFill>
                  <a:srgbClr val="0070C0"/>
                </a:solidFill>
              </a:rPr>
              <a:t>작성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2"/>
            <a:r>
              <a:rPr lang="ko-KR" altLang="en-US" dirty="0" smtClean="0">
                <a:solidFill>
                  <a:srgbClr val="0070C0"/>
                </a:solidFill>
              </a:rPr>
              <a:t>구현된 내용을 참고하여 작성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endParaRPr lang="en-US" altLang="ko-KR" dirty="0" smtClean="0">
              <a:solidFill>
                <a:srgbClr val="0070C0"/>
              </a:solidFill>
            </a:endParaRPr>
          </a:p>
          <a:p>
            <a:pPr lvl="2"/>
            <a:endParaRPr lang="en-US" altLang="ko-KR" dirty="0" smtClean="0">
              <a:solidFill>
                <a:srgbClr val="0070C0"/>
              </a:solidFill>
            </a:endParaRPr>
          </a:p>
          <a:p>
            <a:pPr lvl="2"/>
            <a:endParaRPr lang="en-US" altLang="ko-KR" dirty="0" smtClean="0">
              <a:solidFill>
                <a:srgbClr val="0070C0"/>
              </a:solidFill>
            </a:endParaRPr>
          </a:p>
          <a:p>
            <a:pPr marL="593725" lvl="2" indent="0">
              <a:buNone/>
            </a:pPr>
            <a:r>
              <a:rPr kumimoji="0" lang="en-US" altLang="ko-KR" dirty="0" smtClean="0"/>
              <a:t>			</a:t>
            </a:r>
            <a:endParaRPr kumimoji="0" lang="en-US" altLang="ko-KR" dirty="0"/>
          </a:p>
          <a:p>
            <a:endParaRPr kumimoji="0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01867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1. Yesterday’s Task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228600" y="819150"/>
            <a:ext cx="8686800" cy="5638800"/>
          </a:xfrm>
          <a:prstGeom prst="rect">
            <a:avLst/>
          </a:prstGeom>
        </p:spPr>
        <p:txBody>
          <a:bodyPr/>
          <a:lstStyle>
            <a:lvl1pPr marL="273050" indent="-273050" algn="l" rtl="0" eaLnBrk="1" fontAlgn="base" latinLnBrk="0" hangingPunct="1"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b="1" kern="12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defRPr>
            </a:lvl1pPr>
            <a:lvl2pPr marL="547688" indent="-228600" algn="l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2pPr>
            <a:lvl3pPr marL="822325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3pPr>
            <a:lvl4pPr marL="1096963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rgbClr val="0070C0"/>
                </a:solidFill>
              </a:rPr>
              <a:t>Result</a:t>
            </a:r>
          </a:p>
          <a:p>
            <a:pPr lvl="2"/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endParaRPr lang="en-US" altLang="ko-KR" dirty="0" smtClean="0">
              <a:solidFill>
                <a:srgbClr val="0070C0"/>
              </a:solidFill>
            </a:endParaRPr>
          </a:p>
        </p:txBody>
      </p:sp>
      <p:pic>
        <p:nvPicPr>
          <p:cNvPr id="2050" name="Picture 2" descr="C:\Users\user\Dropbox\2017 SK고용 디딤돌 JAVA-A\프로젝트\17 Database Design\Table Diagram v0.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3518" y="657768"/>
            <a:ext cx="4936964" cy="5822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400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1. Yesterday’s Task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228600" y="819150"/>
            <a:ext cx="8686800" cy="5638800"/>
          </a:xfrm>
          <a:prstGeom prst="rect">
            <a:avLst/>
          </a:prstGeom>
        </p:spPr>
        <p:txBody>
          <a:bodyPr/>
          <a:lstStyle>
            <a:lvl1pPr marL="273050" indent="-273050" algn="l" rtl="0" eaLnBrk="1" fontAlgn="base" latinLnBrk="0" hangingPunct="1"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b="1" kern="12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defRPr>
            </a:lvl1pPr>
            <a:lvl2pPr marL="547688" indent="-228600" algn="l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2pPr>
            <a:lvl3pPr marL="822325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3pPr>
            <a:lvl4pPr marL="1096963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rtl="0" eaLnBrk="1" fontAlgn="base" latinLnBrk="0" hangingPunct="1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b="1" kern="120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rtl="0" eaLnBrk="1" latinLnBrk="1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1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1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1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rgbClr val="0070C0"/>
                </a:solidFill>
              </a:rPr>
              <a:t>Result</a:t>
            </a:r>
          </a:p>
          <a:p>
            <a:pPr lvl="2"/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endParaRPr lang="en-US" altLang="ko-KR" dirty="0" smtClean="0">
              <a:solidFill>
                <a:srgbClr val="0070C0"/>
              </a:solidFill>
            </a:endParaRPr>
          </a:p>
        </p:txBody>
      </p:sp>
      <p:pic>
        <p:nvPicPr>
          <p:cNvPr id="1026" name="Picture 2" descr="C:\Users\user\Dropbox\2017 SK고용 디딤돌 JAVA-A\프로젝트\12 Use Case Diagram\Primary Use Cases 0810 v0.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095" y="1484784"/>
            <a:ext cx="7999810" cy="4455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505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832</TotalTime>
  <Words>377</Words>
  <Application>Microsoft Office PowerPoint</Application>
  <PresentationFormat>화면 슬라이드 쇼(4:3)</PresentationFormat>
  <Paragraphs>118</Paragraphs>
  <Slides>15</Slides>
  <Notes>7</Notes>
  <HiddenSlides>0</HiddenSlides>
  <MMClips>0</MMClips>
  <ScaleCrop>false</ScaleCrop>
  <HeadingPairs>
    <vt:vector size="4" baseType="variant">
      <vt:variant>
        <vt:lpstr>테마</vt:lpstr>
      </vt:variant>
      <vt:variant>
        <vt:i4>4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1_디자인 사용자 지정</vt:lpstr>
      <vt:lpstr>디자인 사용자 지정</vt:lpstr>
      <vt:lpstr>2_디자인 사용자 지정</vt:lpstr>
      <vt:lpstr>3_디자인 사용자 지정</vt:lpstr>
      <vt:lpstr>PowerPoint 프레젠테이션</vt:lpstr>
      <vt:lpstr>Task List</vt:lpstr>
      <vt:lpstr>Task List - Done</vt:lpstr>
      <vt:lpstr>PowerPoint 프레젠테이션</vt:lpstr>
      <vt:lpstr>1. Yesterday’s Task</vt:lpstr>
      <vt:lpstr>1. Yesterday’s Task</vt:lpstr>
      <vt:lpstr>1. Yesterday’s Task</vt:lpstr>
      <vt:lpstr>1. Yesterday’s Task</vt:lpstr>
      <vt:lpstr>1. Yesterday’s Task</vt:lpstr>
      <vt:lpstr>1. Yesterday’s Task</vt:lpstr>
      <vt:lpstr>PowerPoint 프레젠테이션</vt:lpstr>
      <vt:lpstr>2. Today’s Task</vt:lpstr>
      <vt:lpstr>PowerPoint 프레젠테이션</vt:lpstr>
      <vt:lpstr>3. Technical Issue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350</cp:revision>
  <dcterms:created xsi:type="dcterms:W3CDTF">2017-07-04T07:04:18Z</dcterms:created>
  <dcterms:modified xsi:type="dcterms:W3CDTF">2017-08-10T08:46:14Z</dcterms:modified>
</cp:coreProperties>
</file>