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2" r:id="rId10"/>
    <p:sldId id="360" r:id="rId11"/>
    <p:sldId id="361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2"/>
            <p14:sldId id="360"/>
            <p14:sldId id="361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50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Hye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Ji Park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ehddn159@naver.com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lang="ko-KR" altLang="en-US" dirty="0" smtClean="0">
                <a:solidFill>
                  <a:srgbClr val="0070C0"/>
                </a:solidFill>
              </a:rPr>
              <a:t> 리스트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등록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수정 </a:t>
            </a:r>
            <a:r>
              <a:rPr lang="en-US" altLang="ko-KR" dirty="0" smtClean="0">
                <a:solidFill>
                  <a:srgbClr val="0070C0"/>
                </a:solidFill>
              </a:rPr>
              <a:t>UI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0035"/>
              </p:ext>
            </p:extLst>
          </p:nvPr>
        </p:nvGraphicFramePr>
        <p:xfrm>
          <a:off x="533400" y="1371543"/>
          <a:ext cx="8077200" cy="1828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설계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리스트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등록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수정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%-&gt;95%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Index UI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%-&gt;98%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작성해야 하는 </a:t>
            </a:r>
            <a:r>
              <a:rPr lang="en-US" altLang="ko-KR" dirty="0" smtClean="0">
                <a:solidFill>
                  <a:srgbClr val="0070C0"/>
                </a:solidFill>
              </a:rPr>
              <a:t>UI</a:t>
            </a:r>
            <a:r>
              <a:rPr lang="ko-KR" altLang="en-US" dirty="0" smtClean="0">
                <a:solidFill>
                  <a:srgbClr val="0070C0"/>
                </a:solidFill>
              </a:rPr>
              <a:t>에 필요한 데이터 파악하기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환경설정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연동 및 </a:t>
            </a:r>
            <a:r>
              <a:rPr lang="en-US" altLang="ko-KR" dirty="0" smtClean="0">
                <a:solidFill>
                  <a:srgbClr val="0070C0"/>
                </a:solidFill>
              </a:rPr>
              <a:t>PULL, PUSH</a:t>
            </a:r>
            <a:r>
              <a:rPr lang="ko-KR" altLang="en-US" dirty="0" smtClean="0">
                <a:solidFill>
                  <a:srgbClr val="0070C0"/>
                </a:solidFill>
              </a:rPr>
              <a:t>해보기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err="1"/>
              <a:t>AirBnB</a:t>
            </a:r>
            <a:r>
              <a:rPr lang="ko-KR" altLang="en-US" dirty="0"/>
              <a:t> 사이트를 참고하여 필요한  내용들을 추려 </a:t>
            </a:r>
            <a:r>
              <a:rPr lang="en-US" altLang="ko-KR" dirty="0"/>
              <a:t>PPT</a:t>
            </a:r>
            <a:r>
              <a:rPr lang="ko-KR" altLang="en-US" dirty="0"/>
              <a:t>에서 간단하게 </a:t>
            </a:r>
            <a:r>
              <a:rPr lang="en-US" altLang="ko-KR" dirty="0"/>
              <a:t>UI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를 사용하여 </a:t>
            </a:r>
            <a:r>
              <a:rPr lang="en-US" altLang="ko-KR" dirty="0"/>
              <a:t>Index</a:t>
            </a:r>
            <a:r>
              <a:rPr lang="ko-KR" altLang="en-US" dirty="0"/>
              <a:t>페이지 제작</a:t>
            </a:r>
            <a:endParaRPr lang="en-US" altLang="ko-KR" dirty="0"/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0" y="1586650"/>
            <a:ext cx="8134699" cy="410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21186" y="2328622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숙박지리스트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221186" y="3140968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21186" y="3933056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16498" y="4725144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/>
              <a:t>숙박지</a:t>
            </a:r>
            <a:r>
              <a:rPr lang="ko-KR" altLang="en-US" dirty="0" smtClean="0"/>
              <a:t> 등</a:t>
            </a:r>
            <a:r>
              <a:rPr lang="ko-KR" altLang="en-US" dirty="0"/>
              <a:t>록</a:t>
            </a:r>
          </a:p>
        </p:txBody>
      </p:sp>
      <p:sp>
        <p:nvSpPr>
          <p:cNvPr id="16" name="타원 15"/>
          <p:cNvSpPr/>
          <p:nvPr/>
        </p:nvSpPr>
        <p:spPr>
          <a:xfrm>
            <a:off x="2261896" y="233875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숙소사진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5212" y="2361074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31428" y="240877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431428" y="271501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916994" y="2750463"/>
            <a:ext cx="1412337" cy="88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예약현황</a:t>
            </a:r>
            <a:r>
              <a:rPr lang="en-US" altLang="ko-KR" sz="1000" dirty="0" smtClean="0"/>
              <a:t>&gt;&gt;</a:t>
            </a:r>
          </a:p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인실    </a:t>
            </a:r>
            <a:r>
              <a:rPr lang="en-US" altLang="ko-KR" sz="1000" dirty="0" smtClean="0"/>
              <a:t>2 /4</a:t>
            </a:r>
          </a:p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인실    </a:t>
            </a:r>
            <a:r>
              <a:rPr lang="en-US" altLang="ko-KR" sz="1000" dirty="0" smtClean="0"/>
              <a:t>1/ 4</a:t>
            </a:r>
          </a:p>
          <a:p>
            <a:pPr algn="ctr"/>
            <a:r>
              <a:rPr lang="en-US" altLang="ko-KR" sz="1000" dirty="0" smtClean="0"/>
              <a:t>8</a:t>
            </a:r>
            <a:r>
              <a:rPr lang="ko-KR" altLang="en-US" sz="1000" dirty="0" smtClean="0"/>
              <a:t>인실   </a:t>
            </a:r>
            <a:r>
              <a:rPr lang="en-US" altLang="ko-KR" sz="1000" dirty="0" smtClean="0"/>
              <a:t>3 / 3</a:t>
            </a:r>
          </a:p>
          <a:p>
            <a:pPr algn="ctr"/>
            <a:r>
              <a:rPr lang="en-US" altLang="ko-KR" sz="1000" dirty="0" smtClean="0"/>
              <a:t>16</a:t>
            </a:r>
            <a:r>
              <a:rPr lang="ko-KR" altLang="en-US" sz="1000" dirty="0" smtClean="0"/>
              <a:t>인실   </a:t>
            </a:r>
            <a:r>
              <a:rPr lang="en-US" altLang="ko-KR" sz="1000" dirty="0" smtClean="0"/>
              <a:t>1 / 2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2261896" y="394318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숙소사진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055212" y="3965508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2952" y="4509120"/>
            <a:ext cx="1412337" cy="88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시설</a:t>
            </a:r>
            <a:r>
              <a:rPr lang="en-US" altLang="ko-KR" sz="1000" dirty="0" smtClean="0"/>
              <a:t>&gt;&gt;</a:t>
            </a:r>
          </a:p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엘리베이터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무선인터넷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부엌</a:t>
            </a:r>
            <a:endParaRPr lang="en-US" altLang="ko-KR" sz="1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31428" y="401519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431428" y="432143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4B7CF-E68D-4759-A8E1-E83BC18A9D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33204" y="1700808"/>
            <a:ext cx="6727228" cy="36292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숙박지등록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1799" y="233958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회원님의 숙소 유형은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10849" y="2846540"/>
            <a:ext cx="148580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개인실</a:t>
            </a:r>
            <a:r>
              <a:rPr lang="ko-KR" altLang="en-US" dirty="0" smtClean="0"/>
              <a:t>  ▽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25488" y="284654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ko-KR" altLang="en-US" dirty="0"/>
              <a:t>숙박 가능 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10848" y="3429000"/>
            <a:ext cx="4393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대한민국 서울특별시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4199" y="4077072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 유형을 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중에서 골라주세요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33680" y="458112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10848" y="515719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건물 유형을 알려주세요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0329" y="566124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하나를 선택해주세요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40011" y="630932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묵을 방 유형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79492" y="6813376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0484" y="746144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최대 숙박 인원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201488" y="7514872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84168" y="752416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5735" y="796550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사용할 수 있는 침실은 몇 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495216" y="846956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79492" y="9117632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사용할 수 있는 침대와 욕실은 몇 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79492" y="9693696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침대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9491" y="10183770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욕</a:t>
            </a:r>
            <a:r>
              <a:rPr lang="ko-KR" altLang="en-US" dirty="0"/>
              <a:t>실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172019" y="10245901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433680" y="10845824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위치를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</a:t>
            </a:r>
            <a:r>
              <a:rPr lang="ko-KR" altLang="en-US" dirty="0"/>
              <a:t>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3161" y="11492155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73161" y="1221397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</a:t>
            </a:r>
            <a:r>
              <a:rPr lang="en-US" altLang="ko-KR" dirty="0" smtClean="0"/>
              <a:t>		 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512642" y="12860307"/>
            <a:ext cx="17882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서울특별시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449186" y="12860957"/>
            <a:ext cx="17882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강남구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55735" y="1351012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도로명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건물번호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아파트 이름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 이름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495216" y="14156451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언주로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406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49537" y="1487827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아파트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건물명 및 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호수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89018" y="15524603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en-US" altLang="ko-KR" dirty="0" smtClean="0"/>
              <a:t>)35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407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40011" y="16109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79492" y="16755382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en-US" altLang="ko-KR" dirty="0" smtClean="0"/>
              <a:t>) 135-919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76414" y="17398552"/>
            <a:ext cx="3454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편의시설을 제공하시나요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□ 필수 품목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침대시트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화장지</a:t>
            </a:r>
            <a:endParaRPr lang="en-US" altLang="ko-KR" dirty="0" smtClean="0"/>
          </a:p>
          <a:p>
            <a:r>
              <a:rPr lang="ko-KR" altLang="en-US" dirty="0" smtClean="0"/>
              <a:t>□ 무선인터넷</a:t>
            </a:r>
            <a:endParaRPr lang="en-US" altLang="ko-KR" dirty="0" smtClean="0"/>
          </a:p>
          <a:p>
            <a:r>
              <a:rPr lang="ko-KR" altLang="en-US" dirty="0" smtClean="0"/>
              <a:t>□ 샴푸</a:t>
            </a:r>
            <a:endParaRPr lang="en-US" altLang="ko-KR" dirty="0" smtClean="0"/>
          </a:p>
          <a:p>
            <a:r>
              <a:rPr lang="ko-KR" altLang="en-US" dirty="0" smtClean="0"/>
              <a:t>□ 옷장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서랍장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TV</a:t>
            </a:r>
          </a:p>
          <a:p>
            <a:r>
              <a:rPr lang="ko-KR" altLang="en-US" dirty="0" smtClean="0"/>
              <a:t>□ 난방</a:t>
            </a:r>
            <a:endParaRPr lang="en-US" altLang="ko-KR" dirty="0" smtClean="0"/>
          </a:p>
          <a:p>
            <a:r>
              <a:rPr lang="ko-KR" altLang="en-US" dirty="0" smtClean="0"/>
              <a:t>□ 에어컨</a:t>
            </a:r>
            <a:endParaRPr lang="en-US" altLang="ko-KR" dirty="0" smtClean="0"/>
          </a:p>
          <a:p>
            <a:r>
              <a:rPr lang="ko-KR" altLang="en-US" dirty="0" smtClean="0"/>
              <a:t>□ 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r>
              <a:rPr lang="ko-KR" altLang="en-US" dirty="0" smtClean="0"/>
              <a:t>□ 책상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작업공간</a:t>
            </a:r>
            <a:endParaRPr lang="en-US" altLang="ko-KR" dirty="0" smtClean="0"/>
          </a:p>
          <a:p>
            <a:r>
              <a:rPr lang="ko-KR" altLang="en-US" dirty="0" smtClean="0"/>
              <a:t>□ 벽난로</a:t>
            </a:r>
            <a:endParaRPr lang="en-US" altLang="ko-KR" dirty="0" smtClean="0"/>
          </a:p>
          <a:p>
            <a:r>
              <a:rPr lang="ko-KR" altLang="en-US" dirty="0" smtClean="0"/>
              <a:t>□ 다리미</a:t>
            </a:r>
            <a:endParaRPr lang="en-US" altLang="ko-KR" dirty="0" smtClean="0"/>
          </a:p>
          <a:p>
            <a:r>
              <a:rPr lang="ko-KR" altLang="en-US" dirty="0" smtClean="0"/>
              <a:t>□ 헤어드라이어</a:t>
            </a:r>
            <a:endParaRPr lang="en-US" altLang="ko-KR" dirty="0" smtClean="0"/>
          </a:p>
          <a:p>
            <a:r>
              <a:rPr lang="ko-KR" altLang="en-US" dirty="0" smtClean="0"/>
              <a:t>□ 집에서 키우는 반려동물</a:t>
            </a:r>
            <a:endParaRPr lang="en-US" altLang="ko-KR" dirty="0" smtClean="0"/>
          </a:p>
          <a:p>
            <a:r>
              <a:rPr lang="ko-KR" altLang="en-US" dirty="0" smtClean="0"/>
              <a:t>□ 게스트 전용 출입문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89018" y="22439112"/>
            <a:ext cx="2425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안전시설</a:t>
            </a:r>
            <a:endParaRPr lang="en-US" altLang="ko-KR" dirty="0"/>
          </a:p>
          <a:p>
            <a:r>
              <a:rPr lang="ko-KR" altLang="en-US" dirty="0" smtClean="0"/>
              <a:t>□ 연기 감지기</a:t>
            </a:r>
            <a:endParaRPr lang="en-US" altLang="ko-KR" dirty="0"/>
          </a:p>
          <a:p>
            <a:r>
              <a:rPr lang="ko-KR" altLang="en-US" dirty="0" smtClean="0"/>
              <a:t>□ 일산화탄소 감지기</a:t>
            </a:r>
            <a:endParaRPr lang="en-US" altLang="ko-KR" dirty="0" smtClean="0"/>
          </a:p>
          <a:p>
            <a:r>
              <a:rPr lang="ko-KR" altLang="en-US" dirty="0" smtClean="0"/>
              <a:t>□ 구급상자</a:t>
            </a:r>
            <a:endParaRPr lang="en-US" altLang="ko-KR" dirty="0" smtClean="0"/>
          </a:p>
          <a:p>
            <a:r>
              <a:rPr lang="ko-KR" altLang="en-US" dirty="0" smtClean="0"/>
              <a:t>□ 안전 카드</a:t>
            </a:r>
            <a:endParaRPr lang="en-US" altLang="ko-KR" dirty="0" smtClean="0"/>
          </a:p>
          <a:p>
            <a:r>
              <a:rPr lang="ko-KR" altLang="en-US" dirty="0" smtClean="0"/>
              <a:t>□ 소화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 err="1" smtClean="0"/>
              <a:t>침실문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잠금장치</a:t>
            </a:r>
            <a:endParaRPr lang="en-US" altLang="ko-KR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455735" y="24743368"/>
            <a:ext cx="43925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어떤 공간을 사용할 수 있나요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□ 개인 거실</a:t>
            </a:r>
            <a:endParaRPr lang="en-US" altLang="ko-KR" dirty="0" smtClean="0"/>
          </a:p>
          <a:p>
            <a:r>
              <a:rPr lang="ko-KR" altLang="en-US" dirty="0" smtClean="0"/>
              <a:t>□ 수영장</a:t>
            </a:r>
            <a:endParaRPr lang="en-US" altLang="ko-KR" dirty="0" smtClean="0"/>
          </a:p>
          <a:p>
            <a:r>
              <a:rPr lang="ko-KR" altLang="en-US" dirty="0" smtClean="0"/>
              <a:t>□ 부엌</a:t>
            </a:r>
            <a:endParaRPr lang="en-US" altLang="ko-KR" dirty="0" smtClean="0"/>
          </a:p>
          <a:p>
            <a:r>
              <a:rPr lang="ko-KR" altLang="en-US" dirty="0" smtClean="0"/>
              <a:t>□ 빨래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세탁기</a:t>
            </a:r>
            <a:endParaRPr lang="en-US" altLang="ko-KR" dirty="0" smtClean="0"/>
          </a:p>
          <a:p>
            <a:r>
              <a:rPr lang="ko-KR" altLang="en-US" dirty="0" smtClean="0"/>
              <a:t>□ 빨래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건조기</a:t>
            </a:r>
            <a:endParaRPr lang="en-US" altLang="ko-KR" dirty="0" smtClean="0"/>
          </a:p>
          <a:p>
            <a:r>
              <a:rPr lang="ko-KR" altLang="en-US" dirty="0" smtClean="0"/>
              <a:t>□ 주차</a:t>
            </a:r>
            <a:endParaRPr lang="en-US" altLang="ko-KR" dirty="0" smtClean="0"/>
          </a:p>
          <a:p>
            <a:r>
              <a:rPr lang="ko-KR" altLang="en-US" dirty="0" smtClean="0"/>
              <a:t>□ 엘리베이터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 err="1" smtClean="0"/>
              <a:t>자쿠지</a:t>
            </a:r>
            <a:r>
              <a:rPr lang="ko-KR" altLang="en-US" dirty="0" smtClean="0"/>
              <a:t> 욕조</a:t>
            </a:r>
            <a:endParaRPr lang="en-US" altLang="ko-KR" dirty="0" smtClean="0"/>
          </a:p>
          <a:p>
            <a:r>
              <a:rPr lang="ko-KR" altLang="en-US" dirty="0" smtClean="0"/>
              <a:t>□ 헬스장</a:t>
            </a:r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394199" y="2783971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모습을 보여 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2495216" y="28343768"/>
            <a:ext cx="489648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업로드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33680" y="30720032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2512642" y="31643362"/>
            <a:ext cx="4896486" cy="145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숙소 설명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76414" y="33384328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좋은 점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 동반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가족</a:t>
            </a:r>
            <a:endParaRPr lang="en-US" altLang="ko-KR" dirty="0" smtClean="0"/>
          </a:p>
          <a:p>
            <a:r>
              <a:rPr lang="ko-KR" altLang="en-US" dirty="0" smtClean="0"/>
              <a:t>□ 단체</a:t>
            </a:r>
            <a:endParaRPr lang="en-US" altLang="ko-KR" dirty="0" smtClean="0"/>
          </a:p>
          <a:p>
            <a:r>
              <a:rPr lang="ko-KR" altLang="en-US" dirty="0" smtClean="0"/>
              <a:t>□ 반려동물 동반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473161" y="34614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 지정</a:t>
            </a:r>
            <a:endParaRPr lang="en-US" altLang="ko-KR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480484" y="3511252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숙소 제목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19440" y="356793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요금</a:t>
            </a:r>
            <a:endParaRPr lang="en-US" altLang="ko-KR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2526763" y="3617762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/ </a:t>
            </a:r>
            <a:r>
              <a:rPr lang="ko-KR" altLang="en-US" dirty="0" smtClean="0"/>
              <a:t>박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495216" y="36775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통화단</a:t>
            </a:r>
            <a:r>
              <a:rPr lang="ko-KR" altLang="en-US" dirty="0"/>
              <a:t>위</a:t>
            </a:r>
            <a:endParaRPr lang="en-US" altLang="ko-KR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2502539" y="3727367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KRW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390783" y="37426078"/>
            <a:ext cx="18433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숙소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5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483</Words>
  <Application>Microsoft Office PowerPoint</Application>
  <PresentationFormat>화면 슬라이드 쇼(4:3)</PresentationFormat>
  <Paragraphs>181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229</cp:revision>
  <dcterms:created xsi:type="dcterms:W3CDTF">2017-07-04T07:04:18Z</dcterms:created>
  <dcterms:modified xsi:type="dcterms:W3CDTF">2017-08-04T05:07:37Z</dcterms:modified>
</cp:coreProperties>
</file>