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8"/>
  </p:notesMasterIdLst>
  <p:sldIdLst>
    <p:sldId id="350" r:id="rId5"/>
    <p:sldId id="353" r:id="rId6"/>
    <p:sldId id="354" r:id="rId7"/>
    <p:sldId id="316" r:id="rId8"/>
    <p:sldId id="359" r:id="rId9"/>
    <p:sldId id="362" r:id="rId10"/>
    <p:sldId id="363" r:id="rId11"/>
    <p:sldId id="364" r:id="rId12"/>
    <p:sldId id="355" r:id="rId13"/>
    <p:sldId id="356" r:id="rId14"/>
    <p:sldId id="357" r:id="rId15"/>
    <p:sldId id="358" r:id="rId16"/>
    <p:sldId id="34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2"/>
            <p14:sldId id="363"/>
            <p14:sldId id="364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7005" autoAdjust="0"/>
  </p:normalViewPr>
  <p:slideViewPr>
    <p:cSldViewPr showGuides="1">
      <p:cViewPr>
        <p:scale>
          <a:sx n="66" d="100"/>
          <a:sy n="66" d="100"/>
        </p:scale>
        <p:origin x="-2838" y="-1026"/>
      </p:cViewPr>
      <p:guideLst>
        <p:guide orient="horz" pos="2069"/>
        <p:guide orient="horz" pos="3974"/>
        <p:guide orient="horz" pos="709"/>
        <p:guide orient="horz" pos="4156"/>
        <p:guide orient="horz" pos="799"/>
        <p:guide pos="29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7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08/07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Hye</a:t>
            </a: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Ji Park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ehddn159@naver.com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숙박지</a:t>
            </a:r>
            <a:r>
              <a:rPr lang="ko-KR" altLang="en-US" dirty="0" smtClean="0">
                <a:solidFill>
                  <a:srgbClr val="0070C0"/>
                </a:solidFill>
              </a:rPr>
              <a:t> 리스트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등록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수정 페이지에 간단한 기능들 더 추가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Body contents</a:t>
            </a:r>
            <a:r>
              <a:rPr lang="ko-KR" altLang="en-US" dirty="0">
                <a:solidFill>
                  <a:srgbClr val="0070C0"/>
                </a:solidFill>
              </a:rPr>
              <a:t>크기에 맞게 </a:t>
            </a:r>
            <a:r>
              <a:rPr lang="en-US" altLang="ko-KR" dirty="0">
                <a:solidFill>
                  <a:srgbClr val="0070C0"/>
                </a:solidFill>
              </a:rPr>
              <a:t>window height</a:t>
            </a:r>
            <a:r>
              <a:rPr lang="ko-KR" altLang="en-US" dirty="0" smtClean="0">
                <a:solidFill>
                  <a:srgbClr val="0070C0"/>
                </a:solidFill>
              </a:rPr>
              <a:t>설정</a:t>
            </a:r>
            <a:endParaRPr lang="en-US" altLang="ko-KR" dirty="0" smtClean="0"/>
          </a:p>
          <a:p>
            <a:pPr lvl="1"/>
            <a:r>
              <a:rPr lang="ko-KR" altLang="en-US" smtClean="0"/>
              <a:t>리스트 박스 안에 들어갈 데이터들 좀 더 생각</a:t>
            </a:r>
            <a:r>
              <a:rPr kumimoji="0" lang="en-US" altLang="ko-KR" dirty="0" smtClean="0"/>
              <a:t>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Datepicker</a:t>
            </a:r>
            <a:r>
              <a:rPr lang="en-US" altLang="ko-KR" dirty="0" smtClean="0">
                <a:solidFill>
                  <a:srgbClr val="0070C0"/>
                </a:solidFill>
              </a:rPr>
              <a:t>()</a:t>
            </a:r>
            <a:r>
              <a:rPr lang="ko-KR" altLang="en-US" dirty="0" smtClean="0">
                <a:solidFill>
                  <a:srgbClr val="0070C0"/>
                </a:solidFill>
              </a:rPr>
              <a:t>를 사용할 때 </a:t>
            </a:r>
            <a:r>
              <a:rPr lang="en-US" altLang="ko-KR" dirty="0" smtClean="0">
                <a:solidFill>
                  <a:srgbClr val="0070C0"/>
                </a:solidFill>
              </a:rPr>
              <a:t>jQuery</a:t>
            </a:r>
            <a:r>
              <a:rPr lang="ko-KR" altLang="en-US" dirty="0" smtClean="0">
                <a:solidFill>
                  <a:srgbClr val="0070C0"/>
                </a:solidFill>
              </a:rPr>
              <a:t>버전이 맞지 않아 </a:t>
            </a:r>
            <a:r>
              <a:rPr lang="en-US" altLang="ko-KR" dirty="0" smtClean="0">
                <a:solidFill>
                  <a:srgbClr val="0070C0"/>
                </a:solidFill>
              </a:rPr>
              <a:t>UI</a:t>
            </a:r>
            <a:r>
              <a:rPr lang="ko-KR" altLang="en-US" dirty="0" smtClean="0">
                <a:solidFill>
                  <a:srgbClr val="0070C0"/>
                </a:solidFill>
              </a:rPr>
              <a:t>가 불러지지 않음</a:t>
            </a:r>
            <a:r>
              <a:rPr lang="en-US" altLang="ko-KR" dirty="0" smtClean="0">
                <a:solidFill>
                  <a:srgbClr val="0070C0"/>
                </a:solidFill>
              </a:rPr>
              <a:t>. </a:t>
            </a:r>
            <a:r>
              <a:rPr lang="ko-KR" altLang="en-US" dirty="0" smtClean="0">
                <a:solidFill>
                  <a:srgbClr val="0070C0"/>
                </a:solidFill>
              </a:rPr>
              <a:t>이 부분 수정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67547"/>
              </p:ext>
            </p:extLst>
          </p:nvPr>
        </p:nvGraphicFramePr>
        <p:xfrm>
          <a:off x="533400" y="1371543"/>
          <a:ext cx="8077200" cy="18288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/>
                <a:gridCol w="1524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881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UI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설계 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2400" b="1" dirty="0" err="1" smtClean="0">
                          <a:latin typeface="Calibri" panose="020F0502020204030204" pitchFamily="34" charset="0"/>
                        </a:rPr>
                        <a:t>숙박지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 리스트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등록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수정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)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95%-&gt;100%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err="1" smtClean="0">
                          <a:latin typeface="Calibri" panose="020F0502020204030204" pitchFamily="34" charset="0"/>
                        </a:rPr>
                        <a:t>숙박지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 리스트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등록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수정 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UI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구현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0%-&gt;100%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kumimoji="0" lang="ko-KR" altLang="en-US" dirty="0" err="1" smtClean="0">
                <a:solidFill>
                  <a:srgbClr val="0070C0"/>
                </a:solidFill>
              </a:rPr>
              <a:t>숙박지</a:t>
            </a:r>
            <a:r>
              <a:rPr kumimoji="0" lang="ko-KR" altLang="en-US" dirty="0" smtClean="0">
                <a:solidFill>
                  <a:srgbClr val="0070C0"/>
                </a:solidFill>
              </a:rPr>
              <a:t> 리스트</a:t>
            </a:r>
            <a:r>
              <a:rPr kumimoji="0" lang="en-US" altLang="ko-KR" dirty="0" smtClean="0">
                <a:solidFill>
                  <a:srgbClr val="0070C0"/>
                </a:solidFill>
              </a:rPr>
              <a:t>, </a:t>
            </a:r>
            <a:r>
              <a:rPr kumimoji="0" lang="ko-KR" altLang="en-US" dirty="0" smtClean="0">
                <a:solidFill>
                  <a:srgbClr val="0070C0"/>
                </a:solidFill>
              </a:rPr>
              <a:t>등록</a:t>
            </a:r>
            <a:r>
              <a:rPr kumimoji="0" lang="en-US" altLang="ko-KR" dirty="0" smtClean="0">
                <a:solidFill>
                  <a:srgbClr val="0070C0"/>
                </a:solidFill>
              </a:rPr>
              <a:t>, </a:t>
            </a:r>
            <a:r>
              <a:rPr kumimoji="0" lang="ko-KR" altLang="en-US" dirty="0" smtClean="0">
                <a:solidFill>
                  <a:srgbClr val="0070C0"/>
                </a:solidFill>
              </a:rPr>
              <a:t>수정 페이지 </a:t>
            </a:r>
            <a:r>
              <a:rPr kumimoji="0" lang="en-US" altLang="ko-KR" dirty="0" smtClean="0">
                <a:solidFill>
                  <a:srgbClr val="0070C0"/>
                </a:solidFill>
              </a:rPr>
              <a:t>UI </a:t>
            </a:r>
            <a:r>
              <a:rPr kumimoji="0" lang="ko-KR" altLang="en-US" dirty="0" smtClean="0">
                <a:solidFill>
                  <a:srgbClr val="0070C0"/>
                </a:solidFill>
              </a:rPr>
              <a:t>설계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INDEX UI </a:t>
            </a:r>
            <a:r>
              <a:rPr lang="ko-KR" altLang="en-US" dirty="0" smtClean="0">
                <a:solidFill>
                  <a:srgbClr val="0070C0"/>
                </a:solidFill>
              </a:rPr>
              <a:t>설계 및 구현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jQuery,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를 사용하여 화면을 구성하고 간단한 기능을 추가함</a:t>
            </a:r>
            <a:endParaRPr lang="en-US" altLang="ko-KR" dirty="0"/>
          </a:p>
          <a:p>
            <a:pPr marL="319088" lvl="1" indent="0">
              <a:buNone/>
            </a:pP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83" y="1595469"/>
            <a:ext cx="8602208" cy="40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48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99948"/>
            <a:ext cx="8356766" cy="3982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2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60" y="1484784"/>
            <a:ext cx="4582142" cy="471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2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182</Words>
  <Application>Microsoft Office PowerPoint</Application>
  <PresentationFormat>화면 슬라이드 쇼(4:3)</PresentationFormat>
  <Paragraphs>64</Paragraphs>
  <Slides>13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241</cp:revision>
  <dcterms:created xsi:type="dcterms:W3CDTF">2017-07-04T07:04:18Z</dcterms:created>
  <dcterms:modified xsi:type="dcterms:W3CDTF">2017-08-07T05:29:24Z</dcterms:modified>
</cp:coreProperties>
</file>