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3" r:id="rId10"/>
    <p:sldId id="364" r:id="rId11"/>
    <p:sldId id="362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3"/>
            <p14:sldId id="364"/>
            <p14:sldId id="362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100" d="100"/>
          <a:sy n="100" d="100"/>
        </p:scale>
        <p:origin x="-1860" y="-282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08/08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Hye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Ji Park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ehddn159@naver.com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생성</a:t>
            </a:r>
            <a:r>
              <a:rPr kumimoji="0" lang="en-US" altLang="ko-KR" dirty="0" smtClean="0"/>
              <a:t>	</a:t>
            </a:r>
          </a:p>
          <a:p>
            <a:pPr lvl="1"/>
            <a:r>
              <a:rPr lang="en-US" altLang="ko-KR" dirty="0" smtClean="0"/>
              <a:t>VO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 </a:t>
            </a:r>
            <a:r>
              <a:rPr lang="ko-KR" altLang="en-US" dirty="0" smtClean="0"/>
              <a:t>생성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각각의 </a:t>
            </a:r>
            <a:r>
              <a:rPr lang="en-US" altLang="ko-KR" dirty="0" smtClean="0">
                <a:solidFill>
                  <a:srgbClr val="0070C0"/>
                </a:solidFill>
              </a:rPr>
              <a:t>input</a:t>
            </a:r>
            <a:r>
              <a:rPr lang="ko-KR" altLang="en-US" dirty="0" smtClean="0">
                <a:solidFill>
                  <a:srgbClr val="0070C0"/>
                </a:solidFill>
              </a:rPr>
              <a:t>값들 출력하는 기능들 숙지하기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5311"/>
              </p:ext>
            </p:extLst>
          </p:nvPr>
        </p:nvGraphicFramePr>
        <p:xfrm>
          <a:off x="533400" y="1371543"/>
          <a:ext cx="8077200" cy="18266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Layout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Top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 -&gt; 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Layout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 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숙박지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리스트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등록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수정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구현 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10%-&gt;60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kumimoji="0"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kumimoji="0" lang="ko-KR" altLang="en-US" dirty="0" smtClean="0">
                <a:solidFill>
                  <a:srgbClr val="0070C0"/>
                </a:solidFill>
              </a:rPr>
              <a:t> 리스트</a:t>
            </a:r>
            <a:r>
              <a:rPr kumimoji="0" lang="en-US" altLang="ko-KR" dirty="0" smtClean="0">
                <a:solidFill>
                  <a:srgbClr val="0070C0"/>
                </a:solidFill>
              </a:rPr>
              <a:t>,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등록</a:t>
            </a:r>
            <a:r>
              <a:rPr kumimoji="0" lang="en-US" altLang="ko-KR" dirty="0" smtClean="0">
                <a:solidFill>
                  <a:srgbClr val="0070C0"/>
                </a:solidFill>
              </a:rPr>
              <a:t>,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수정 페이지 </a:t>
            </a:r>
            <a:r>
              <a:rPr kumimoji="0" lang="en-US" altLang="ko-KR" dirty="0" smtClean="0">
                <a:solidFill>
                  <a:srgbClr val="0070C0"/>
                </a:solidFill>
              </a:rPr>
              <a:t>UI </a:t>
            </a:r>
            <a:r>
              <a:rPr kumimoji="0" lang="ko-KR" altLang="en-US" dirty="0" smtClean="0">
                <a:solidFill>
                  <a:srgbClr val="0070C0"/>
                </a:solidFill>
              </a:rPr>
              <a:t>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jQuery </a:t>
            </a:r>
            <a:r>
              <a:rPr lang="ko-KR" altLang="en-US" dirty="0" smtClean="0">
                <a:solidFill>
                  <a:srgbClr val="0070C0"/>
                </a:solidFill>
              </a:rPr>
              <a:t>기능 조금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List</a:t>
            </a:r>
            <a:r>
              <a:rPr kumimoji="0" lang="ko-KR" altLang="en-US" dirty="0" smtClean="0">
                <a:solidFill>
                  <a:srgbClr val="0070C0"/>
                </a:solidFill>
              </a:rPr>
              <a:t>값 모두 추가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Top </a:t>
            </a:r>
            <a:r>
              <a:rPr lang="ko-KR" altLang="en-US" dirty="0" smtClean="0">
                <a:solidFill>
                  <a:srgbClr val="0070C0"/>
                </a:solidFill>
              </a:rPr>
              <a:t>구현 완료</a:t>
            </a: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jQuery,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사용하여 화면을 구성하고 간단한 기능을 추가함</a:t>
            </a:r>
            <a:endParaRPr lang="en-US" altLang="ko-KR" dirty="0"/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00808"/>
            <a:ext cx="8448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24252"/>
            <a:ext cx="8505428" cy="102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39898"/>
            <a:ext cx="7761762" cy="49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3" y="1484784"/>
            <a:ext cx="7518555" cy="46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151</Words>
  <Application>Microsoft Office PowerPoint</Application>
  <PresentationFormat>화면 슬라이드 쇼(4:3)</PresentationFormat>
  <Paragraphs>64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256</cp:revision>
  <dcterms:created xsi:type="dcterms:W3CDTF">2017-07-04T07:04:18Z</dcterms:created>
  <dcterms:modified xsi:type="dcterms:W3CDTF">2017-08-08T05:30:59Z</dcterms:modified>
</cp:coreProperties>
</file>