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8"/>
  </p:notesMasterIdLst>
  <p:sldIdLst>
    <p:sldId id="350" r:id="rId5"/>
    <p:sldId id="353" r:id="rId6"/>
    <p:sldId id="354" r:id="rId7"/>
    <p:sldId id="316" r:id="rId8"/>
    <p:sldId id="359" r:id="rId9"/>
    <p:sldId id="363" r:id="rId10"/>
    <p:sldId id="364" r:id="rId11"/>
    <p:sldId id="362" r:id="rId12"/>
    <p:sldId id="355" r:id="rId13"/>
    <p:sldId id="356" r:id="rId14"/>
    <p:sldId id="357" r:id="rId15"/>
    <p:sldId id="358" r:id="rId16"/>
    <p:sldId id="34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54"/>
            <p14:sldId id="316"/>
            <p14:sldId id="359"/>
            <p14:sldId id="363"/>
            <p14:sldId id="364"/>
            <p14:sldId id="362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100" d="100"/>
          <a:sy n="100" d="100"/>
        </p:scale>
        <p:origin x="-1860" y="-282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08/09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Hye</a:t>
            </a: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Ji Park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ehddn159@naver.com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생성</a:t>
            </a:r>
            <a:r>
              <a:rPr kumimoji="0" lang="en-US" altLang="ko-KR" dirty="0" smtClean="0"/>
              <a:t>	</a:t>
            </a:r>
          </a:p>
          <a:p>
            <a:pPr lvl="1"/>
            <a:r>
              <a:rPr lang="en-US" altLang="ko-KR" dirty="0" smtClean="0"/>
              <a:t>VO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kumimoji="0" lang="en-US" altLang="ko-KR" dirty="0" smtClean="0"/>
              <a:t>Accommodation </a:t>
            </a:r>
            <a:r>
              <a:rPr kumimoji="0" lang="ko-KR" altLang="en-US" dirty="0" smtClean="0"/>
              <a:t>데이터베이스 수정 및 </a:t>
            </a:r>
            <a:r>
              <a:rPr kumimoji="0" lang="en-US" altLang="ko-KR" dirty="0" err="1" smtClean="0"/>
              <a:t>vo</a:t>
            </a:r>
            <a:r>
              <a:rPr kumimoji="0" lang="en-US" altLang="ko-KR" smtClean="0"/>
              <a:t>, controller</a:t>
            </a:r>
            <a:r>
              <a:rPr kumimoji="0" lang="ko-KR" altLang="en-US" smtClean="0"/>
              <a:t>수정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각각의 </a:t>
            </a:r>
            <a:r>
              <a:rPr lang="en-US" altLang="ko-KR" dirty="0" smtClean="0">
                <a:solidFill>
                  <a:srgbClr val="0070C0"/>
                </a:solidFill>
              </a:rPr>
              <a:t>input</a:t>
            </a:r>
            <a:r>
              <a:rPr lang="ko-KR" altLang="en-US" dirty="0" smtClean="0">
                <a:solidFill>
                  <a:srgbClr val="0070C0"/>
                </a:solidFill>
              </a:rPr>
              <a:t>값들 출력하는 기능들 숙지하기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19898"/>
              </p:ext>
            </p:extLst>
          </p:nvPr>
        </p:nvGraphicFramePr>
        <p:xfrm>
          <a:off x="533400" y="1371543"/>
          <a:ext cx="8077200" cy="11800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Master</a:t>
                      </a:r>
                      <a:r>
                        <a:rPr lang="ko-KR" altLang="en-US" sz="2400" b="1" dirty="0" err="1" smtClean="0">
                          <a:latin typeface="Calibri" panose="020F0502020204030204" pitchFamily="34" charset="0"/>
                        </a:rPr>
                        <a:t>브랜치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 병합 및  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Controller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생성</a:t>
                      </a:r>
                      <a:r>
                        <a:rPr lang="en-US" altLang="ko-KR" sz="2400" b="1" dirty="0" smtClean="0">
                          <a:latin typeface="Calibri" panose="020F0502020204030204" pitchFamily="34" charset="0"/>
                        </a:rPr>
                        <a:t>, VO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0%-&gt;40%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kumimoji="0" lang="ko-KR" altLang="en-US" dirty="0" err="1" smtClean="0">
                <a:solidFill>
                  <a:srgbClr val="0070C0"/>
                </a:solidFill>
              </a:rPr>
              <a:t>숙박지</a:t>
            </a:r>
            <a:r>
              <a:rPr kumimoji="0" lang="ko-KR" altLang="en-US" dirty="0" smtClean="0">
                <a:solidFill>
                  <a:srgbClr val="0070C0"/>
                </a:solidFill>
              </a:rPr>
              <a:t> 리스트</a:t>
            </a:r>
            <a:r>
              <a:rPr kumimoji="0" lang="en-US" altLang="ko-KR" dirty="0" smtClean="0">
                <a:solidFill>
                  <a:srgbClr val="0070C0"/>
                </a:solidFill>
              </a:rPr>
              <a:t>, </a:t>
            </a:r>
            <a:r>
              <a:rPr kumimoji="0" lang="ko-KR" altLang="en-US" dirty="0" smtClean="0">
                <a:solidFill>
                  <a:srgbClr val="0070C0"/>
                </a:solidFill>
              </a:rPr>
              <a:t>등록</a:t>
            </a:r>
            <a:r>
              <a:rPr kumimoji="0" lang="en-US" altLang="ko-KR" dirty="0" smtClean="0">
                <a:solidFill>
                  <a:srgbClr val="0070C0"/>
                </a:solidFill>
              </a:rPr>
              <a:t>, </a:t>
            </a:r>
            <a:r>
              <a:rPr kumimoji="0" lang="ko-KR" altLang="en-US" dirty="0" smtClean="0">
                <a:solidFill>
                  <a:srgbClr val="0070C0"/>
                </a:solidFill>
              </a:rPr>
              <a:t>수정 페이지 구현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List</a:t>
            </a:r>
            <a:r>
              <a:rPr kumimoji="0" lang="ko-KR" altLang="en-US" dirty="0" smtClean="0">
                <a:solidFill>
                  <a:srgbClr val="0070C0"/>
                </a:solidFill>
              </a:rPr>
              <a:t>값 추가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Top </a:t>
            </a:r>
            <a:r>
              <a:rPr lang="ko-KR" altLang="en-US" dirty="0" smtClean="0">
                <a:solidFill>
                  <a:srgbClr val="0070C0"/>
                </a:solidFill>
              </a:rPr>
              <a:t>구현</a:t>
            </a: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How I did?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jQuery,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를 사용하여 화면을 구성하고 간단한 기능을 추가함</a:t>
            </a:r>
            <a:endParaRPr lang="en-US" altLang="ko-KR" dirty="0"/>
          </a:p>
          <a:p>
            <a:pPr marL="319088" lvl="1" indent="0">
              <a:buNone/>
            </a:pP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915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00808"/>
            <a:ext cx="8448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24252"/>
            <a:ext cx="8505428" cy="102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2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39898"/>
            <a:ext cx="7761762" cy="49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52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3" y="1484784"/>
            <a:ext cx="7518555" cy="46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4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133</Words>
  <Application>Microsoft Office PowerPoint</Application>
  <PresentationFormat>화면 슬라이드 쇼(4:3)</PresentationFormat>
  <Paragraphs>62</Paragraphs>
  <Slides>13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260</cp:revision>
  <dcterms:created xsi:type="dcterms:W3CDTF">2017-07-04T07:04:18Z</dcterms:created>
  <dcterms:modified xsi:type="dcterms:W3CDTF">2017-08-09T05:40:21Z</dcterms:modified>
</cp:coreProperties>
</file>